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56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1.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2" r:id="rId4"/>
  </p:sldMasterIdLst>
  <p:notesMasterIdLst>
    <p:notesMasterId r:id="rId105"/>
  </p:notesMasterIdLst>
  <p:handoutMasterIdLst>
    <p:handoutMasterId r:id="rId106"/>
  </p:handoutMasterIdLst>
  <p:sldIdLst>
    <p:sldId id="4827" r:id="rId5"/>
    <p:sldId id="5314" r:id="rId6"/>
    <p:sldId id="5284" r:id="rId7"/>
    <p:sldId id="5285" r:id="rId8"/>
    <p:sldId id="5286" r:id="rId9"/>
    <p:sldId id="5318" r:id="rId10"/>
    <p:sldId id="5319" r:id="rId11"/>
    <p:sldId id="5320" r:id="rId12"/>
    <p:sldId id="5324" r:id="rId13"/>
    <p:sldId id="5325" r:id="rId14"/>
    <p:sldId id="5326" r:id="rId15"/>
    <p:sldId id="5202" r:id="rId16"/>
    <p:sldId id="5203" r:id="rId17"/>
    <p:sldId id="5322" r:id="rId18"/>
    <p:sldId id="5321" r:id="rId19"/>
    <p:sldId id="5316" r:id="rId20"/>
    <p:sldId id="5323" r:id="rId21"/>
    <p:sldId id="1184" r:id="rId22"/>
    <p:sldId id="5148" r:id="rId23"/>
    <p:sldId id="5161" r:id="rId24"/>
    <p:sldId id="5162" r:id="rId25"/>
    <p:sldId id="5164" r:id="rId26"/>
    <p:sldId id="5280" r:id="rId27"/>
    <p:sldId id="5281" r:id="rId28"/>
    <p:sldId id="5166" r:id="rId29"/>
    <p:sldId id="5327" r:id="rId30"/>
    <p:sldId id="5155" r:id="rId31"/>
    <p:sldId id="5156" r:id="rId32"/>
    <p:sldId id="5279" r:id="rId33"/>
    <p:sldId id="5157" r:id="rId34"/>
    <p:sldId id="5158" r:id="rId35"/>
    <p:sldId id="5159" r:id="rId36"/>
    <p:sldId id="5167" r:id="rId37"/>
    <p:sldId id="5154" r:id="rId38"/>
    <p:sldId id="5329" r:id="rId39"/>
    <p:sldId id="5330" r:id="rId40"/>
    <p:sldId id="5091" r:id="rId41"/>
    <p:sldId id="693" r:id="rId42"/>
    <p:sldId id="703" r:id="rId43"/>
    <p:sldId id="705" r:id="rId44"/>
    <p:sldId id="5213" r:id="rId45"/>
    <p:sldId id="5214" r:id="rId46"/>
    <p:sldId id="5215" r:id="rId47"/>
    <p:sldId id="5217" r:id="rId48"/>
    <p:sldId id="5218" r:id="rId49"/>
    <p:sldId id="5219" r:id="rId50"/>
    <p:sldId id="3033" r:id="rId51"/>
    <p:sldId id="3043" r:id="rId52"/>
    <p:sldId id="5220" r:id="rId53"/>
    <p:sldId id="5221" r:id="rId54"/>
    <p:sldId id="5222" r:id="rId55"/>
    <p:sldId id="5223" r:id="rId56"/>
    <p:sldId id="5224" r:id="rId57"/>
    <p:sldId id="5225" r:id="rId58"/>
    <p:sldId id="5226" r:id="rId59"/>
    <p:sldId id="5228" r:id="rId60"/>
    <p:sldId id="5275" r:id="rId61"/>
    <p:sldId id="5270" r:id="rId62"/>
    <p:sldId id="5229" r:id="rId63"/>
    <p:sldId id="5230" r:id="rId64"/>
    <p:sldId id="5273" r:id="rId65"/>
    <p:sldId id="5242" r:id="rId66"/>
    <p:sldId id="5252" r:id="rId67"/>
    <p:sldId id="5253" r:id="rId68"/>
    <p:sldId id="5254" r:id="rId69"/>
    <p:sldId id="5255" r:id="rId70"/>
    <p:sldId id="5256" r:id="rId71"/>
    <p:sldId id="2399" r:id="rId72"/>
    <p:sldId id="2687" r:id="rId73"/>
    <p:sldId id="5276" r:id="rId74"/>
    <p:sldId id="5289" r:id="rId75"/>
    <p:sldId id="5277" r:id="rId76"/>
    <p:sldId id="5257" r:id="rId77"/>
    <p:sldId id="5258" r:id="rId78"/>
    <p:sldId id="5303" r:id="rId79"/>
    <p:sldId id="5290" r:id="rId80"/>
    <p:sldId id="5278" r:id="rId81"/>
    <p:sldId id="5260" r:id="rId82"/>
    <p:sldId id="5261" r:id="rId83"/>
    <p:sldId id="5262" r:id="rId84"/>
    <p:sldId id="5263" r:id="rId85"/>
    <p:sldId id="5304" r:id="rId86"/>
    <p:sldId id="5305" r:id="rId87"/>
    <p:sldId id="5264" r:id="rId88"/>
    <p:sldId id="5265" r:id="rId89"/>
    <p:sldId id="5267" r:id="rId90"/>
    <p:sldId id="5268" r:id="rId91"/>
    <p:sldId id="5186" r:id="rId92"/>
    <p:sldId id="5187" r:id="rId93"/>
    <p:sldId id="5189" r:id="rId94"/>
    <p:sldId id="5191" r:id="rId95"/>
    <p:sldId id="4187" r:id="rId96"/>
    <p:sldId id="5096" r:id="rId97"/>
    <p:sldId id="5313" r:id="rId98"/>
    <p:sldId id="5310" r:id="rId99"/>
    <p:sldId id="2459" r:id="rId100"/>
    <p:sldId id="2466" r:id="rId101"/>
    <p:sldId id="2454" r:id="rId102"/>
    <p:sldId id="2685" r:id="rId103"/>
    <p:sldId id="2686" r:id="rId104"/>
  </p:sldIdLst>
  <p:sldSz cx="12192000" cy="6858000"/>
  <p:notesSz cx="6797675" cy="992663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Introduction" id="{C02FC18D-1FF5-4DF0-8F7A-80CC0C0F520A}">
          <p14:sldIdLst>
            <p14:sldId id="4827"/>
          </p14:sldIdLst>
        </p14:section>
        <p14:section name="Setting the scene" id="{3516F8C7-3B36-4217-931E-8B27A435E70C}">
          <p14:sldIdLst>
            <p14:sldId id="5314"/>
            <p14:sldId id="5284"/>
            <p14:sldId id="5285"/>
            <p14:sldId id="5286"/>
            <p14:sldId id="5318"/>
            <p14:sldId id="5319"/>
            <p14:sldId id="5320"/>
          </p14:sldIdLst>
        </p14:section>
        <p14:section name="Project Setup and Planning" id="{ABD445E2-9AF0-4F4C-909D-EBC6E1659A2F}">
          <p14:sldIdLst>
            <p14:sldId id="5324"/>
            <p14:sldId id="5325"/>
            <p14:sldId id="5326"/>
            <p14:sldId id="5202"/>
            <p14:sldId id="5203"/>
            <p14:sldId id="5322"/>
            <p14:sldId id="5321"/>
            <p14:sldId id="5316"/>
            <p14:sldId id="5323"/>
          </p14:sldIdLst>
        </p14:section>
        <p14:section name="What's possible?" id="{9D1550DC-2795-4D9B-BA3A-B525555BF963}">
          <p14:sldIdLst>
            <p14:sldId id="1184"/>
            <p14:sldId id="5148"/>
            <p14:sldId id="5161"/>
          </p14:sldIdLst>
        </p14:section>
        <p14:section name="Modern Sharepoint..." id="{942D4446-DB30-4EC1-9939-A4115E46F946}">
          <p14:sldIdLst>
            <p14:sldId id="5162"/>
            <p14:sldId id="5164"/>
            <p14:sldId id="5280"/>
            <p14:sldId id="5281"/>
            <p14:sldId id="5166"/>
            <p14:sldId id="5327"/>
          </p14:sldIdLst>
        </p14:section>
        <p14:section name="Intranet" id="{8FE024ED-FD01-4956-974A-F854E8B2030E}">
          <p14:sldIdLst>
            <p14:sldId id="5155"/>
          </p14:sldIdLst>
        </p14:section>
        <p14:section name="Authoring Pages" id="{EAB9E9A6-54AD-400E-BB2A-6F43D27274CA}">
          <p14:sldIdLst>
            <p14:sldId id="5156"/>
            <p14:sldId id="5279"/>
          </p14:sldIdLst>
        </p14:section>
        <p14:section name="People" id="{1D374973-ED98-4199-97C3-07E5B96D7CED}">
          <p14:sldIdLst>
            <p14:sldId id="5157"/>
          </p14:sldIdLst>
        </p14:section>
        <p14:section name="Workspaces Directory" id="{7A2D2665-04D9-40CE-9BB8-33AECAC5A9F5}">
          <p14:sldIdLst>
            <p14:sldId id="5158"/>
          </p14:sldIdLst>
        </p14:section>
        <p14:section name="News" id="{94B92044-E61A-4467-9343-957456CECE74}">
          <p14:sldIdLst>
            <p14:sldId id="5159"/>
            <p14:sldId id="5167"/>
          </p14:sldIdLst>
        </p14:section>
        <p14:section name="Yammer" id="{8DE4DF31-9340-4160-A9BF-73C729B52543}">
          <p14:sldIdLst>
            <p14:sldId id="5154"/>
          </p14:sldIdLst>
        </p14:section>
        <p14:section name="Intranet and Teams together" id="{A9B2770D-BDAE-4CBF-93C8-E76B9972639F}">
          <p14:sldIdLst>
            <p14:sldId id="5329"/>
            <p14:sldId id="5330"/>
          </p14:sldIdLst>
        </p14:section>
        <p14:section name="Methodology and approach" id="{A45E644A-EDDD-4D30-9A40-9F659147C287}">
          <p14:sldIdLst>
            <p14:sldId id="5091"/>
            <p14:sldId id="693"/>
            <p14:sldId id="703"/>
            <p14:sldId id="705"/>
            <p14:sldId id="5213"/>
            <p14:sldId id="5214"/>
            <p14:sldId id="5215"/>
            <p14:sldId id="5217"/>
            <p14:sldId id="5218"/>
            <p14:sldId id="5219"/>
            <p14:sldId id="3033"/>
            <p14:sldId id="3043"/>
            <p14:sldId id="5220"/>
            <p14:sldId id="5221"/>
            <p14:sldId id="5222"/>
            <p14:sldId id="5223"/>
            <p14:sldId id="5224"/>
            <p14:sldId id="5225"/>
            <p14:sldId id="5226"/>
            <p14:sldId id="5228"/>
            <p14:sldId id="5275"/>
            <p14:sldId id="5270"/>
            <p14:sldId id="5229"/>
            <p14:sldId id="5230"/>
            <p14:sldId id="5273"/>
            <p14:sldId id="5242"/>
          </p14:sldIdLst>
        </p14:section>
        <p14:section name="Audience / Needs" id="{9676B8A8-F551-4E37-A6FC-ED6A7C9B2A1C}">
          <p14:sldIdLst>
            <p14:sldId id="5252"/>
            <p14:sldId id="5253"/>
            <p14:sldId id="5254"/>
          </p14:sldIdLst>
        </p14:section>
        <p14:section name="Prioritisation" id="{1CA871E8-79A9-4A84-AD39-DDC965FA8B1C}">
          <p14:sldIdLst>
            <p14:sldId id="5255"/>
            <p14:sldId id="5256"/>
            <p14:sldId id="2399"/>
            <p14:sldId id="2687"/>
          </p14:sldIdLst>
        </p14:section>
        <p14:section name="Content inventory" id="{9CCFE901-8A3A-4FC1-A81C-E71237067508}">
          <p14:sldIdLst>
            <p14:sldId id="5276"/>
            <p14:sldId id="5289"/>
          </p14:sldIdLst>
        </p14:section>
        <p14:section name="Navigation" id="{5356719C-9715-4C37-BCF1-D281AE061F80}">
          <p14:sldIdLst>
            <p14:sldId id="5277"/>
            <p14:sldId id="5257"/>
            <p14:sldId id="5258"/>
            <p14:sldId id="5303"/>
            <p14:sldId id="5290"/>
          </p14:sldIdLst>
        </p14:section>
        <p14:section name="Look &amp; feel" id="{F4FC36F4-95FA-481A-A9AE-0DE9A5F84A6C}">
          <p14:sldIdLst>
            <p14:sldId id="5278"/>
            <p14:sldId id="5260"/>
            <p14:sldId id="5261"/>
            <p14:sldId id="5262"/>
            <p14:sldId id="5263"/>
            <p14:sldId id="5304"/>
            <p14:sldId id="5305"/>
            <p14:sldId id="5264"/>
            <p14:sldId id="5265"/>
            <p14:sldId id="5267"/>
            <p14:sldId id="5268"/>
          </p14:sldIdLst>
        </p14:section>
        <p14:section name="Extending the intranet" id="{80E40A96-1A58-45E0-8395-A59D981E8013}">
          <p14:sldIdLst>
            <p14:sldId id="5186"/>
            <p14:sldId id="5187"/>
            <p14:sldId id="5189"/>
            <p14:sldId id="5191"/>
          </p14:sldIdLst>
        </p14:section>
        <p14:section name="Integration Points" id="{581F4F56-DD1D-4C74-BDCC-C444A6A569BF}">
          <p14:sldIdLst>
            <p14:sldId id="4187"/>
          </p14:sldIdLst>
        </p14:section>
        <p14:section name="Persona Examples" id="{AB75B2D4-713D-45DF-B19B-2D39DC31E6D0}">
          <p14:sldIdLst>
            <p14:sldId id="5096"/>
            <p14:sldId id="5313"/>
            <p14:sldId id="5310"/>
          </p14:sldIdLst>
        </p14:section>
        <p14:section name="Governance" id="{6CD95922-B15C-4CB9-8C6E-C5509E2941F0}">
          <p14:sldIdLst>
            <p14:sldId id="2459"/>
            <p14:sldId id="2466"/>
            <p14:sldId id="2454"/>
            <p14:sldId id="2685"/>
            <p14:sldId id="268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lsea Rowlands" initials="CR" lastIdx="5" clrIdx="0">
    <p:extLst>
      <p:ext uri="{19B8F6BF-5375-455C-9EA6-DF929625EA0E}">
        <p15:presenceInfo xmlns:p15="http://schemas.microsoft.com/office/powerpoint/2012/main" userId="S::Chelsea@informationleadership.com::402704c2-e1bc-43b2-9124-37bac2bc6efb" providerId="AD"/>
      </p:ext>
    </p:extLst>
  </p:cmAuthor>
  <p:cmAuthor id="2" name="Katherine Deacon" initials="KD" lastIdx="8" clrIdx="1">
    <p:extLst>
      <p:ext uri="{19B8F6BF-5375-455C-9EA6-DF929625EA0E}">
        <p15:presenceInfo xmlns:p15="http://schemas.microsoft.com/office/powerpoint/2012/main" userId="S::katherine@informationleadership.com::9255cedd-ea05-4360-8ce9-807b84c7bea4" providerId="AD"/>
      </p:ext>
    </p:extLst>
  </p:cmAuthor>
  <p:cmAuthor id="3" name="Dharmistha Patel" initials="DP" lastIdx="3" clrIdx="2">
    <p:extLst>
      <p:ext uri="{19B8F6BF-5375-455C-9EA6-DF929625EA0E}">
        <p15:presenceInfo xmlns:p15="http://schemas.microsoft.com/office/powerpoint/2012/main" userId="S::Dharmistha@informationleadership.com::47f08f94-1796-488a-aa13-eae48de06c9a" providerId="AD"/>
      </p:ext>
    </p:extLst>
  </p:cmAuthor>
  <p:cmAuthor id="4" name="Tyler Cox" initials="TC" lastIdx="1" clrIdx="3">
    <p:extLst>
      <p:ext uri="{19B8F6BF-5375-455C-9EA6-DF929625EA0E}">
        <p15:presenceInfo xmlns:p15="http://schemas.microsoft.com/office/powerpoint/2012/main" userId="S::tyler@informationleadership.com::60d61e43-3737-4b23-a7d6-6d7c075de4f6" providerId="AD"/>
      </p:ext>
    </p:extLst>
  </p:cmAuthor>
  <p:cmAuthor id="5" name="Russell Forbes" initials="RF" lastIdx="2" clrIdx="4">
    <p:extLst>
      <p:ext uri="{19B8F6BF-5375-455C-9EA6-DF929625EA0E}">
        <p15:presenceInfo xmlns:p15="http://schemas.microsoft.com/office/powerpoint/2012/main" userId="S::russell@informationleadership.com::c9374c24-42e5-4337-8211-5024ebb542d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F71"/>
    <a:srgbClr val="007379"/>
    <a:srgbClr val="F3F2F1"/>
    <a:srgbClr val="006174"/>
    <a:srgbClr val="39BFCB"/>
    <a:srgbClr val="5B9BD5"/>
    <a:srgbClr val="20664A"/>
    <a:srgbClr val="78C0CA"/>
    <a:srgbClr val="69A1AB"/>
    <a:srgbClr val="CD53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151380-DCEC-4B17-BC98-93B36888FE9F}" v="1" dt="2022-08-29T00:38:19.035"/>
  </p1510:revLst>
</p1510:revInfo>
</file>

<file path=ppt/tableStyles.xml><?xml version="1.0" encoding="utf-8"?>
<a:tblStyleLst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9"/>
    <p:restoredTop sz="83971" autoAdjust="0"/>
  </p:normalViewPr>
  <p:slideViewPr>
    <p:cSldViewPr snapToGrid="0">
      <p:cViewPr varScale="1">
        <p:scale>
          <a:sx n="61" d="100"/>
          <a:sy n="61" d="100"/>
        </p:scale>
        <p:origin x="1074" y="7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41244"/>
    </p:cViewPr>
  </p:sorterViewPr>
  <p:notesViewPr>
    <p:cSldViewPr snapToGrid="0">
      <p:cViewPr varScale="1">
        <p:scale>
          <a:sx n="66" d="100"/>
          <a:sy n="66" d="100"/>
        </p:scale>
        <p:origin x="0" y="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microsoft.com/office/2016/11/relationships/changesInfo" Target="changesInfos/changesInfo1.xml"/><Relationship Id="rId16" Type="http://schemas.openxmlformats.org/officeDocument/2006/relationships/slide" Target="slides/slide12.xml"/><Relationship Id="rId107" Type="http://schemas.openxmlformats.org/officeDocument/2006/relationships/commentAuthors" Target="commentAuthor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Cuttriss" userId="3f9a4a98604281a3" providerId="LiveId" clId="{854BDEE3-A680-41AE-B732-4B6E20B9F5B3}"/>
    <pc:docChg chg="undo custSel delSld modSld delMainMaster modMainMaster delSection modSection">
      <pc:chgData name="Peter Cuttriss" userId="3f9a4a98604281a3" providerId="LiveId" clId="{854BDEE3-A680-41AE-B732-4B6E20B9F5B3}" dt="2022-08-29T00:16:50.863" v="77" actId="478"/>
      <pc:docMkLst>
        <pc:docMk/>
      </pc:docMkLst>
      <pc:sldChg chg="del">
        <pc:chgData name="Peter Cuttriss" userId="3f9a4a98604281a3" providerId="LiveId" clId="{854BDEE3-A680-41AE-B732-4B6E20B9F5B3}" dt="2022-08-25T03:25:45.925" v="46" actId="18676"/>
        <pc:sldMkLst>
          <pc:docMk/>
          <pc:sldMk cId="0" sldId="256"/>
        </pc:sldMkLst>
      </pc:sldChg>
      <pc:sldChg chg="del">
        <pc:chgData name="Peter Cuttriss" userId="3f9a4a98604281a3" providerId="LiveId" clId="{854BDEE3-A680-41AE-B732-4B6E20B9F5B3}" dt="2022-08-25T03:25:45.925" v="46" actId="18676"/>
        <pc:sldMkLst>
          <pc:docMk/>
          <pc:sldMk cId="411565932" sldId="293"/>
        </pc:sldMkLst>
      </pc:sldChg>
      <pc:sldChg chg="del">
        <pc:chgData name="Peter Cuttriss" userId="3f9a4a98604281a3" providerId="LiveId" clId="{854BDEE3-A680-41AE-B732-4B6E20B9F5B3}" dt="2022-08-25T03:25:45.925" v="46" actId="18676"/>
        <pc:sldMkLst>
          <pc:docMk/>
          <pc:sldMk cId="769522486" sldId="297"/>
        </pc:sldMkLst>
      </pc:sldChg>
      <pc:sldChg chg="del">
        <pc:chgData name="Peter Cuttriss" userId="3f9a4a98604281a3" providerId="LiveId" clId="{854BDEE3-A680-41AE-B732-4B6E20B9F5B3}" dt="2022-08-25T03:25:45.925" v="46" actId="18676"/>
        <pc:sldMkLst>
          <pc:docMk/>
          <pc:sldMk cId="3710230645" sldId="298"/>
        </pc:sldMkLst>
      </pc:sldChg>
      <pc:sldChg chg="modSp del">
        <pc:chgData name="Peter Cuttriss" userId="3f9a4a98604281a3" providerId="LiveId" clId="{854BDEE3-A680-41AE-B732-4B6E20B9F5B3}" dt="2022-08-25T03:25:45.925" v="46" actId="18676"/>
        <pc:sldMkLst>
          <pc:docMk/>
          <pc:sldMk cId="1024763747" sldId="299"/>
        </pc:sldMkLst>
        <pc:spChg chg="mod">
          <ac:chgData name="Peter Cuttriss" userId="3f9a4a98604281a3" providerId="LiveId" clId="{854BDEE3-A680-41AE-B732-4B6E20B9F5B3}" dt="2022-08-25T03:11:40.511" v="16"/>
          <ac:spMkLst>
            <pc:docMk/>
            <pc:sldMk cId="1024763747" sldId="299"/>
            <ac:spMk id="40" creationId="{00000000-0000-0000-0000-000000000000}"/>
          </ac:spMkLst>
        </pc:spChg>
      </pc:sldChg>
      <pc:sldChg chg="modSp">
        <pc:chgData name="Peter Cuttriss" userId="3f9a4a98604281a3" providerId="LiveId" clId="{854BDEE3-A680-41AE-B732-4B6E20B9F5B3}" dt="2022-08-25T03:11:40.511" v="16"/>
        <pc:sldMkLst>
          <pc:docMk/>
          <pc:sldMk cId="3486274333" sldId="703"/>
        </pc:sldMkLst>
        <pc:spChg chg="mod">
          <ac:chgData name="Peter Cuttriss" userId="3f9a4a98604281a3" providerId="LiveId" clId="{854BDEE3-A680-41AE-B732-4B6E20B9F5B3}" dt="2022-08-25T03:11:40.511" v="16"/>
          <ac:spMkLst>
            <pc:docMk/>
            <pc:sldMk cId="3486274333" sldId="703"/>
            <ac:spMk id="9" creationId="{00000000-0000-0000-0000-000000000000}"/>
          </ac:spMkLst>
        </pc:spChg>
      </pc:sldChg>
      <pc:sldChg chg="modSp">
        <pc:chgData name="Peter Cuttriss" userId="3f9a4a98604281a3" providerId="LiveId" clId="{854BDEE3-A680-41AE-B732-4B6E20B9F5B3}" dt="2022-08-25T03:11:40.511" v="16"/>
        <pc:sldMkLst>
          <pc:docMk/>
          <pc:sldMk cId="2812484230" sldId="711"/>
        </pc:sldMkLst>
        <pc:spChg chg="mod">
          <ac:chgData name="Peter Cuttriss" userId="3f9a4a98604281a3" providerId="LiveId" clId="{854BDEE3-A680-41AE-B732-4B6E20B9F5B3}" dt="2022-08-25T03:11:40.511" v="16"/>
          <ac:spMkLst>
            <pc:docMk/>
            <pc:sldMk cId="2812484230" sldId="711"/>
            <ac:spMk id="9" creationId="{00000000-0000-0000-0000-000000000000}"/>
          </ac:spMkLst>
        </pc:spChg>
      </pc:sldChg>
      <pc:sldChg chg="modSp">
        <pc:chgData name="Peter Cuttriss" userId="3f9a4a98604281a3" providerId="LiveId" clId="{854BDEE3-A680-41AE-B732-4B6E20B9F5B3}" dt="2022-08-25T03:11:40.511" v="16"/>
        <pc:sldMkLst>
          <pc:docMk/>
          <pc:sldMk cId="2347450654" sldId="715"/>
        </pc:sldMkLst>
        <pc:spChg chg="mod">
          <ac:chgData name="Peter Cuttriss" userId="3f9a4a98604281a3" providerId="LiveId" clId="{854BDEE3-A680-41AE-B732-4B6E20B9F5B3}" dt="2022-08-25T03:11:40.511" v="16"/>
          <ac:spMkLst>
            <pc:docMk/>
            <pc:sldMk cId="2347450654" sldId="715"/>
            <ac:spMk id="9" creationId="{00000000-0000-0000-0000-000000000000}"/>
          </ac:spMkLst>
        </pc:spChg>
      </pc:sldChg>
      <pc:sldChg chg="modSp del">
        <pc:chgData name="Peter Cuttriss" userId="3f9a4a98604281a3" providerId="LiveId" clId="{854BDEE3-A680-41AE-B732-4B6E20B9F5B3}" dt="2022-08-25T03:25:45.925" v="46" actId="18676"/>
        <pc:sldMkLst>
          <pc:docMk/>
          <pc:sldMk cId="0" sldId="908"/>
        </pc:sldMkLst>
        <pc:spChg chg="mod">
          <ac:chgData name="Peter Cuttriss" userId="3f9a4a98604281a3" providerId="LiveId" clId="{854BDEE3-A680-41AE-B732-4B6E20B9F5B3}" dt="2022-08-25T03:11:40.511" v="16"/>
          <ac:spMkLst>
            <pc:docMk/>
            <pc:sldMk cId="0" sldId="908"/>
            <ac:spMk id="40" creationId="{00000000-0000-0000-0000-000000000000}"/>
          </ac:spMkLst>
        </pc:spChg>
      </pc:sldChg>
      <pc:sldChg chg="modSp del">
        <pc:chgData name="Peter Cuttriss" userId="3f9a4a98604281a3" providerId="LiveId" clId="{854BDEE3-A680-41AE-B732-4B6E20B9F5B3}" dt="2022-08-25T03:25:45.925" v="46" actId="18676"/>
        <pc:sldMkLst>
          <pc:docMk/>
          <pc:sldMk cId="665171011" sldId="909"/>
        </pc:sldMkLst>
        <pc:spChg chg="mod">
          <ac:chgData name="Peter Cuttriss" userId="3f9a4a98604281a3" providerId="LiveId" clId="{854BDEE3-A680-41AE-B732-4B6E20B9F5B3}" dt="2022-08-25T03:11:40.511" v="16"/>
          <ac:spMkLst>
            <pc:docMk/>
            <pc:sldMk cId="665171011" sldId="909"/>
            <ac:spMk id="40" creationId="{00000000-0000-0000-0000-000000000000}"/>
          </ac:spMkLst>
        </pc:spChg>
      </pc:sldChg>
      <pc:sldChg chg="modSp del">
        <pc:chgData name="Peter Cuttriss" userId="3f9a4a98604281a3" providerId="LiveId" clId="{854BDEE3-A680-41AE-B732-4B6E20B9F5B3}" dt="2022-08-25T03:25:45.925" v="46" actId="18676"/>
        <pc:sldMkLst>
          <pc:docMk/>
          <pc:sldMk cId="3601986519" sldId="911"/>
        </pc:sldMkLst>
        <pc:spChg chg="mod">
          <ac:chgData name="Peter Cuttriss" userId="3f9a4a98604281a3" providerId="LiveId" clId="{854BDEE3-A680-41AE-B732-4B6E20B9F5B3}" dt="2022-08-25T03:11:40.511" v="16"/>
          <ac:spMkLst>
            <pc:docMk/>
            <pc:sldMk cId="3601986519" sldId="911"/>
            <ac:spMk id="40" creationId="{00000000-0000-0000-0000-000000000000}"/>
          </ac:spMkLst>
        </pc:spChg>
      </pc:sldChg>
      <pc:sldChg chg="modSp del">
        <pc:chgData name="Peter Cuttriss" userId="3f9a4a98604281a3" providerId="LiveId" clId="{854BDEE3-A680-41AE-B732-4B6E20B9F5B3}" dt="2022-08-25T03:25:45.925" v="46" actId="18676"/>
        <pc:sldMkLst>
          <pc:docMk/>
          <pc:sldMk cId="3942202698" sldId="912"/>
        </pc:sldMkLst>
        <pc:spChg chg="mod">
          <ac:chgData name="Peter Cuttriss" userId="3f9a4a98604281a3" providerId="LiveId" clId="{854BDEE3-A680-41AE-B732-4B6E20B9F5B3}" dt="2022-08-25T03:11:40.511" v="16"/>
          <ac:spMkLst>
            <pc:docMk/>
            <pc:sldMk cId="3942202698" sldId="912"/>
            <ac:spMk id="40" creationId="{00000000-0000-0000-0000-000000000000}"/>
          </ac:spMkLst>
        </pc:spChg>
      </pc:sldChg>
      <pc:sldChg chg="modSp del">
        <pc:chgData name="Peter Cuttriss" userId="3f9a4a98604281a3" providerId="LiveId" clId="{854BDEE3-A680-41AE-B732-4B6E20B9F5B3}" dt="2022-08-25T03:25:45.925" v="46" actId="18676"/>
        <pc:sldMkLst>
          <pc:docMk/>
          <pc:sldMk cId="4190208040" sldId="915"/>
        </pc:sldMkLst>
        <pc:spChg chg="mod">
          <ac:chgData name="Peter Cuttriss" userId="3f9a4a98604281a3" providerId="LiveId" clId="{854BDEE3-A680-41AE-B732-4B6E20B9F5B3}" dt="2022-08-25T03:11:40.511" v="16"/>
          <ac:spMkLst>
            <pc:docMk/>
            <pc:sldMk cId="4190208040" sldId="915"/>
            <ac:spMk id="40" creationId="{00000000-0000-0000-0000-000000000000}"/>
          </ac:spMkLst>
        </pc:spChg>
      </pc:sldChg>
      <pc:sldChg chg="modSp del">
        <pc:chgData name="Peter Cuttriss" userId="3f9a4a98604281a3" providerId="LiveId" clId="{854BDEE3-A680-41AE-B732-4B6E20B9F5B3}" dt="2022-08-25T03:25:45.925" v="46" actId="18676"/>
        <pc:sldMkLst>
          <pc:docMk/>
          <pc:sldMk cId="4049821764" sldId="916"/>
        </pc:sldMkLst>
        <pc:spChg chg="mod">
          <ac:chgData name="Peter Cuttriss" userId="3f9a4a98604281a3" providerId="LiveId" clId="{854BDEE3-A680-41AE-B732-4B6E20B9F5B3}" dt="2022-08-25T03:11:40.511" v="16"/>
          <ac:spMkLst>
            <pc:docMk/>
            <pc:sldMk cId="4049821764" sldId="916"/>
            <ac:spMk id="40" creationId="{00000000-0000-0000-0000-000000000000}"/>
          </ac:spMkLst>
        </pc:spChg>
      </pc:sldChg>
      <pc:sldChg chg="del">
        <pc:chgData name="Peter Cuttriss" userId="3f9a4a98604281a3" providerId="LiveId" clId="{854BDEE3-A680-41AE-B732-4B6E20B9F5B3}" dt="2022-08-25T03:25:45.925" v="46" actId="18676"/>
        <pc:sldMkLst>
          <pc:docMk/>
          <pc:sldMk cId="4290540203" sldId="917"/>
        </pc:sldMkLst>
      </pc:sldChg>
      <pc:sldChg chg="modSp del">
        <pc:chgData name="Peter Cuttriss" userId="3f9a4a98604281a3" providerId="LiveId" clId="{854BDEE3-A680-41AE-B732-4B6E20B9F5B3}" dt="2022-08-25T03:25:45.925" v="46" actId="18676"/>
        <pc:sldMkLst>
          <pc:docMk/>
          <pc:sldMk cId="2835280115" sldId="918"/>
        </pc:sldMkLst>
        <pc:spChg chg="mod">
          <ac:chgData name="Peter Cuttriss" userId="3f9a4a98604281a3" providerId="LiveId" clId="{854BDEE3-A680-41AE-B732-4B6E20B9F5B3}" dt="2022-08-25T03:11:40.511" v="16"/>
          <ac:spMkLst>
            <pc:docMk/>
            <pc:sldMk cId="2835280115" sldId="918"/>
            <ac:spMk id="40" creationId="{00000000-0000-0000-0000-000000000000}"/>
          </ac:spMkLst>
        </pc:spChg>
      </pc:sldChg>
      <pc:sldChg chg="modSp del">
        <pc:chgData name="Peter Cuttriss" userId="3f9a4a98604281a3" providerId="LiveId" clId="{854BDEE3-A680-41AE-B732-4B6E20B9F5B3}" dt="2022-08-25T03:25:45.925" v="46" actId="18676"/>
        <pc:sldMkLst>
          <pc:docMk/>
          <pc:sldMk cId="112813013" sldId="919"/>
        </pc:sldMkLst>
        <pc:spChg chg="mod">
          <ac:chgData name="Peter Cuttriss" userId="3f9a4a98604281a3" providerId="LiveId" clId="{854BDEE3-A680-41AE-B732-4B6E20B9F5B3}" dt="2022-08-25T03:11:40.511" v="16"/>
          <ac:spMkLst>
            <pc:docMk/>
            <pc:sldMk cId="112813013" sldId="919"/>
            <ac:spMk id="40" creationId="{00000000-0000-0000-0000-000000000000}"/>
          </ac:spMkLst>
        </pc:spChg>
      </pc:sldChg>
      <pc:sldChg chg="del">
        <pc:chgData name="Peter Cuttriss" userId="3f9a4a98604281a3" providerId="LiveId" clId="{854BDEE3-A680-41AE-B732-4B6E20B9F5B3}" dt="2022-08-25T03:25:45.925" v="46" actId="18676"/>
        <pc:sldMkLst>
          <pc:docMk/>
          <pc:sldMk cId="169136817" sldId="920"/>
        </pc:sldMkLst>
      </pc:sldChg>
      <pc:sldChg chg="del">
        <pc:chgData name="Peter Cuttriss" userId="3f9a4a98604281a3" providerId="LiveId" clId="{854BDEE3-A680-41AE-B732-4B6E20B9F5B3}" dt="2022-08-25T03:25:45.925" v="46" actId="18676"/>
        <pc:sldMkLst>
          <pc:docMk/>
          <pc:sldMk cId="694280177" sldId="921"/>
        </pc:sldMkLst>
      </pc:sldChg>
      <pc:sldChg chg="delSp mod">
        <pc:chgData name="Peter Cuttriss" userId="3f9a4a98604281a3" providerId="LiveId" clId="{854BDEE3-A680-41AE-B732-4B6E20B9F5B3}" dt="2022-08-29T00:10:29.863" v="66" actId="478"/>
        <pc:sldMkLst>
          <pc:docMk/>
          <pc:sldMk cId="3958573440" sldId="1184"/>
        </pc:sldMkLst>
        <pc:spChg chg="del">
          <ac:chgData name="Peter Cuttriss" userId="3f9a4a98604281a3" providerId="LiveId" clId="{854BDEE3-A680-41AE-B732-4B6E20B9F5B3}" dt="2022-08-29T00:10:29.863" v="66" actId="478"/>
          <ac:spMkLst>
            <pc:docMk/>
            <pc:sldMk cId="3958573440" sldId="1184"/>
            <ac:spMk id="4" creationId="{B1767FC3-C6EE-4493-BEC4-69D1593FCDE6}"/>
          </ac:spMkLst>
        </pc:spChg>
        <pc:picChg chg="del">
          <ac:chgData name="Peter Cuttriss" userId="3f9a4a98604281a3" providerId="LiveId" clId="{854BDEE3-A680-41AE-B732-4B6E20B9F5B3}" dt="2022-08-29T00:10:27.101" v="65" actId="478"/>
          <ac:picMkLst>
            <pc:docMk/>
            <pc:sldMk cId="3958573440" sldId="1184"/>
            <ac:picMk id="6" creationId="{00000000-0000-0000-0000-000000000000}"/>
          </ac:picMkLst>
        </pc:picChg>
      </pc:sldChg>
      <pc:sldChg chg="modSp">
        <pc:chgData name="Peter Cuttriss" userId="3f9a4a98604281a3" providerId="LiveId" clId="{854BDEE3-A680-41AE-B732-4B6E20B9F5B3}" dt="2022-08-25T03:11:40.511" v="16"/>
        <pc:sldMkLst>
          <pc:docMk/>
          <pc:sldMk cId="1896222105" sldId="2466"/>
        </pc:sldMkLst>
        <pc:spChg chg="mod">
          <ac:chgData name="Peter Cuttriss" userId="3f9a4a98604281a3" providerId="LiveId" clId="{854BDEE3-A680-41AE-B732-4B6E20B9F5B3}" dt="2022-08-25T03:11:40.511" v="16"/>
          <ac:spMkLst>
            <pc:docMk/>
            <pc:sldMk cId="1896222105" sldId="2466"/>
            <ac:spMk id="2" creationId="{00000000-0000-0000-0000-000000000000}"/>
          </ac:spMkLst>
        </pc:spChg>
      </pc:sldChg>
      <pc:sldChg chg="modSp">
        <pc:chgData name="Peter Cuttriss" userId="3f9a4a98604281a3" providerId="LiveId" clId="{854BDEE3-A680-41AE-B732-4B6E20B9F5B3}" dt="2022-08-25T03:11:40.511" v="16"/>
        <pc:sldMkLst>
          <pc:docMk/>
          <pc:sldMk cId="467640673" sldId="2686"/>
        </pc:sldMkLst>
        <pc:spChg chg="mod">
          <ac:chgData name="Peter Cuttriss" userId="3f9a4a98604281a3" providerId="LiveId" clId="{854BDEE3-A680-41AE-B732-4B6E20B9F5B3}" dt="2022-08-25T03:11:40.511" v="16"/>
          <ac:spMkLst>
            <pc:docMk/>
            <pc:sldMk cId="467640673" sldId="2686"/>
            <ac:spMk id="2" creationId="{00000000-0000-0000-0000-000000000000}"/>
          </ac:spMkLst>
        </pc:spChg>
      </pc:sldChg>
      <pc:sldChg chg="del">
        <pc:chgData name="Peter Cuttriss" userId="3f9a4a98604281a3" providerId="LiveId" clId="{854BDEE3-A680-41AE-B732-4B6E20B9F5B3}" dt="2022-08-25T03:26:43.579" v="48" actId="18676"/>
        <pc:sldMkLst>
          <pc:docMk/>
          <pc:sldMk cId="1936139437" sldId="2937"/>
        </pc:sldMkLst>
      </pc:sldChg>
      <pc:sldChg chg="del">
        <pc:chgData name="Peter Cuttriss" userId="3f9a4a98604281a3" providerId="LiveId" clId="{854BDEE3-A680-41AE-B732-4B6E20B9F5B3}" dt="2022-08-25T03:26:43.579" v="48" actId="18676"/>
        <pc:sldMkLst>
          <pc:docMk/>
          <pc:sldMk cId="1605479057" sldId="3041"/>
        </pc:sldMkLst>
      </pc:sldChg>
      <pc:sldChg chg="del">
        <pc:chgData name="Peter Cuttriss" userId="3f9a4a98604281a3" providerId="LiveId" clId="{854BDEE3-A680-41AE-B732-4B6E20B9F5B3}" dt="2022-08-25T03:26:43.579" v="48" actId="18676"/>
        <pc:sldMkLst>
          <pc:docMk/>
          <pc:sldMk cId="1830179728" sldId="3047"/>
        </pc:sldMkLst>
      </pc:sldChg>
      <pc:sldChg chg="del">
        <pc:chgData name="Peter Cuttriss" userId="3f9a4a98604281a3" providerId="LiveId" clId="{854BDEE3-A680-41AE-B732-4B6E20B9F5B3}" dt="2022-08-25T03:26:43.579" v="48" actId="18676"/>
        <pc:sldMkLst>
          <pc:docMk/>
          <pc:sldMk cId="3794629262" sldId="3048"/>
        </pc:sldMkLst>
      </pc:sldChg>
      <pc:sldChg chg="modSp del">
        <pc:chgData name="Peter Cuttriss" userId="3f9a4a98604281a3" providerId="LiveId" clId="{854BDEE3-A680-41AE-B732-4B6E20B9F5B3}" dt="2022-08-25T03:26:43.579" v="48" actId="18676"/>
        <pc:sldMkLst>
          <pc:docMk/>
          <pc:sldMk cId="2254557597" sldId="3056"/>
        </pc:sldMkLst>
        <pc:spChg chg="mod">
          <ac:chgData name="Peter Cuttriss" userId="3f9a4a98604281a3" providerId="LiveId" clId="{854BDEE3-A680-41AE-B732-4B6E20B9F5B3}" dt="2022-08-25T03:11:40.511" v="16"/>
          <ac:spMkLst>
            <pc:docMk/>
            <pc:sldMk cId="2254557597" sldId="3056"/>
            <ac:spMk id="2" creationId="{00000000-0000-0000-0000-000000000000}"/>
          </ac:spMkLst>
        </pc:spChg>
      </pc:sldChg>
      <pc:sldChg chg="del">
        <pc:chgData name="Peter Cuttriss" userId="3f9a4a98604281a3" providerId="LiveId" clId="{854BDEE3-A680-41AE-B732-4B6E20B9F5B3}" dt="2022-08-25T03:26:43.579" v="48" actId="18676"/>
        <pc:sldMkLst>
          <pc:docMk/>
          <pc:sldMk cId="2408179641" sldId="3057"/>
        </pc:sldMkLst>
      </pc:sldChg>
      <pc:sldChg chg="modSp del">
        <pc:chgData name="Peter Cuttriss" userId="3f9a4a98604281a3" providerId="LiveId" clId="{854BDEE3-A680-41AE-B732-4B6E20B9F5B3}" dt="2022-08-25T03:26:43.579" v="48" actId="18676"/>
        <pc:sldMkLst>
          <pc:docMk/>
          <pc:sldMk cId="2310942466" sldId="3068"/>
        </pc:sldMkLst>
        <pc:spChg chg="mod">
          <ac:chgData name="Peter Cuttriss" userId="3f9a4a98604281a3" providerId="LiveId" clId="{854BDEE3-A680-41AE-B732-4B6E20B9F5B3}" dt="2022-08-25T03:11:40.511" v="16"/>
          <ac:spMkLst>
            <pc:docMk/>
            <pc:sldMk cId="2310942466" sldId="3068"/>
            <ac:spMk id="2" creationId="{00000000-0000-0000-0000-000000000000}"/>
          </ac:spMkLst>
        </pc:spChg>
      </pc:sldChg>
      <pc:sldChg chg="modSp del">
        <pc:chgData name="Peter Cuttriss" userId="3f9a4a98604281a3" providerId="LiveId" clId="{854BDEE3-A680-41AE-B732-4B6E20B9F5B3}" dt="2022-08-25T03:26:43.579" v="48" actId="18676"/>
        <pc:sldMkLst>
          <pc:docMk/>
          <pc:sldMk cId="2356381802" sldId="3069"/>
        </pc:sldMkLst>
        <pc:spChg chg="mod">
          <ac:chgData name="Peter Cuttriss" userId="3f9a4a98604281a3" providerId="LiveId" clId="{854BDEE3-A680-41AE-B732-4B6E20B9F5B3}" dt="2022-08-25T03:11:40.511" v="16"/>
          <ac:spMkLst>
            <pc:docMk/>
            <pc:sldMk cId="2356381802" sldId="3069"/>
            <ac:spMk id="2" creationId="{00000000-0000-0000-0000-000000000000}"/>
          </ac:spMkLst>
        </pc:spChg>
      </pc:sldChg>
      <pc:sldChg chg="del">
        <pc:chgData name="Peter Cuttriss" userId="3f9a4a98604281a3" providerId="LiveId" clId="{854BDEE3-A680-41AE-B732-4B6E20B9F5B3}" dt="2022-08-25T03:26:43.579" v="48" actId="18676"/>
        <pc:sldMkLst>
          <pc:docMk/>
          <pc:sldMk cId="4225964931" sldId="3070"/>
        </pc:sldMkLst>
      </pc:sldChg>
      <pc:sldChg chg="del">
        <pc:chgData name="Peter Cuttriss" userId="3f9a4a98604281a3" providerId="LiveId" clId="{854BDEE3-A680-41AE-B732-4B6E20B9F5B3}" dt="2022-08-25T03:26:43.579" v="48" actId="18676"/>
        <pc:sldMkLst>
          <pc:docMk/>
          <pc:sldMk cId="30884888" sldId="3071"/>
        </pc:sldMkLst>
      </pc:sldChg>
      <pc:sldChg chg="del">
        <pc:chgData name="Peter Cuttriss" userId="3f9a4a98604281a3" providerId="LiveId" clId="{854BDEE3-A680-41AE-B732-4B6E20B9F5B3}" dt="2022-08-25T03:26:43.579" v="48" actId="18676"/>
        <pc:sldMkLst>
          <pc:docMk/>
          <pc:sldMk cId="3406116568" sldId="3072"/>
        </pc:sldMkLst>
      </pc:sldChg>
      <pc:sldChg chg="del">
        <pc:chgData name="Peter Cuttriss" userId="3f9a4a98604281a3" providerId="LiveId" clId="{854BDEE3-A680-41AE-B732-4B6E20B9F5B3}" dt="2022-08-25T03:26:43.579" v="48" actId="18676"/>
        <pc:sldMkLst>
          <pc:docMk/>
          <pc:sldMk cId="569187824" sldId="3073"/>
        </pc:sldMkLst>
      </pc:sldChg>
      <pc:sldChg chg="modSp del">
        <pc:chgData name="Peter Cuttriss" userId="3f9a4a98604281a3" providerId="LiveId" clId="{854BDEE3-A680-41AE-B732-4B6E20B9F5B3}" dt="2022-08-25T03:26:43.579" v="48" actId="18676"/>
        <pc:sldMkLst>
          <pc:docMk/>
          <pc:sldMk cId="702891892" sldId="3074"/>
        </pc:sldMkLst>
        <pc:spChg chg="mod">
          <ac:chgData name="Peter Cuttriss" userId="3f9a4a98604281a3" providerId="LiveId" clId="{854BDEE3-A680-41AE-B732-4B6E20B9F5B3}" dt="2022-08-25T03:11:40.511" v="16"/>
          <ac:spMkLst>
            <pc:docMk/>
            <pc:sldMk cId="702891892" sldId="3074"/>
            <ac:spMk id="2" creationId="{00000000-0000-0000-0000-000000000000}"/>
          </ac:spMkLst>
        </pc:spChg>
      </pc:sldChg>
      <pc:sldChg chg="modSp del">
        <pc:chgData name="Peter Cuttriss" userId="3f9a4a98604281a3" providerId="LiveId" clId="{854BDEE3-A680-41AE-B732-4B6E20B9F5B3}" dt="2022-08-25T03:26:43.579" v="48" actId="18676"/>
        <pc:sldMkLst>
          <pc:docMk/>
          <pc:sldMk cId="140101302" sldId="3077"/>
        </pc:sldMkLst>
        <pc:spChg chg="mod">
          <ac:chgData name="Peter Cuttriss" userId="3f9a4a98604281a3" providerId="LiveId" clId="{854BDEE3-A680-41AE-B732-4B6E20B9F5B3}" dt="2022-08-25T03:11:40.511" v="16"/>
          <ac:spMkLst>
            <pc:docMk/>
            <pc:sldMk cId="140101302" sldId="3077"/>
            <ac:spMk id="3" creationId="{00000000-0000-0000-0000-000000000000}"/>
          </ac:spMkLst>
        </pc:spChg>
      </pc:sldChg>
      <pc:sldChg chg="del">
        <pc:chgData name="Peter Cuttriss" userId="3f9a4a98604281a3" providerId="LiveId" clId="{854BDEE3-A680-41AE-B732-4B6E20B9F5B3}" dt="2022-08-25T03:26:43.579" v="48" actId="18676"/>
        <pc:sldMkLst>
          <pc:docMk/>
          <pc:sldMk cId="1494345062" sldId="3078"/>
        </pc:sldMkLst>
      </pc:sldChg>
      <pc:sldChg chg="del">
        <pc:chgData name="Peter Cuttriss" userId="3f9a4a98604281a3" providerId="LiveId" clId="{854BDEE3-A680-41AE-B732-4B6E20B9F5B3}" dt="2022-08-25T03:26:43.579" v="48" actId="18676"/>
        <pc:sldMkLst>
          <pc:docMk/>
          <pc:sldMk cId="713930671" sldId="3079"/>
        </pc:sldMkLst>
      </pc:sldChg>
      <pc:sldChg chg="del">
        <pc:chgData name="Peter Cuttriss" userId="3f9a4a98604281a3" providerId="LiveId" clId="{854BDEE3-A680-41AE-B732-4B6E20B9F5B3}" dt="2022-08-25T03:26:43.579" v="48" actId="18676"/>
        <pc:sldMkLst>
          <pc:docMk/>
          <pc:sldMk cId="2916697064" sldId="3080"/>
        </pc:sldMkLst>
      </pc:sldChg>
      <pc:sldChg chg="modSp del">
        <pc:chgData name="Peter Cuttriss" userId="3f9a4a98604281a3" providerId="LiveId" clId="{854BDEE3-A680-41AE-B732-4B6E20B9F5B3}" dt="2022-08-25T03:26:43.579" v="48" actId="18676"/>
        <pc:sldMkLst>
          <pc:docMk/>
          <pc:sldMk cId="1299219696" sldId="3081"/>
        </pc:sldMkLst>
        <pc:spChg chg="mod">
          <ac:chgData name="Peter Cuttriss" userId="3f9a4a98604281a3" providerId="LiveId" clId="{854BDEE3-A680-41AE-B732-4B6E20B9F5B3}" dt="2022-08-25T03:11:40.511" v="16"/>
          <ac:spMkLst>
            <pc:docMk/>
            <pc:sldMk cId="1299219696" sldId="3081"/>
            <ac:spMk id="2" creationId="{00000000-0000-0000-0000-000000000000}"/>
          </ac:spMkLst>
        </pc:spChg>
      </pc:sldChg>
      <pc:sldChg chg="modSp del">
        <pc:chgData name="Peter Cuttriss" userId="3f9a4a98604281a3" providerId="LiveId" clId="{854BDEE3-A680-41AE-B732-4B6E20B9F5B3}" dt="2022-08-25T03:26:43.579" v="48" actId="18676"/>
        <pc:sldMkLst>
          <pc:docMk/>
          <pc:sldMk cId="199555609" sldId="3082"/>
        </pc:sldMkLst>
        <pc:spChg chg="mod">
          <ac:chgData name="Peter Cuttriss" userId="3f9a4a98604281a3" providerId="LiveId" clId="{854BDEE3-A680-41AE-B732-4B6E20B9F5B3}" dt="2022-08-25T03:11:40.511" v="16"/>
          <ac:spMkLst>
            <pc:docMk/>
            <pc:sldMk cId="199555609" sldId="3082"/>
            <ac:spMk id="2" creationId="{00000000-0000-0000-0000-000000000000}"/>
          </ac:spMkLst>
        </pc:spChg>
      </pc:sldChg>
      <pc:sldChg chg="del">
        <pc:chgData name="Peter Cuttriss" userId="3f9a4a98604281a3" providerId="LiveId" clId="{854BDEE3-A680-41AE-B732-4B6E20B9F5B3}" dt="2022-08-25T03:26:43.579" v="48" actId="18676"/>
        <pc:sldMkLst>
          <pc:docMk/>
          <pc:sldMk cId="3802256601" sldId="3083"/>
        </pc:sldMkLst>
      </pc:sldChg>
      <pc:sldChg chg="modSp">
        <pc:chgData name="Peter Cuttriss" userId="3f9a4a98604281a3" providerId="LiveId" clId="{854BDEE3-A680-41AE-B732-4B6E20B9F5B3}" dt="2022-08-25T03:11:40.511" v="16"/>
        <pc:sldMkLst>
          <pc:docMk/>
          <pc:sldMk cId="1402191992" sldId="4187"/>
        </pc:sldMkLst>
        <pc:spChg chg="mod">
          <ac:chgData name="Peter Cuttriss" userId="3f9a4a98604281a3" providerId="LiveId" clId="{854BDEE3-A680-41AE-B732-4B6E20B9F5B3}" dt="2022-08-25T03:11:40.511" v="16"/>
          <ac:spMkLst>
            <pc:docMk/>
            <pc:sldMk cId="1402191992" sldId="4187"/>
            <ac:spMk id="6" creationId="{00000000-0000-0000-0000-000000000000}"/>
          </ac:spMkLst>
        </pc:spChg>
      </pc:sldChg>
      <pc:sldChg chg="del">
        <pc:chgData name="Peter Cuttriss" userId="3f9a4a98604281a3" providerId="LiveId" clId="{854BDEE3-A680-41AE-B732-4B6E20B9F5B3}" dt="2022-08-25T03:25:45.925" v="46" actId="18676"/>
        <pc:sldMkLst>
          <pc:docMk/>
          <pc:sldMk cId="1155537796" sldId="4280"/>
        </pc:sldMkLst>
      </pc:sldChg>
      <pc:sldChg chg="modSp mod modClrScheme chgLayout">
        <pc:chgData name="Peter Cuttriss" userId="3f9a4a98604281a3" providerId="LiveId" clId="{854BDEE3-A680-41AE-B732-4B6E20B9F5B3}" dt="2022-08-25T03:30:14.360" v="60" actId="6549"/>
        <pc:sldMkLst>
          <pc:docMk/>
          <pc:sldMk cId="3868896182" sldId="4827"/>
        </pc:sldMkLst>
        <pc:spChg chg="mod ord">
          <ac:chgData name="Peter Cuttriss" userId="3f9a4a98604281a3" providerId="LiveId" clId="{854BDEE3-A680-41AE-B732-4B6E20B9F5B3}" dt="2022-08-25T03:29:11.832" v="54" actId="700"/>
          <ac:spMkLst>
            <pc:docMk/>
            <pc:sldMk cId="3868896182" sldId="4827"/>
            <ac:spMk id="4" creationId="{155D934C-0DEF-4F5A-93DE-E8171C32CEA0}"/>
          </ac:spMkLst>
        </pc:spChg>
        <pc:spChg chg="mod ord">
          <ac:chgData name="Peter Cuttriss" userId="3f9a4a98604281a3" providerId="LiveId" clId="{854BDEE3-A680-41AE-B732-4B6E20B9F5B3}" dt="2022-08-25T03:30:14.360" v="60" actId="6549"/>
          <ac:spMkLst>
            <pc:docMk/>
            <pc:sldMk cId="3868896182" sldId="4827"/>
            <ac:spMk id="5" creationId="{22963332-F9A2-4D71-8F91-AE0E7EC8B0EB}"/>
          </ac:spMkLst>
        </pc:spChg>
      </pc:sldChg>
      <pc:sldChg chg="del">
        <pc:chgData name="Peter Cuttriss" userId="3f9a4a98604281a3" providerId="LiveId" clId="{854BDEE3-A680-41AE-B732-4B6E20B9F5B3}" dt="2022-08-25T02:58:32.444" v="0" actId="2696"/>
        <pc:sldMkLst>
          <pc:docMk/>
          <pc:sldMk cId="2433420035" sldId="4869"/>
        </pc:sldMkLst>
      </pc:sldChg>
      <pc:sldChg chg="del">
        <pc:chgData name="Peter Cuttriss" userId="3f9a4a98604281a3" providerId="LiveId" clId="{854BDEE3-A680-41AE-B732-4B6E20B9F5B3}" dt="2022-08-25T03:26:21.632" v="47" actId="18676"/>
        <pc:sldMkLst>
          <pc:docMk/>
          <pc:sldMk cId="2165611114" sldId="5056"/>
        </pc:sldMkLst>
      </pc:sldChg>
      <pc:sldChg chg="del">
        <pc:chgData name="Peter Cuttriss" userId="3f9a4a98604281a3" providerId="LiveId" clId="{854BDEE3-A680-41AE-B732-4B6E20B9F5B3}" dt="2022-08-25T03:26:21.632" v="47" actId="18676"/>
        <pc:sldMkLst>
          <pc:docMk/>
          <pc:sldMk cId="1770351296" sldId="5057"/>
        </pc:sldMkLst>
      </pc:sldChg>
      <pc:sldChg chg="del">
        <pc:chgData name="Peter Cuttriss" userId="3f9a4a98604281a3" providerId="LiveId" clId="{854BDEE3-A680-41AE-B732-4B6E20B9F5B3}" dt="2022-08-25T03:26:21.632" v="47" actId="18676"/>
        <pc:sldMkLst>
          <pc:docMk/>
          <pc:sldMk cId="2136604521" sldId="5058"/>
        </pc:sldMkLst>
      </pc:sldChg>
      <pc:sldChg chg="del">
        <pc:chgData name="Peter Cuttriss" userId="3f9a4a98604281a3" providerId="LiveId" clId="{854BDEE3-A680-41AE-B732-4B6E20B9F5B3}" dt="2022-08-25T03:26:21.632" v="47" actId="18676"/>
        <pc:sldMkLst>
          <pc:docMk/>
          <pc:sldMk cId="406505558" sldId="5059"/>
        </pc:sldMkLst>
      </pc:sldChg>
      <pc:sldChg chg="del">
        <pc:chgData name="Peter Cuttriss" userId="3f9a4a98604281a3" providerId="LiveId" clId="{854BDEE3-A680-41AE-B732-4B6E20B9F5B3}" dt="2022-08-25T03:26:21.632" v="47" actId="18676"/>
        <pc:sldMkLst>
          <pc:docMk/>
          <pc:sldMk cId="3153990018" sldId="5060"/>
        </pc:sldMkLst>
      </pc:sldChg>
      <pc:sldChg chg="del">
        <pc:chgData name="Peter Cuttriss" userId="3f9a4a98604281a3" providerId="LiveId" clId="{854BDEE3-A680-41AE-B732-4B6E20B9F5B3}" dt="2022-08-25T03:26:21.632" v="47" actId="18676"/>
        <pc:sldMkLst>
          <pc:docMk/>
          <pc:sldMk cId="3155550486" sldId="5061"/>
        </pc:sldMkLst>
      </pc:sldChg>
      <pc:sldChg chg="del">
        <pc:chgData name="Peter Cuttriss" userId="3f9a4a98604281a3" providerId="LiveId" clId="{854BDEE3-A680-41AE-B732-4B6E20B9F5B3}" dt="2022-08-25T03:26:21.632" v="47" actId="18676"/>
        <pc:sldMkLst>
          <pc:docMk/>
          <pc:sldMk cId="1689630381" sldId="5062"/>
        </pc:sldMkLst>
      </pc:sldChg>
      <pc:sldChg chg="del">
        <pc:chgData name="Peter Cuttriss" userId="3f9a4a98604281a3" providerId="LiveId" clId="{854BDEE3-A680-41AE-B732-4B6E20B9F5B3}" dt="2022-08-25T03:26:21.632" v="47" actId="18676"/>
        <pc:sldMkLst>
          <pc:docMk/>
          <pc:sldMk cId="162074162" sldId="5063"/>
        </pc:sldMkLst>
      </pc:sldChg>
      <pc:sldChg chg="del">
        <pc:chgData name="Peter Cuttriss" userId="3f9a4a98604281a3" providerId="LiveId" clId="{854BDEE3-A680-41AE-B732-4B6E20B9F5B3}" dt="2022-08-25T03:26:21.632" v="47" actId="18676"/>
        <pc:sldMkLst>
          <pc:docMk/>
          <pc:sldMk cId="1268833684" sldId="5064"/>
        </pc:sldMkLst>
      </pc:sldChg>
      <pc:sldChg chg="del">
        <pc:chgData name="Peter Cuttriss" userId="3f9a4a98604281a3" providerId="LiveId" clId="{854BDEE3-A680-41AE-B732-4B6E20B9F5B3}" dt="2022-08-25T03:26:21.632" v="47" actId="18676"/>
        <pc:sldMkLst>
          <pc:docMk/>
          <pc:sldMk cId="234038654" sldId="5065"/>
        </pc:sldMkLst>
      </pc:sldChg>
      <pc:sldChg chg="del">
        <pc:chgData name="Peter Cuttriss" userId="3f9a4a98604281a3" providerId="LiveId" clId="{854BDEE3-A680-41AE-B732-4B6E20B9F5B3}" dt="2022-08-25T03:26:21.632" v="47" actId="18676"/>
        <pc:sldMkLst>
          <pc:docMk/>
          <pc:sldMk cId="648949182" sldId="5066"/>
        </pc:sldMkLst>
      </pc:sldChg>
      <pc:sldChg chg="del">
        <pc:chgData name="Peter Cuttriss" userId="3f9a4a98604281a3" providerId="LiveId" clId="{854BDEE3-A680-41AE-B732-4B6E20B9F5B3}" dt="2022-08-25T03:26:21.632" v="47" actId="18676"/>
        <pc:sldMkLst>
          <pc:docMk/>
          <pc:sldMk cId="3801227643" sldId="5082"/>
        </pc:sldMkLst>
      </pc:sldChg>
      <pc:sldChg chg="modSp">
        <pc:chgData name="Peter Cuttriss" userId="3f9a4a98604281a3" providerId="LiveId" clId="{854BDEE3-A680-41AE-B732-4B6E20B9F5B3}" dt="2022-08-25T03:11:40.511" v="16"/>
        <pc:sldMkLst>
          <pc:docMk/>
          <pc:sldMk cId="894041964" sldId="5090"/>
        </pc:sldMkLst>
        <pc:spChg chg="mod">
          <ac:chgData name="Peter Cuttriss" userId="3f9a4a98604281a3" providerId="LiveId" clId="{854BDEE3-A680-41AE-B732-4B6E20B9F5B3}" dt="2022-08-25T03:11:40.511" v="16"/>
          <ac:spMkLst>
            <pc:docMk/>
            <pc:sldMk cId="894041964" sldId="5090"/>
            <ac:spMk id="9" creationId="{00000000-0000-0000-0000-000000000000}"/>
          </ac:spMkLst>
        </pc:spChg>
      </pc:sldChg>
      <pc:sldChg chg="addSp delSp modSp mod modClrScheme chgLayout">
        <pc:chgData name="Peter Cuttriss" userId="3f9a4a98604281a3" providerId="LiveId" clId="{854BDEE3-A680-41AE-B732-4B6E20B9F5B3}" dt="2022-08-25T03:11:40.511" v="16"/>
        <pc:sldMkLst>
          <pc:docMk/>
          <pc:sldMk cId="1891888987" sldId="5092"/>
        </pc:sldMkLst>
        <pc:spChg chg="add del mod ord">
          <ac:chgData name="Peter Cuttriss" userId="3f9a4a98604281a3" providerId="LiveId" clId="{854BDEE3-A680-41AE-B732-4B6E20B9F5B3}" dt="2022-08-25T03:03:49.706" v="5" actId="700"/>
          <ac:spMkLst>
            <pc:docMk/>
            <pc:sldMk cId="1891888987" sldId="5092"/>
            <ac:spMk id="2" creationId="{E78B3710-7A21-EB86-CE30-068960F1B642}"/>
          </ac:spMkLst>
        </pc:spChg>
        <pc:spChg chg="mod ord">
          <ac:chgData name="Peter Cuttriss" userId="3f9a4a98604281a3" providerId="LiveId" clId="{854BDEE3-A680-41AE-B732-4B6E20B9F5B3}" dt="2022-08-25T03:11:40.511" v="16"/>
          <ac:spMkLst>
            <pc:docMk/>
            <pc:sldMk cId="1891888987" sldId="5092"/>
            <ac:spMk id="9" creationId="{00000000-0000-0000-0000-000000000000}"/>
          </ac:spMkLst>
        </pc:spChg>
      </pc:sldChg>
      <pc:sldChg chg="del">
        <pc:chgData name="Peter Cuttriss" userId="3f9a4a98604281a3" providerId="LiveId" clId="{854BDEE3-A680-41AE-B732-4B6E20B9F5B3}" dt="2022-08-25T02:58:41.141" v="1" actId="2696"/>
        <pc:sldMkLst>
          <pc:docMk/>
          <pc:sldMk cId="13855764" sldId="5141"/>
        </pc:sldMkLst>
      </pc:sldChg>
      <pc:sldChg chg="del">
        <pc:chgData name="Peter Cuttriss" userId="3f9a4a98604281a3" providerId="LiveId" clId="{854BDEE3-A680-41AE-B732-4B6E20B9F5B3}" dt="2022-08-25T02:58:48.329" v="3" actId="2696"/>
        <pc:sldMkLst>
          <pc:docMk/>
          <pc:sldMk cId="3949776017" sldId="5142"/>
        </pc:sldMkLst>
      </pc:sldChg>
      <pc:sldChg chg="del">
        <pc:chgData name="Peter Cuttriss" userId="3f9a4a98604281a3" providerId="LiveId" clId="{854BDEE3-A680-41AE-B732-4B6E20B9F5B3}" dt="2022-08-25T02:58:44.508" v="2" actId="2696"/>
        <pc:sldMkLst>
          <pc:docMk/>
          <pc:sldMk cId="2925467141" sldId="5143"/>
        </pc:sldMkLst>
      </pc:sldChg>
      <pc:sldChg chg="delSp mod">
        <pc:chgData name="Peter Cuttriss" userId="3f9a4a98604281a3" providerId="LiveId" clId="{854BDEE3-A680-41AE-B732-4B6E20B9F5B3}" dt="2022-08-29T00:11:04.180" v="67" actId="478"/>
        <pc:sldMkLst>
          <pc:docMk/>
          <pc:sldMk cId="2322195890" sldId="5162"/>
        </pc:sldMkLst>
        <pc:picChg chg="del">
          <ac:chgData name="Peter Cuttriss" userId="3f9a4a98604281a3" providerId="LiveId" clId="{854BDEE3-A680-41AE-B732-4B6E20B9F5B3}" dt="2022-08-29T00:11:04.180" v="67" actId="478"/>
          <ac:picMkLst>
            <pc:docMk/>
            <pc:sldMk cId="2322195890" sldId="5162"/>
            <ac:picMk id="28" creationId="{0F80D59C-3F07-4EF8-B535-4D4E6434004A}"/>
          </ac:picMkLst>
        </pc:picChg>
      </pc:sldChg>
      <pc:sldChg chg="addSp delSp mod">
        <pc:chgData name="Peter Cuttriss" userId="3f9a4a98604281a3" providerId="LiveId" clId="{854BDEE3-A680-41AE-B732-4B6E20B9F5B3}" dt="2022-08-29T00:11:26.789" v="70" actId="478"/>
        <pc:sldMkLst>
          <pc:docMk/>
          <pc:sldMk cId="1261636560" sldId="5164"/>
        </pc:sldMkLst>
        <pc:spChg chg="add del">
          <ac:chgData name="Peter Cuttriss" userId="3f9a4a98604281a3" providerId="LiveId" clId="{854BDEE3-A680-41AE-B732-4B6E20B9F5B3}" dt="2022-08-29T00:11:24.257" v="69" actId="478"/>
          <ac:spMkLst>
            <pc:docMk/>
            <pc:sldMk cId="1261636560" sldId="5164"/>
            <ac:spMk id="13" creationId="{3C10A1AB-5037-4283-A2CA-0B9DF1EE6EB2}"/>
          </ac:spMkLst>
        </pc:spChg>
        <pc:picChg chg="del">
          <ac:chgData name="Peter Cuttriss" userId="3f9a4a98604281a3" providerId="LiveId" clId="{854BDEE3-A680-41AE-B732-4B6E20B9F5B3}" dt="2022-08-29T00:11:26.789" v="70" actId="478"/>
          <ac:picMkLst>
            <pc:docMk/>
            <pc:sldMk cId="1261636560" sldId="5164"/>
            <ac:picMk id="12" creationId="{67D48042-F6B9-4B89-AFC7-B7A120C9A119}"/>
          </ac:picMkLst>
        </pc:picChg>
      </pc:sldChg>
      <pc:sldChg chg="del">
        <pc:chgData name="Peter Cuttriss" userId="3f9a4a98604281a3" providerId="LiveId" clId="{854BDEE3-A680-41AE-B732-4B6E20B9F5B3}" dt="2022-08-29T00:11:52.725" v="71" actId="2696"/>
        <pc:sldMkLst>
          <pc:docMk/>
          <pc:sldMk cId="2417735528" sldId="5165"/>
        </pc:sldMkLst>
      </pc:sldChg>
      <pc:sldChg chg="delSp mod">
        <pc:chgData name="Peter Cuttriss" userId="3f9a4a98604281a3" providerId="LiveId" clId="{854BDEE3-A680-41AE-B732-4B6E20B9F5B3}" dt="2022-08-29T00:12:12.378" v="72" actId="478"/>
        <pc:sldMkLst>
          <pc:docMk/>
          <pc:sldMk cId="1618013072" sldId="5166"/>
        </pc:sldMkLst>
        <pc:picChg chg="del">
          <ac:chgData name="Peter Cuttriss" userId="3f9a4a98604281a3" providerId="LiveId" clId="{854BDEE3-A680-41AE-B732-4B6E20B9F5B3}" dt="2022-08-29T00:12:12.378" v="72" actId="478"/>
          <ac:picMkLst>
            <pc:docMk/>
            <pc:sldMk cId="1618013072" sldId="5166"/>
            <ac:picMk id="32" creationId="{E79DC445-E2C5-4F12-A46D-7FBD8DF943E5}"/>
          </ac:picMkLst>
        </pc:picChg>
      </pc:sldChg>
      <pc:sldChg chg="delSp mod">
        <pc:chgData name="Peter Cuttriss" userId="3f9a4a98604281a3" providerId="LiveId" clId="{854BDEE3-A680-41AE-B732-4B6E20B9F5B3}" dt="2022-08-29T00:16:50.863" v="77" actId="478"/>
        <pc:sldMkLst>
          <pc:docMk/>
          <pc:sldMk cId="1777566285" sldId="5185"/>
        </pc:sldMkLst>
        <pc:picChg chg="del">
          <ac:chgData name="Peter Cuttriss" userId="3f9a4a98604281a3" providerId="LiveId" clId="{854BDEE3-A680-41AE-B732-4B6E20B9F5B3}" dt="2022-08-29T00:16:50.863" v="77" actId="478"/>
          <ac:picMkLst>
            <pc:docMk/>
            <pc:sldMk cId="1777566285" sldId="5185"/>
            <ac:picMk id="28" creationId="{0F80D59C-3F07-4EF8-B535-4D4E6434004A}"/>
          </ac:picMkLst>
        </pc:picChg>
      </pc:sldChg>
      <pc:sldChg chg="del">
        <pc:chgData name="Peter Cuttriss" userId="3f9a4a98604281a3" providerId="LiveId" clId="{854BDEE3-A680-41AE-B732-4B6E20B9F5B3}" dt="2022-08-29T00:09:50.392" v="64" actId="2696"/>
        <pc:sldMkLst>
          <pc:docMk/>
          <pc:sldMk cId="1614677890" sldId="5201"/>
        </pc:sldMkLst>
      </pc:sldChg>
      <pc:sldChg chg="delSp mod">
        <pc:chgData name="Peter Cuttriss" userId="3f9a4a98604281a3" providerId="LiveId" clId="{854BDEE3-A680-41AE-B732-4B6E20B9F5B3}" dt="2022-08-29T00:13:33.461" v="73" actId="478"/>
        <pc:sldMkLst>
          <pc:docMk/>
          <pc:sldMk cId="1897792127" sldId="5218"/>
        </pc:sldMkLst>
        <pc:picChg chg="del">
          <ac:chgData name="Peter Cuttriss" userId="3f9a4a98604281a3" providerId="LiveId" clId="{854BDEE3-A680-41AE-B732-4B6E20B9F5B3}" dt="2022-08-29T00:13:33.461" v="73" actId="478"/>
          <ac:picMkLst>
            <pc:docMk/>
            <pc:sldMk cId="1897792127" sldId="5218"/>
            <ac:picMk id="21" creationId="{00000000-0000-0000-0000-000000000000}"/>
          </ac:picMkLst>
        </pc:picChg>
      </pc:sldChg>
      <pc:sldChg chg="modSp">
        <pc:chgData name="Peter Cuttriss" userId="3f9a4a98604281a3" providerId="LiveId" clId="{854BDEE3-A680-41AE-B732-4B6E20B9F5B3}" dt="2022-08-25T03:11:40.511" v="16"/>
        <pc:sldMkLst>
          <pc:docMk/>
          <pc:sldMk cId="464013864" sldId="5219"/>
        </pc:sldMkLst>
        <pc:spChg chg="mod">
          <ac:chgData name="Peter Cuttriss" userId="3f9a4a98604281a3" providerId="LiveId" clId="{854BDEE3-A680-41AE-B732-4B6E20B9F5B3}" dt="2022-08-25T03:11:40.511" v="16"/>
          <ac:spMkLst>
            <pc:docMk/>
            <pc:sldMk cId="464013864" sldId="5219"/>
            <ac:spMk id="4" creationId="{00000000-0000-0000-0000-000000000000}"/>
          </ac:spMkLst>
        </pc:spChg>
      </pc:sldChg>
      <pc:sldChg chg="modSp">
        <pc:chgData name="Peter Cuttriss" userId="3f9a4a98604281a3" providerId="LiveId" clId="{854BDEE3-A680-41AE-B732-4B6E20B9F5B3}" dt="2022-08-25T03:11:40.511" v="16"/>
        <pc:sldMkLst>
          <pc:docMk/>
          <pc:sldMk cId="3898033598" sldId="5221"/>
        </pc:sldMkLst>
        <pc:spChg chg="mod">
          <ac:chgData name="Peter Cuttriss" userId="3f9a4a98604281a3" providerId="LiveId" clId="{854BDEE3-A680-41AE-B732-4B6E20B9F5B3}" dt="2022-08-25T03:11:40.511" v="16"/>
          <ac:spMkLst>
            <pc:docMk/>
            <pc:sldMk cId="3898033598" sldId="5221"/>
            <ac:spMk id="3" creationId="{00000000-0000-0000-0000-000000000000}"/>
          </ac:spMkLst>
        </pc:spChg>
      </pc:sldChg>
      <pc:sldChg chg="modSp">
        <pc:chgData name="Peter Cuttriss" userId="3f9a4a98604281a3" providerId="LiveId" clId="{854BDEE3-A680-41AE-B732-4B6E20B9F5B3}" dt="2022-08-25T03:11:40.511" v="16"/>
        <pc:sldMkLst>
          <pc:docMk/>
          <pc:sldMk cId="2116088142" sldId="5258"/>
        </pc:sldMkLst>
        <pc:spChg chg="mod">
          <ac:chgData name="Peter Cuttriss" userId="3f9a4a98604281a3" providerId="LiveId" clId="{854BDEE3-A680-41AE-B732-4B6E20B9F5B3}" dt="2022-08-25T03:11:40.511" v="16"/>
          <ac:spMkLst>
            <pc:docMk/>
            <pc:sldMk cId="2116088142" sldId="5258"/>
            <ac:spMk id="4" creationId="{00000000-0000-0000-0000-000000000000}"/>
          </ac:spMkLst>
        </pc:spChg>
      </pc:sldChg>
      <pc:sldChg chg="del">
        <pc:chgData name="Peter Cuttriss" userId="3f9a4a98604281a3" providerId="LiveId" clId="{854BDEE3-A680-41AE-B732-4B6E20B9F5B3}" dt="2022-08-29T00:15:21.219" v="75" actId="2696"/>
        <pc:sldMkLst>
          <pc:docMk/>
          <pc:sldMk cId="3967457862" sldId="5259"/>
        </pc:sldMkLst>
      </pc:sldChg>
      <pc:sldChg chg="modSp">
        <pc:chgData name="Peter Cuttriss" userId="3f9a4a98604281a3" providerId="LiveId" clId="{854BDEE3-A680-41AE-B732-4B6E20B9F5B3}" dt="2022-08-25T03:11:40.511" v="16"/>
        <pc:sldMkLst>
          <pc:docMk/>
          <pc:sldMk cId="2421657342" sldId="5261"/>
        </pc:sldMkLst>
        <pc:spChg chg="mod">
          <ac:chgData name="Peter Cuttriss" userId="3f9a4a98604281a3" providerId="LiveId" clId="{854BDEE3-A680-41AE-B732-4B6E20B9F5B3}" dt="2022-08-25T03:11:40.511" v="16"/>
          <ac:spMkLst>
            <pc:docMk/>
            <pc:sldMk cId="2421657342" sldId="5261"/>
            <ac:spMk id="9" creationId="{00000000-0000-0000-0000-000000000000}"/>
          </ac:spMkLst>
        </pc:spChg>
      </pc:sldChg>
      <pc:sldChg chg="modSp">
        <pc:chgData name="Peter Cuttriss" userId="3f9a4a98604281a3" providerId="LiveId" clId="{854BDEE3-A680-41AE-B732-4B6E20B9F5B3}" dt="2022-08-25T03:11:40.511" v="16"/>
        <pc:sldMkLst>
          <pc:docMk/>
          <pc:sldMk cId="1156842307" sldId="5262"/>
        </pc:sldMkLst>
        <pc:spChg chg="mod">
          <ac:chgData name="Peter Cuttriss" userId="3f9a4a98604281a3" providerId="LiveId" clId="{854BDEE3-A680-41AE-B732-4B6E20B9F5B3}" dt="2022-08-25T03:11:40.511" v="16"/>
          <ac:spMkLst>
            <pc:docMk/>
            <pc:sldMk cId="1156842307" sldId="5262"/>
            <ac:spMk id="9" creationId="{00000000-0000-0000-0000-000000000000}"/>
          </ac:spMkLst>
        </pc:spChg>
      </pc:sldChg>
      <pc:sldChg chg="modSp">
        <pc:chgData name="Peter Cuttriss" userId="3f9a4a98604281a3" providerId="LiveId" clId="{854BDEE3-A680-41AE-B732-4B6E20B9F5B3}" dt="2022-08-25T03:11:40.511" v="16"/>
        <pc:sldMkLst>
          <pc:docMk/>
          <pc:sldMk cId="4227912025" sldId="5263"/>
        </pc:sldMkLst>
        <pc:spChg chg="mod">
          <ac:chgData name="Peter Cuttriss" userId="3f9a4a98604281a3" providerId="LiveId" clId="{854BDEE3-A680-41AE-B732-4B6E20B9F5B3}" dt="2022-08-25T03:11:40.511" v="16"/>
          <ac:spMkLst>
            <pc:docMk/>
            <pc:sldMk cId="4227912025" sldId="5263"/>
            <ac:spMk id="9" creationId="{00000000-0000-0000-0000-000000000000}"/>
          </ac:spMkLst>
        </pc:spChg>
      </pc:sldChg>
      <pc:sldChg chg="del">
        <pc:chgData name="Peter Cuttriss" userId="3f9a4a98604281a3" providerId="LiveId" clId="{854BDEE3-A680-41AE-B732-4B6E20B9F5B3}" dt="2022-08-29T00:16:26.359" v="76" actId="2696"/>
        <pc:sldMkLst>
          <pc:docMk/>
          <pc:sldMk cId="2112908456" sldId="5266"/>
        </pc:sldMkLst>
      </pc:sldChg>
      <pc:sldChg chg="delSp mod">
        <pc:chgData name="Peter Cuttriss" userId="3f9a4a98604281a3" providerId="LiveId" clId="{854BDEE3-A680-41AE-B732-4B6E20B9F5B3}" dt="2022-08-25T03:30:30.680" v="62" actId="478"/>
        <pc:sldMkLst>
          <pc:docMk/>
          <pc:sldMk cId="3342789142" sldId="5284"/>
        </pc:sldMkLst>
        <pc:picChg chg="del">
          <ac:chgData name="Peter Cuttriss" userId="3f9a4a98604281a3" providerId="LiveId" clId="{854BDEE3-A680-41AE-B732-4B6E20B9F5B3}" dt="2022-08-25T03:30:30.680" v="62" actId="478"/>
          <ac:picMkLst>
            <pc:docMk/>
            <pc:sldMk cId="3342789142" sldId="5284"/>
            <ac:picMk id="10" creationId="{C4AE29D6-FE28-48CF-B206-DB4735CEB2D7}"/>
          </ac:picMkLst>
        </pc:picChg>
      </pc:sldChg>
      <pc:sldChg chg="del">
        <pc:chgData name="Peter Cuttriss" userId="3f9a4a98604281a3" providerId="LiveId" clId="{854BDEE3-A680-41AE-B732-4B6E20B9F5B3}" dt="2022-08-25T03:25:45.925" v="46" actId="18676"/>
        <pc:sldMkLst>
          <pc:docMk/>
          <pc:sldMk cId="302452121" sldId="5311"/>
        </pc:sldMkLst>
      </pc:sldChg>
      <pc:sldChg chg="delSp del mod">
        <pc:chgData name="Peter Cuttriss" userId="3f9a4a98604281a3" providerId="LiveId" clId="{854BDEE3-A680-41AE-B732-4B6E20B9F5B3}" dt="2022-08-29T00:08:41.793" v="63" actId="2696"/>
        <pc:sldMkLst>
          <pc:docMk/>
          <pc:sldMk cId="2868491966" sldId="5315"/>
        </pc:sldMkLst>
        <pc:picChg chg="del">
          <ac:chgData name="Peter Cuttriss" userId="3f9a4a98604281a3" providerId="LiveId" clId="{854BDEE3-A680-41AE-B732-4B6E20B9F5B3}" dt="2022-08-25T03:30:27.249" v="61" actId="478"/>
          <ac:picMkLst>
            <pc:docMk/>
            <pc:sldMk cId="2868491966" sldId="5315"/>
            <ac:picMk id="10" creationId="{C4AE29D6-FE28-48CF-B206-DB4735CEB2D7}"/>
          </ac:picMkLst>
        </pc:picChg>
      </pc:sldChg>
      <pc:sldChg chg="modSp mod">
        <pc:chgData name="Peter Cuttriss" userId="3f9a4a98604281a3" providerId="LiveId" clId="{854BDEE3-A680-41AE-B732-4B6E20B9F5B3}" dt="2022-08-25T03:05:33.327" v="6" actId="27636"/>
        <pc:sldMkLst>
          <pc:docMk/>
          <pc:sldMk cId="1645209096" sldId="5324"/>
        </pc:sldMkLst>
        <pc:spChg chg="mod">
          <ac:chgData name="Peter Cuttriss" userId="3f9a4a98604281a3" providerId="LiveId" clId="{854BDEE3-A680-41AE-B732-4B6E20B9F5B3}" dt="2022-08-25T03:05:33.327" v="6" actId="27636"/>
          <ac:spMkLst>
            <pc:docMk/>
            <pc:sldMk cId="1645209096" sldId="5324"/>
            <ac:spMk id="2" creationId="{00000000-0000-0000-0000-000000000000}"/>
          </ac:spMkLst>
        </pc:spChg>
      </pc:sldChg>
      <pc:sldMasterChg chg="del delSldLayout">
        <pc:chgData name="Peter Cuttriss" userId="3f9a4a98604281a3" providerId="LiveId" clId="{854BDEE3-A680-41AE-B732-4B6E20B9F5B3}" dt="2022-08-25T02:58:48.329" v="3" actId="2696"/>
        <pc:sldMasterMkLst>
          <pc:docMk/>
          <pc:sldMasterMk cId="0" sldId="2147483859"/>
        </pc:sldMasterMkLst>
        <pc:sldLayoutChg chg="del">
          <pc:chgData name="Peter Cuttriss" userId="3f9a4a98604281a3" providerId="LiveId" clId="{854BDEE3-A680-41AE-B732-4B6E20B9F5B3}" dt="2022-08-25T02:58:48.329" v="3" actId="2696"/>
          <pc:sldLayoutMkLst>
            <pc:docMk/>
            <pc:sldMasterMk cId="0" sldId="2147483859"/>
            <pc:sldLayoutMk cId="3661711960" sldId="2147483852"/>
          </pc:sldLayoutMkLst>
        </pc:sldLayoutChg>
        <pc:sldLayoutChg chg="del">
          <pc:chgData name="Peter Cuttriss" userId="3f9a4a98604281a3" providerId="LiveId" clId="{854BDEE3-A680-41AE-B732-4B6E20B9F5B3}" dt="2022-08-25T02:58:41.141" v="1" actId="2696"/>
          <pc:sldLayoutMkLst>
            <pc:docMk/>
            <pc:sldMasterMk cId="0" sldId="2147483859"/>
            <pc:sldLayoutMk cId="1547572350" sldId="2147483858"/>
          </pc:sldLayoutMkLst>
        </pc:sldLayoutChg>
      </pc:sldMasterChg>
      <pc:sldMasterChg chg="delSp modSp mod setBg delSldLayout modSldLayout">
        <pc:chgData name="Peter Cuttriss" userId="3f9a4a98604281a3" providerId="LiveId" clId="{854BDEE3-A680-41AE-B732-4B6E20B9F5B3}" dt="2022-08-29T00:15:05.142" v="74" actId="478"/>
        <pc:sldMasterMkLst>
          <pc:docMk/>
          <pc:sldMasterMk cId="0" sldId="2147483862"/>
        </pc:sldMasterMkLst>
        <pc:spChg chg="del">
          <ac:chgData name="Peter Cuttriss" userId="3f9a4a98604281a3" providerId="LiveId" clId="{854BDEE3-A680-41AE-B732-4B6E20B9F5B3}" dt="2022-08-25T03:13:18.463" v="31" actId="478"/>
          <ac:spMkLst>
            <pc:docMk/>
            <pc:sldMasterMk cId="0" sldId="2147483862"/>
            <ac:spMk id="2" creationId="{00000000-0000-0000-0000-000000000000}"/>
          </ac:spMkLst>
        </pc:spChg>
        <pc:spChg chg="del">
          <ac:chgData name="Peter Cuttriss" userId="3f9a4a98604281a3" providerId="LiveId" clId="{854BDEE3-A680-41AE-B732-4B6E20B9F5B3}" dt="2022-08-25T03:13:15.456" v="30" actId="478"/>
          <ac:spMkLst>
            <pc:docMk/>
            <pc:sldMasterMk cId="0" sldId="2147483862"/>
            <ac:spMk id="3" creationId="{3B17096E-73BE-4C0F-BB7E-34432E77181D}"/>
          </ac:spMkLst>
        </pc:spChg>
        <pc:spChg chg="del">
          <ac:chgData name="Peter Cuttriss" userId="3f9a4a98604281a3" providerId="LiveId" clId="{854BDEE3-A680-41AE-B732-4B6E20B9F5B3}" dt="2022-08-25T03:13:07.783" v="27" actId="478"/>
          <ac:spMkLst>
            <pc:docMk/>
            <pc:sldMasterMk cId="0" sldId="2147483862"/>
            <ac:spMk id="8" creationId="{00000000-0000-0000-0000-000000000000}"/>
          </ac:spMkLst>
        </pc:spChg>
        <pc:spChg chg="del">
          <ac:chgData name="Peter Cuttriss" userId="3f9a4a98604281a3" providerId="LiveId" clId="{854BDEE3-A680-41AE-B732-4B6E20B9F5B3}" dt="2022-08-25T03:12:56.003" v="24" actId="478"/>
          <ac:spMkLst>
            <pc:docMk/>
            <pc:sldMasterMk cId="0" sldId="2147483862"/>
            <ac:spMk id="24" creationId="{00000000-0000-0000-0000-000000000000}"/>
          </ac:spMkLst>
        </pc:spChg>
        <pc:spChg chg="del mod">
          <ac:chgData name="Peter Cuttriss" userId="3f9a4a98604281a3" providerId="LiveId" clId="{854BDEE3-A680-41AE-B732-4B6E20B9F5B3}" dt="2022-08-25T03:13:12.961" v="29" actId="478"/>
          <ac:spMkLst>
            <pc:docMk/>
            <pc:sldMasterMk cId="0" sldId="2147483862"/>
            <ac:spMk id="29" creationId="{00000000-0000-0000-0000-000000000000}"/>
          </ac:spMkLst>
        </pc:spChg>
        <pc:picChg chg="del">
          <ac:chgData name="Peter Cuttriss" userId="3f9a4a98604281a3" providerId="LiveId" clId="{854BDEE3-A680-41AE-B732-4B6E20B9F5B3}" dt="2022-08-25T03:13:35.051" v="35" actId="478"/>
          <ac:picMkLst>
            <pc:docMk/>
            <pc:sldMasterMk cId="0" sldId="2147483862"/>
            <ac:picMk id="4" creationId="{79327CB0-86AA-4D14-8627-960D5EAEA85D}"/>
          </ac:picMkLst>
        </pc:picChg>
        <pc:picChg chg="del">
          <ac:chgData name="Peter Cuttriss" userId="3f9a4a98604281a3" providerId="LiveId" clId="{854BDEE3-A680-41AE-B732-4B6E20B9F5B3}" dt="2022-08-25T03:13:20.735" v="33" actId="478"/>
          <ac:picMkLst>
            <pc:docMk/>
            <pc:sldMasterMk cId="0" sldId="2147483862"/>
            <ac:picMk id="5" creationId="{420B45B1-0B78-4FE4-88EB-833F6E83F408}"/>
          </ac:picMkLst>
        </pc:picChg>
        <pc:picChg chg="del">
          <ac:chgData name="Peter Cuttriss" userId="3f9a4a98604281a3" providerId="LiveId" clId="{854BDEE3-A680-41AE-B732-4B6E20B9F5B3}" dt="2022-08-25T03:13:19.903" v="32" actId="478"/>
          <ac:picMkLst>
            <pc:docMk/>
            <pc:sldMasterMk cId="0" sldId="2147483862"/>
            <ac:picMk id="15" creationId="{F0A494CE-1924-483C-9FB1-BD8D64FF840E}"/>
          </ac:picMkLst>
        </pc:picChg>
        <pc:sldLayoutChg chg="delSp mod">
          <pc:chgData name="Peter Cuttriss" userId="3f9a4a98604281a3" providerId="LiveId" clId="{854BDEE3-A680-41AE-B732-4B6E20B9F5B3}" dt="2022-08-25T03:13:53.958" v="39" actId="478"/>
          <pc:sldLayoutMkLst>
            <pc:docMk/>
            <pc:sldMasterMk cId="0" sldId="2147483862"/>
            <pc:sldLayoutMk cId="0" sldId="2147483805"/>
          </pc:sldLayoutMkLst>
          <pc:spChg chg="del">
            <ac:chgData name="Peter Cuttriss" userId="3f9a4a98604281a3" providerId="LiveId" clId="{854BDEE3-A680-41AE-B732-4B6E20B9F5B3}" dt="2022-08-25T03:13:52.672" v="38" actId="478"/>
            <ac:spMkLst>
              <pc:docMk/>
              <pc:sldMasterMk cId="0" sldId="2147483862"/>
              <pc:sldLayoutMk cId="0" sldId="2147483805"/>
              <ac:spMk id="6" creationId="{5655AADC-D3A7-4B94-9A7E-BACA8A28BF13}"/>
            </ac:spMkLst>
          </pc:spChg>
          <pc:grpChg chg="del">
            <ac:chgData name="Peter Cuttriss" userId="3f9a4a98604281a3" providerId="LiveId" clId="{854BDEE3-A680-41AE-B732-4B6E20B9F5B3}" dt="2022-08-25T03:13:50.435" v="37" actId="478"/>
            <ac:grpSpMkLst>
              <pc:docMk/>
              <pc:sldMasterMk cId="0" sldId="2147483862"/>
              <pc:sldLayoutMk cId="0" sldId="2147483805"/>
              <ac:grpSpMk id="9" creationId="{89B046F2-15F6-4891-921C-09AB1FA5D85D}"/>
            </ac:grpSpMkLst>
          </pc:grpChg>
          <pc:picChg chg="del">
            <ac:chgData name="Peter Cuttriss" userId="3f9a4a98604281a3" providerId="LiveId" clId="{854BDEE3-A680-41AE-B732-4B6E20B9F5B3}" dt="2022-08-25T03:13:53.958" v="39" actId="478"/>
            <ac:picMkLst>
              <pc:docMk/>
              <pc:sldMasterMk cId="0" sldId="2147483862"/>
              <pc:sldLayoutMk cId="0" sldId="2147483805"/>
              <ac:picMk id="12" creationId="{BB42BD92-443D-4DDE-A6C4-16E3669490E3}"/>
            </ac:picMkLst>
          </pc:picChg>
        </pc:sldLayoutChg>
        <pc:sldLayoutChg chg="delSp mod">
          <pc:chgData name="Peter Cuttriss" userId="3f9a4a98604281a3" providerId="LiveId" clId="{854BDEE3-A680-41AE-B732-4B6E20B9F5B3}" dt="2022-08-25T03:13:59.505" v="42" actId="478"/>
          <pc:sldLayoutMkLst>
            <pc:docMk/>
            <pc:sldMasterMk cId="0" sldId="2147483862"/>
            <pc:sldLayoutMk cId="3539216294" sldId="2147483829"/>
          </pc:sldLayoutMkLst>
          <pc:spChg chg="del">
            <ac:chgData name="Peter Cuttriss" userId="3f9a4a98604281a3" providerId="LiveId" clId="{854BDEE3-A680-41AE-B732-4B6E20B9F5B3}" dt="2022-08-25T03:13:57.845" v="40" actId="478"/>
            <ac:spMkLst>
              <pc:docMk/>
              <pc:sldMasterMk cId="0" sldId="2147483862"/>
              <pc:sldLayoutMk cId="3539216294" sldId="2147483829"/>
              <ac:spMk id="13" creationId="{74F4434A-21B0-4E34-893A-B7275A21BB4C}"/>
            </ac:spMkLst>
          </pc:spChg>
          <pc:grpChg chg="del">
            <ac:chgData name="Peter Cuttriss" userId="3f9a4a98604281a3" providerId="LiveId" clId="{854BDEE3-A680-41AE-B732-4B6E20B9F5B3}" dt="2022-08-25T03:13:59.505" v="42" actId="478"/>
            <ac:grpSpMkLst>
              <pc:docMk/>
              <pc:sldMasterMk cId="0" sldId="2147483862"/>
              <pc:sldLayoutMk cId="3539216294" sldId="2147483829"/>
              <ac:grpSpMk id="9" creationId="{89B046F2-15F6-4891-921C-09AB1FA5D85D}"/>
            </ac:grpSpMkLst>
          </pc:grpChg>
          <pc:picChg chg="del">
            <ac:chgData name="Peter Cuttriss" userId="3f9a4a98604281a3" providerId="LiveId" clId="{854BDEE3-A680-41AE-B732-4B6E20B9F5B3}" dt="2022-08-25T03:13:58.867" v="41" actId="478"/>
            <ac:picMkLst>
              <pc:docMk/>
              <pc:sldMasterMk cId="0" sldId="2147483862"/>
              <pc:sldLayoutMk cId="3539216294" sldId="2147483829"/>
              <ac:picMk id="12" creationId="{BB42BD92-443D-4DDE-A6C4-16E3669490E3}"/>
            </ac:picMkLst>
          </pc:picChg>
        </pc:sldLayoutChg>
        <pc:sldLayoutChg chg="delSp mod">
          <pc:chgData name="Peter Cuttriss" userId="3f9a4a98604281a3" providerId="LiveId" clId="{854BDEE3-A680-41AE-B732-4B6E20B9F5B3}" dt="2022-08-25T03:14:06.264" v="45" actId="478"/>
          <pc:sldLayoutMkLst>
            <pc:docMk/>
            <pc:sldMasterMk cId="0" sldId="2147483862"/>
            <pc:sldLayoutMk cId="4018632361" sldId="2147483830"/>
          </pc:sldLayoutMkLst>
          <pc:spChg chg="del">
            <ac:chgData name="Peter Cuttriss" userId="3f9a4a98604281a3" providerId="LiveId" clId="{854BDEE3-A680-41AE-B732-4B6E20B9F5B3}" dt="2022-08-25T03:14:04.287" v="43" actId="478"/>
            <ac:spMkLst>
              <pc:docMk/>
              <pc:sldMasterMk cId="0" sldId="2147483862"/>
              <pc:sldLayoutMk cId="4018632361" sldId="2147483830"/>
              <ac:spMk id="6" creationId="{5655AADC-D3A7-4B94-9A7E-BACA8A28BF13}"/>
            </ac:spMkLst>
          </pc:spChg>
          <pc:grpChg chg="del">
            <ac:chgData name="Peter Cuttriss" userId="3f9a4a98604281a3" providerId="LiveId" clId="{854BDEE3-A680-41AE-B732-4B6E20B9F5B3}" dt="2022-08-25T03:14:05.202" v="44" actId="478"/>
            <ac:grpSpMkLst>
              <pc:docMk/>
              <pc:sldMasterMk cId="0" sldId="2147483862"/>
              <pc:sldLayoutMk cId="4018632361" sldId="2147483830"/>
              <ac:grpSpMk id="9" creationId="{89B046F2-15F6-4891-921C-09AB1FA5D85D}"/>
            </ac:grpSpMkLst>
          </pc:grpChg>
          <pc:picChg chg="del">
            <ac:chgData name="Peter Cuttriss" userId="3f9a4a98604281a3" providerId="LiveId" clId="{854BDEE3-A680-41AE-B732-4B6E20B9F5B3}" dt="2022-08-25T03:14:06.264" v="45" actId="478"/>
            <ac:picMkLst>
              <pc:docMk/>
              <pc:sldMasterMk cId="0" sldId="2147483862"/>
              <pc:sldLayoutMk cId="4018632361" sldId="2147483830"/>
              <ac:picMk id="12" creationId="{BB42BD92-443D-4DDE-A6C4-16E3669490E3}"/>
            </ac:picMkLst>
          </pc:picChg>
        </pc:sldLayoutChg>
        <pc:sldLayoutChg chg="delSp mod">
          <pc:chgData name="Peter Cuttriss" userId="3f9a4a98604281a3" providerId="LiveId" clId="{854BDEE3-A680-41AE-B732-4B6E20B9F5B3}" dt="2022-08-25T03:28:36.312" v="53" actId="478"/>
          <pc:sldLayoutMkLst>
            <pc:docMk/>
            <pc:sldMasterMk cId="0" sldId="2147483862"/>
            <pc:sldLayoutMk cId="2791647413" sldId="2147483834"/>
          </pc:sldLayoutMkLst>
          <pc:picChg chg="del">
            <ac:chgData name="Peter Cuttriss" userId="3f9a4a98604281a3" providerId="LiveId" clId="{854BDEE3-A680-41AE-B732-4B6E20B9F5B3}" dt="2022-08-25T03:28:36.312" v="53" actId="478"/>
            <ac:picMkLst>
              <pc:docMk/>
              <pc:sldMasterMk cId="0" sldId="2147483862"/>
              <pc:sldLayoutMk cId="2791647413" sldId="2147483834"/>
              <ac:picMk id="7" creationId="{F4503591-3B5D-4C0D-881A-955D1189EFD1}"/>
            </ac:picMkLst>
          </pc:picChg>
          <pc:picChg chg="del">
            <ac:chgData name="Peter Cuttriss" userId="3f9a4a98604281a3" providerId="LiveId" clId="{854BDEE3-A680-41AE-B732-4B6E20B9F5B3}" dt="2022-08-25T03:28:31.739" v="51" actId="478"/>
            <ac:picMkLst>
              <pc:docMk/>
              <pc:sldMasterMk cId="0" sldId="2147483862"/>
              <pc:sldLayoutMk cId="2791647413" sldId="2147483834"/>
              <ac:picMk id="12" creationId="{83EF15E0-75CB-4E29-84A5-A9847067635E}"/>
            </ac:picMkLst>
          </pc:picChg>
          <pc:picChg chg="del">
            <ac:chgData name="Peter Cuttriss" userId="3f9a4a98604281a3" providerId="LiveId" clId="{854BDEE3-A680-41AE-B732-4B6E20B9F5B3}" dt="2022-08-25T03:28:35.047" v="52" actId="478"/>
            <ac:picMkLst>
              <pc:docMk/>
              <pc:sldMasterMk cId="0" sldId="2147483862"/>
              <pc:sldLayoutMk cId="2791647413" sldId="2147483834"/>
              <ac:picMk id="13" creationId="{91584CFD-C8C2-7F46-B5FD-A5C240610E1C}"/>
            </ac:picMkLst>
          </pc:picChg>
        </pc:sldLayoutChg>
        <pc:sldLayoutChg chg="delSp mod">
          <pc:chgData name="Peter Cuttriss" userId="3f9a4a98604281a3" providerId="LiveId" clId="{854BDEE3-A680-41AE-B732-4B6E20B9F5B3}" dt="2022-08-29T00:15:05.142" v="74" actId="478"/>
          <pc:sldLayoutMkLst>
            <pc:docMk/>
            <pc:sldMasterMk cId="0" sldId="2147483862"/>
            <pc:sldLayoutMk cId="1541791096" sldId="2147483843"/>
          </pc:sldLayoutMkLst>
          <pc:grpChg chg="del">
            <ac:chgData name="Peter Cuttriss" userId="3f9a4a98604281a3" providerId="LiveId" clId="{854BDEE3-A680-41AE-B732-4B6E20B9F5B3}" dt="2022-08-29T00:15:05.142" v="74" actId="478"/>
            <ac:grpSpMkLst>
              <pc:docMk/>
              <pc:sldMasterMk cId="0" sldId="2147483862"/>
              <pc:sldLayoutMk cId="1541791096" sldId="2147483843"/>
              <ac:grpSpMk id="4" creationId="{03BB1783-6EC5-4582-A49C-D76087A07396}"/>
            </ac:grpSpMkLst>
          </pc:grpChg>
        </pc:sldLayoutChg>
        <pc:sldLayoutChg chg="delSp mod">
          <pc:chgData name="Peter Cuttriss" userId="3f9a4a98604281a3" providerId="LiveId" clId="{854BDEE3-A680-41AE-B732-4B6E20B9F5B3}" dt="2022-08-25T03:29:32.256" v="55" actId="478"/>
          <pc:sldLayoutMkLst>
            <pc:docMk/>
            <pc:sldMasterMk cId="0" sldId="2147483862"/>
            <pc:sldLayoutMk cId="1624073836" sldId="2147483844"/>
          </pc:sldLayoutMkLst>
          <pc:grpChg chg="del">
            <ac:chgData name="Peter Cuttriss" userId="3f9a4a98604281a3" providerId="LiveId" clId="{854BDEE3-A680-41AE-B732-4B6E20B9F5B3}" dt="2022-08-25T03:29:32.256" v="55" actId="478"/>
            <ac:grpSpMkLst>
              <pc:docMk/>
              <pc:sldMasterMk cId="0" sldId="2147483862"/>
              <pc:sldLayoutMk cId="1624073836" sldId="2147483844"/>
              <ac:grpSpMk id="4" creationId="{03BB1783-6EC5-4582-A49C-D76087A07396}"/>
            </ac:grpSpMkLst>
          </pc:grpChg>
        </pc:sldLayoutChg>
        <pc:sldLayoutChg chg="delSp mod">
          <pc:chgData name="Peter Cuttriss" userId="3f9a4a98604281a3" providerId="LiveId" clId="{854BDEE3-A680-41AE-B732-4B6E20B9F5B3}" dt="2022-08-25T03:29:35.272" v="56" actId="478"/>
          <pc:sldLayoutMkLst>
            <pc:docMk/>
            <pc:sldMasterMk cId="0" sldId="2147483862"/>
            <pc:sldLayoutMk cId="1788242523" sldId="2147483845"/>
          </pc:sldLayoutMkLst>
          <pc:grpChg chg="del">
            <ac:chgData name="Peter Cuttriss" userId="3f9a4a98604281a3" providerId="LiveId" clId="{854BDEE3-A680-41AE-B732-4B6E20B9F5B3}" dt="2022-08-25T03:29:35.272" v="56" actId="478"/>
            <ac:grpSpMkLst>
              <pc:docMk/>
              <pc:sldMasterMk cId="0" sldId="2147483862"/>
              <pc:sldLayoutMk cId="1788242523" sldId="2147483845"/>
              <ac:grpSpMk id="4" creationId="{03BB1783-6EC5-4582-A49C-D76087A07396}"/>
            </ac:grpSpMkLst>
          </pc:grpChg>
        </pc:sldLayoutChg>
        <pc:sldLayoutChg chg="delSp mod">
          <pc:chgData name="Peter Cuttriss" userId="3f9a4a98604281a3" providerId="LiveId" clId="{854BDEE3-A680-41AE-B732-4B6E20B9F5B3}" dt="2022-08-25T03:29:38.013" v="57" actId="478"/>
          <pc:sldLayoutMkLst>
            <pc:docMk/>
            <pc:sldMasterMk cId="0" sldId="2147483862"/>
            <pc:sldLayoutMk cId="3362363183" sldId="2147483846"/>
          </pc:sldLayoutMkLst>
          <pc:grpChg chg="del">
            <ac:chgData name="Peter Cuttriss" userId="3f9a4a98604281a3" providerId="LiveId" clId="{854BDEE3-A680-41AE-B732-4B6E20B9F5B3}" dt="2022-08-25T03:29:38.013" v="57" actId="478"/>
            <ac:grpSpMkLst>
              <pc:docMk/>
              <pc:sldMasterMk cId="0" sldId="2147483862"/>
              <pc:sldLayoutMk cId="3362363183" sldId="2147483846"/>
              <ac:grpSpMk id="4" creationId="{03BB1783-6EC5-4582-A49C-D76087A07396}"/>
            </ac:grpSpMkLst>
          </pc:grpChg>
        </pc:sldLayoutChg>
        <pc:sldLayoutChg chg="delSp mod">
          <pc:chgData name="Peter Cuttriss" userId="3f9a4a98604281a3" providerId="LiveId" clId="{854BDEE3-A680-41AE-B732-4B6E20B9F5B3}" dt="2022-08-25T03:29:41.020" v="58" actId="478"/>
          <pc:sldLayoutMkLst>
            <pc:docMk/>
            <pc:sldMasterMk cId="0" sldId="2147483862"/>
            <pc:sldLayoutMk cId="1052809887" sldId="2147483847"/>
          </pc:sldLayoutMkLst>
          <pc:grpChg chg="del">
            <ac:chgData name="Peter Cuttriss" userId="3f9a4a98604281a3" providerId="LiveId" clId="{854BDEE3-A680-41AE-B732-4B6E20B9F5B3}" dt="2022-08-25T03:29:41.020" v="58" actId="478"/>
            <ac:grpSpMkLst>
              <pc:docMk/>
              <pc:sldMasterMk cId="0" sldId="2147483862"/>
              <pc:sldLayoutMk cId="1052809887" sldId="2147483847"/>
              <ac:grpSpMk id="4" creationId="{03BB1783-6EC5-4582-A49C-D76087A07396}"/>
            </ac:grpSpMkLst>
          </pc:grpChg>
        </pc:sldLayoutChg>
        <pc:sldLayoutChg chg="delSp mod">
          <pc:chgData name="Peter Cuttriss" userId="3f9a4a98604281a3" providerId="LiveId" clId="{854BDEE3-A680-41AE-B732-4B6E20B9F5B3}" dt="2022-08-25T03:29:44.253" v="59" actId="478"/>
          <pc:sldLayoutMkLst>
            <pc:docMk/>
            <pc:sldMasterMk cId="0" sldId="2147483862"/>
            <pc:sldLayoutMk cId="627053087" sldId="2147483848"/>
          </pc:sldLayoutMkLst>
          <pc:grpChg chg="del">
            <ac:chgData name="Peter Cuttriss" userId="3f9a4a98604281a3" providerId="LiveId" clId="{854BDEE3-A680-41AE-B732-4B6E20B9F5B3}" dt="2022-08-25T03:29:44.253" v="59" actId="478"/>
            <ac:grpSpMkLst>
              <pc:docMk/>
              <pc:sldMasterMk cId="0" sldId="2147483862"/>
              <pc:sldLayoutMk cId="627053087" sldId="2147483848"/>
              <ac:grpSpMk id="4" creationId="{03BB1783-6EC5-4582-A49C-D76087A07396}"/>
            </ac:grpSpMkLst>
          </pc:grpChg>
        </pc:sldLayoutChg>
        <pc:sldLayoutChg chg="addSp delSp modSp setBg">
          <pc:chgData name="Peter Cuttriss" userId="3f9a4a98604281a3" providerId="LiveId" clId="{854BDEE3-A680-41AE-B732-4B6E20B9F5B3}" dt="2022-08-25T03:27:51.275" v="49"/>
          <pc:sldLayoutMkLst>
            <pc:docMk/>
            <pc:sldMasterMk cId="0" sldId="2147483862"/>
            <pc:sldLayoutMk cId="731448881" sldId="2147483855"/>
          </pc:sldLayoutMkLst>
          <pc:spChg chg="del">
            <ac:chgData name="Peter Cuttriss" userId="3f9a4a98604281a3" providerId="LiveId" clId="{854BDEE3-A680-41AE-B732-4B6E20B9F5B3}" dt="2022-08-25T03:11:40.511" v="16"/>
            <ac:spMkLst>
              <pc:docMk/>
              <pc:sldMasterMk cId="0" sldId="2147483862"/>
              <pc:sldLayoutMk cId="731448881" sldId="2147483855"/>
              <ac:spMk id="2" creationId="{00000000-0000-0000-0000-000000000000}"/>
            </ac:spMkLst>
          </pc:spChg>
          <pc:spChg chg="add del mod">
            <ac:chgData name="Peter Cuttriss" userId="3f9a4a98604281a3" providerId="LiveId" clId="{854BDEE3-A680-41AE-B732-4B6E20B9F5B3}" dt="2022-08-25T03:11:42.369" v="18"/>
            <ac:spMkLst>
              <pc:docMk/>
              <pc:sldMasterMk cId="0" sldId="2147483862"/>
              <pc:sldLayoutMk cId="731448881" sldId="2147483855"/>
              <ac:spMk id="3" creationId="{20AC2726-50D8-8938-4C8D-E2CBEC04E54B}"/>
            </ac:spMkLst>
          </pc:spChg>
          <pc:spChg chg="add mod">
            <ac:chgData name="Peter Cuttriss" userId="3f9a4a98604281a3" providerId="LiveId" clId="{854BDEE3-A680-41AE-B732-4B6E20B9F5B3}" dt="2022-08-25T03:11:43.124" v="19"/>
            <ac:spMkLst>
              <pc:docMk/>
              <pc:sldMasterMk cId="0" sldId="2147483862"/>
              <pc:sldLayoutMk cId="731448881" sldId="2147483855"/>
              <ac:spMk id="4" creationId="{25682A94-3373-BD0D-A96A-223BD88BAD35}"/>
            </ac:spMkLst>
          </pc:spChg>
        </pc:sldLayoutChg>
        <pc:sldLayoutChg chg="addSp modSp setBg">
          <pc:chgData name="Peter Cuttriss" userId="3f9a4a98604281a3" providerId="LiveId" clId="{854BDEE3-A680-41AE-B732-4B6E20B9F5B3}" dt="2022-08-25T03:10:23.114" v="15"/>
          <pc:sldLayoutMkLst>
            <pc:docMk/>
            <pc:sldMasterMk cId="0" sldId="2147483862"/>
            <pc:sldLayoutMk cId="2521401367" sldId="2147483861"/>
          </pc:sldLayoutMkLst>
          <pc:spChg chg="add mod">
            <ac:chgData name="Peter Cuttriss" userId="3f9a4a98604281a3" providerId="LiveId" clId="{854BDEE3-A680-41AE-B732-4B6E20B9F5B3}" dt="2022-08-25T03:10:23.114" v="15"/>
            <ac:spMkLst>
              <pc:docMk/>
              <pc:sldMasterMk cId="0" sldId="2147483862"/>
              <pc:sldLayoutMk cId="2521401367" sldId="2147483861"/>
              <ac:spMk id="2" creationId="{721FDB56-0751-8F4D-2E5F-FA7CC67093BB}"/>
            </ac:spMkLst>
          </pc:spChg>
        </pc:sldLayoutChg>
        <pc:sldLayoutChg chg="del">
          <pc:chgData name="Peter Cuttriss" userId="3f9a4a98604281a3" providerId="LiveId" clId="{854BDEE3-A680-41AE-B732-4B6E20B9F5B3}" dt="2022-08-25T03:25:45.925" v="46" actId="18676"/>
          <pc:sldLayoutMkLst>
            <pc:docMk/>
            <pc:sldMasterMk cId="0" sldId="2147483862"/>
            <pc:sldLayoutMk cId="3732278539" sldId="2147483865"/>
          </pc:sldLayoutMkLst>
        </pc:sldLayoutChg>
        <pc:sldLayoutChg chg="del">
          <pc:chgData name="Peter Cuttriss" userId="3f9a4a98604281a3" providerId="LiveId" clId="{854BDEE3-A680-41AE-B732-4B6E20B9F5B3}" dt="2022-08-25T03:26:21.632" v="47" actId="18676"/>
          <pc:sldLayoutMkLst>
            <pc:docMk/>
            <pc:sldMasterMk cId="0" sldId="2147483862"/>
            <pc:sldLayoutMk cId="2938287082" sldId="2147483866"/>
          </pc:sldLayoutMkLst>
        </pc:sldLayoutChg>
        <pc:sldLayoutChg chg="del">
          <pc:chgData name="Peter Cuttriss" userId="3f9a4a98604281a3" providerId="LiveId" clId="{854BDEE3-A680-41AE-B732-4B6E20B9F5B3}" dt="2022-08-25T03:26:21.632" v="47" actId="18676"/>
          <pc:sldLayoutMkLst>
            <pc:docMk/>
            <pc:sldMasterMk cId="0" sldId="2147483862"/>
            <pc:sldLayoutMk cId="937352131" sldId="2147483867"/>
          </pc:sldLayoutMkLst>
        </pc:sldLayoutChg>
        <pc:sldLayoutChg chg="del">
          <pc:chgData name="Peter Cuttriss" userId="3f9a4a98604281a3" providerId="LiveId" clId="{854BDEE3-A680-41AE-B732-4B6E20B9F5B3}" dt="2022-08-25T03:26:21.632" v="47" actId="18676"/>
          <pc:sldLayoutMkLst>
            <pc:docMk/>
            <pc:sldMasterMk cId="0" sldId="2147483862"/>
            <pc:sldLayoutMk cId="1901747531" sldId="2147483868"/>
          </pc:sldLayoutMkLst>
        </pc:sldLayoutChg>
        <pc:sldLayoutChg chg="del">
          <pc:chgData name="Peter Cuttriss" userId="3f9a4a98604281a3" providerId="LiveId" clId="{854BDEE3-A680-41AE-B732-4B6E20B9F5B3}" dt="2022-08-25T03:26:21.632" v="47" actId="18676"/>
          <pc:sldLayoutMkLst>
            <pc:docMk/>
            <pc:sldMasterMk cId="0" sldId="2147483862"/>
            <pc:sldLayoutMk cId="566653826" sldId="2147483869"/>
          </pc:sldLayoutMkLst>
        </pc:sldLayoutChg>
      </pc:sldMasterChg>
    </pc:docChg>
  </pc:docChgLst>
  <pc:docChgLst>
    <pc:chgData name="Peter Cuttriss" userId="3f9a4a98604281a3" providerId="LiveId" clId="{4A151380-DCEC-4B17-BC98-93B36888FE9F}"/>
    <pc:docChg chg="custSel delSld modSld modSection">
      <pc:chgData name="Peter Cuttriss" userId="3f9a4a98604281a3" providerId="LiveId" clId="{4A151380-DCEC-4B17-BC98-93B36888FE9F}" dt="2022-08-29T00:39:25.169" v="18" actId="2696"/>
      <pc:docMkLst>
        <pc:docMk/>
      </pc:docMkLst>
      <pc:sldChg chg="del">
        <pc:chgData name="Peter Cuttriss" userId="3f9a4a98604281a3" providerId="LiveId" clId="{4A151380-DCEC-4B17-BC98-93B36888FE9F}" dt="2022-08-29T00:37:16.139" v="10" actId="2696"/>
        <pc:sldMkLst>
          <pc:docMk/>
          <pc:sldMk cId="2812484230" sldId="711"/>
        </pc:sldMkLst>
      </pc:sldChg>
      <pc:sldChg chg="del">
        <pc:chgData name="Peter Cuttriss" userId="3f9a4a98604281a3" providerId="LiveId" clId="{4A151380-DCEC-4B17-BC98-93B36888FE9F}" dt="2022-08-29T00:37:18.430" v="11" actId="2696"/>
        <pc:sldMkLst>
          <pc:docMk/>
          <pc:sldMk cId="2347450654" sldId="715"/>
        </pc:sldMkLst>
      </pc:sldChg>
      <pc:sldChg chg="del">
        <pc:chgData name="Peter Cuttriss" userId="3f9a4a98604281a3" providerId="LiveId" clId="{4A151380-DCEC-4B17-BC98-93B36888FE9F}" dt="2022-08-29T00:32:11.478" v="5" actId="2696"/>
        <pc:sldMkLst>
          <pc:docMk/>
          <pc:sldMk cId="3860687329" sldId="1608"/>
        </pc:sldMkLst>
      </pc:sldChg>
      <pc:sldChg chg="del">
        <pc:chgData name="Peter Cuttriss" userId="3f9a4a98604281a3" providerId="LiveId" clId="{4A151380-DCEC-4B17-BC98-93B36888FE9F}" dt="2022-08-29T00:39:25.169" v="18" actId="2696"/>
        <pc:sldMkLst>
          <pc:docMk/>
          <pc:sldMk cId="3157613212" sldId="2434"/>
        </pc:sldMkLst>
      </pc:sldChg>
      <pc:sldChg chg="del">
        <pc:chgData name="Peter Cuttriss" userId="3f9a4a98604281a3" providerId="LiveId" clId="{4A151380-DCEC-4B17-BC98-93B36888FE9F}" dt="2022-08-29T00:37:21.038" v="12" actId="2696"/>
        <pc:sldMkLst>
          <pc:docMk/>
          <pc:sldMk cId="894041964" sldId="5090"/>
        </pc:sldMkLst>
      </pc:sldChg>
      <pc:sldChg chg="del">
        <pc:chgData name="Peter Cuttriss" userId="3f9a4a98604281a3" providerId="LiveId" clId="{4A151380-DCEC-4B17-BC98-93B36888FE9F}" dt="2022-08-29T00:29:16.295" v="2" actId="2696"/>
        <pc:sldMkLst>
          <pc:docMk/>
          <pc:sldMk cId="1891888987" sldId="5092"/>
        </pc:sldMkLst>
      </pc:sldChg>
      <pc:sldChg chg="del">
        <pc:chgData name="Peter Cuttriss" userId="3f9a4a98604281a3" providerId="LiveId" clId="{4A151380-DCEC-4B17-BC98-93B36888FE9F}" dt="2022-08-29T00:32:19.850" v="6" actId="2696"/>
        <pc:sldMkLst>
          <pc:docMk/>
          <pc:sldMk cId="2062530463" sldId="5095"/>
        </pc:sldMkLst>
      </pc:sldChg>
      <pc:sldChg chg="delSp del mod">
        <pc:chgData name="Peter Cuttriss" userId="3f9a4a98604281a3" providerId="LiveId" clId="{4A151380-DCEC-4B17-BC98-93B36888FE9F}" dt="2022-08-29T00:39:13.523" v="17" actId="2696"/>
        <pc:sldMkLst>
          <pc:docMk/>
          <pc:sldMk cId="1777566285" sldId="5185"/>
        </pc:sldMkLst>
        <pc:picChg chg="del">
          <ac:chgData name="Peter Cuttriss" userId="3f9a4a98604281a3" providerId="LiveId" clId="{4A151380-DCEC-4B17-BC98-93B36888FE9F}" dt="2022-08-29T00:39:04.656" v="16" actId="478"/>
          <ac:picMkLst>
            <pc:docMk/>
            <pc:sldMk cId="1777566285" sldId="5185"/>
            <ac:picMk id="19" creationId="{2AD69798-C38C-4965-99A8-EF1114AB01AA}"/>
          </ac:picMkLst>
        </pc:picChg>
      </pc:sldChg>
      <pc:sldChg chg="del">
        <pc:chgData name="Peter Cuttriss" userId="3f9a4a98604281a3" providerId="LiveId" clId="{4A151380-DCEC-4B17-BC98-93B36888FE9F}" dt="2022-08-29T00:27:09.101" v="1" actId="2696"/>
        <pc:sldMkLst>
          <pc:docMk/>
          <pc:sldMk cId="2973802513" sldId="5188"/>
        </pc:sldMkLst>
      </pc:sldChg>
      <pc:sldChg chg="del">
        <pc:chgData name="Peter Cuttriss" userId="3f9a4a98604281a3" providerId="LiveId" clId="{4A151380-DCEC-4B17-BC98-93B36888FE9F}" dt="2022-08-29T00:31:52.908" v="4" actId="2696"/>
        <pc:sldMkLst>
          <pc:docMk/>
          <pc:sldMk cId="3071179425" sldId="5190"/>
        </pc:sldMkLst>
      </pc:sldChg>
      <pc:sldChg chg="del">
        <pc:chgData name="Peter Cuttriss" userId="3f9a4a98604281a3" providerId="LiveId" clId="{4A151380-DCEC-4B17-BC98-93B36888FE9F}" dt="2022-08-29T00:26:44.423" v="0" actId="2696"/>
        <pc:sldMkLst>
          <pc:docMk/>
          <pc:sldMk cId="130430558" sldId="5192"/>
        </pc:sldMkLst>
      </pc:sldChg>
      <pc:sldChg chg="del">
        <pc:chgData name="Peter Cuttriss" userId="3f9a4a98604281a3" providerId="LiveId" clId="{4A151380-DCEC-4B17-BC98-93B36888FE9F}" dt="2022-08-29T00:36:57.214" v="9" actId="2696"/>
        <pc:sldMkLst>
          <pc:docMk/>
          <pc:sldMk cId="493788841" sldId="5205"/>
        </pc:sldMkLst>
      </pc:sldChg>
      <pc:sldChg chg="del">
        <pc:chgData name="Peter Cuttriss" userId="3f9a4a98604281a3" providerId="LiveId" clId="{4A151380-DCEC-4B17-BC98-93B36888FE9F}" dt="2022-08-29T00:29:55.315" v="3" actId="2696"/>
        <pc:sldMkLst>
          <pc:docMk/>
          <pc:sldMk cId="1773962432" sldId="5227"/>
        </pc:sldMkLst>
      </pc:sldChg>
      <pc:sldChg chg="del">
        <pc:chgData name="Peter Cuttriss" userId="3f9a4a98604281a3" providerId="LiveId" clId="{4A151380-DCEC-4B17-BC98-93B36888FE9F}" dt="2022-08-29T00:38:51.012" v="13" actId="2696"/>
        <pc:sldMkLst>
          <pc:docMk/>
          <pc:sldMk cId="1812324569" sldId="5282"/>
        </pc:sldMkLst>
      </pc:sldChg>
      <pc:sldChg chg="del">
        <pc:chgData name="Peter Cuttriss" userId="3f9a4a98604281a3" providerId="LiveId" clId="{4A151380-DCEC-4B17-BC98-93B36888FE9F}" dt="2022-08-29T00:38:53.804" v="14" actId="2696"/>
        <pc:sldMkLst>
          <pc:docMk/>
          <pc:sldMk cId="3622436157" sldId="5283"/>
        </pc:sldMkLst>
      </pc:sldChg>
      <pc:sldChg chg="del">
        <pc:chgData name="Peter Cuttriss" userId="3f9a4a98604281a3" providerId="LiveId" clId="{4A151380-DCEC-4B17-BC98-93B36888FE9F}" dt="2022-08-29T00:32:30.488" v="7" actId="2696"/>
        <pc:sldMkLst>
          <pc:docMk/>
          <pc:sldMk cId="393079130" sldId="5306"/>
        </pc:sldMkLst>
      </pc:sldChg>
      <pc:sldChg chg="del">
        <pc:chgData name="Peter Cuttriss" userId="3f9a4a98604281a3" providerId="LiveId" clId="{4A151380-DCEC-4B17-BC98-93B36888FE9F}" dt="2022-08-29T00:32:33.345" v="8" actId="2696"/>
        <pc:sldMkLst>
          <pc:docMk/>
          <pc:sldMk cId="2110007939" sldId="5307"/>
        </pc:sldMkLst>
      </pc:sldChg>
      <pc:sldChg chg="del">
        <pc:chgData name="Peter Cuttriss" userId="3f9a4a98604281a3" providerId="LiveId" clId="{4A151380-DCEC-4B17-BC98-93B36888FE9F}" dt="2022-08-29T00:38:57.280" v="15" actId="2696"/>
        <pc:sldMkLst>
          <pc:docMk/>
          <pc:sldMk cId="2597429396" sldId="5308"/>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0-07-28T10:46:31.152" idx="6">
    <p:pos x="10" y="10"/>
    <p:text>[@Tyler Cox] this slide is used in a LOT of places and its super yuck. Have you re-done this one anywhere else in any of the other decks?</p:text>
    <p:extLst>
      <p:ext uri="{C676402C-5697-4E1C-873F-D02D1690AC5C}">
        <p15:threadingInfo xmlns:p15="http://schemas.microsoft.com/office/powerpoint/2012/main" timeZoneBias="-720"/>
      </p:ext>
    </p:extLst>
  </p:cm>
  <p:cm authorId="4" dt="2020-07-27T15:58:29.394" idx="1">
    <p:pos x="10" y="146"/>
    <p:text>No, I haven't re-done this slide. I wouldn't know if  this is anywhere else either sorry. 
</p:text>
    <p:extLst>
      <p:ext uri="{C676402C-5697-4E1C-873F-D02D1690AC5C}">
        <p15:threadingInfo xmlns:p15="http://schemas.microsoft.com/office/powerpoint/2012/main" timeZoneBias="420">
          <p15:parentCm authorId="2" idx="6"/>
        </p15:threadingInfo>
      </p:ext>
    </p:extLst>
  </p:cm>
  <p:cm authorId="2" dt="2020-07-28T11:02:01.057" idx="7">
    <p:pos x="10" y="282"/>
    <p:text>Have you got some time in the next week where you could help fix up some slides from this deck? I can probably give you a steer on other places they are likely to be used.</p:text>
    <p:extLst>
      <p:ext uri="{C676402C-5697-4E1C-873F-D02D1690AC5C}">
        <p15:threadingInfo xmlns:p15="http://schemas.microsoft.com/office/powerpoint/2012/main" timeZoneBias="-720">
          <p15:parentCm authorId="2" idx="6"/>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6332"/>
          </a:xfrm>
          <a:prstGeom prst="rect">
            <a:avLst/>
          </a:prstGeom>
        </p:spPr>
        <p:txBody>
          <a:bodyPr vert="horz" lIns="95559" tIns="47780" rIns="95559" bIns="47780" rtlCol="0"/>
          <a:lstStyle>
            <a:lvl1pPr algn="l">
              <a:defRPr sz="1300"/>
            </a:lvl1pPr>
          </a:lstStyle>
          <a:p>
            <a:endParaRPr lang="en-NZ"/>
          </a:p>
        </p:txBody>
      </p:sp>
      <p:sp>
        <p:nvSpPr>
          <p:cNvPr id="3" name="Date Placeholder 2"/>
          <p:cNvSpPr>
            <a:spLocks noGrp="1"/>
          </p:cNvSpPr>
          <p:nvPr>
            <p:ph type="dt" sz="quarter" idx="1"/>
          </p:nvPr>
        </p:nvSpPr>
        <p:spPr>
          <a:xfrm>
            <a:off x="3850443" y="1"/>
            <a:ext cx="2945659" cy="496332"/>
          </a:xfrm>
          <a:prstGeom prst="rect">
            <a:avLst/>
          </a:prstGeom>
        </p:spPr>
        <p:txBody>
          <a:bodyPr vert="horz" lIns="95559" tIns="47780" rIns="95559" bIns="47780" rtlCol="0"/>
          <a:lstStyle>
            <a:lvl1pPr algn="r">
              <a:defRPr sz="1300"/>
            </a:lvl1pPr>
          </a:lstStyle>
          <a:p>
            <a:fld id="{9AAF13D8-7D83-4A56-A8F7-2C25E400E616}" type="datetimeFigureOut">
              <a:rPr lang="en-US" smtClean="0"/>
              <a:pPr/>
              <a:t>8/29/2022</a:t>
            </a:fld>
            <a:endParaRPr lang="en-NZ"/>
          </a:p>
        </p:txBody>
      </p:sp>
      <p:sp>
        <p:nvSpPr>
          <p:cNvPr id="4" name="Footer Placeholder 3"/>
          <p:cNvSpPr>
            <a:spLocks noGrp="1"/>
          </p:cNvSpPr>
          <p:nvPr>
            <p:ph type="ftr" sz="quarter" idx="2"/>
          </p:nvPr>
        </p:nvSpPr>
        <p:spPr>
          <a:xfrm>
            <a:off x="0" y="9428584"/>
            <a:ext cx="2945659" cy="496332"/>
          </a:xfrm>
          <a:prstGeom prst="rect">
            <a:avLst/>
          </a:prstGeom>
        </p:spPr>
        <p:txBody>
          <a:bodyPr vert="horz" lIns="95559" tIns="47780" rIns="95559" bIns="47780" rtlCol="0" anchor="b"/>
          <a:lstStyle>
            <a:lvl1pPr algn="l">
              <a:defRPr sz="1300"/>
            </a:lvl1pPr>
          </a:lstStyle>
          <a:p>
            <a:endParaRPr lang="en-NZ"/>
          </a:p>
        </p:txBody>
      </p:sp>
      <p:sp>
        <p:nvSpPr>
          <p:cNvPr id="5" name="Slide Number Placeholder 4"/>
          <p:cNvSpPr>
            <a:spLocks noGrp="1"/>
          </p:cNvSpPr>
          <p:nvPr>
            <p:ph type="sldNum" sz="quarter" idx="3"/>
          </p:nvPr>
        </p:nvSpPr>
        <p:spPr>
          <a:xfrm>
            <a:off x="3850443" y="9428584"/>
            <a:ext cx="2945659" cy="496332"/>
          </a:xfrm>
          <a:prstGeom prst="rect">
            <a:avLst/>
          </a:prstGeom>
        </p:spPr>
        <p:txBody>
          <a:bodyPr vert="horz" lIns="95559" tIns="47780" rIns="95559" bIns="47780" rtlCol="0" anchor="b"/>
          <a:lstStyle>
            <a:lvl1pPr algn="r">
              <a:defRPr sz="1300"/>
            </a:lvl1pPr>
          </a:lstStyle>
          <a:p>
            <a:fld id="{D927FDDA-077A-4550-AA17-3C33840D5888}" type="slidenum">
              <a:rPr lang="en-NZ" smtClean="0"/>
              <a:pPr/>
              <a:t>‹#›</a:t>
            </a:fld>
            <a:endParaRPr lang="en-NZ"/>
          </a:p>
        </p:txBody>
      </p:sp>
    </p:spTree>
    <p:extLst>
      <p:ext uri="{BB962C8B-B14F-4D97-AF65-F5344CB8AC3E}">
        <p14:creationId xmlns:p14="http://schemas.microsoft.com/office/powerpoint/2010/main" val="619355188"/>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55.595"/>
    </inkml:context>
    <inkml:brush xml:id="br0">
      <inkml:brushProperty name="width" value="0.1" units="cm"/>
      <inkml:brushProperty name="height" value="0.1" units="cm"/>
      <inkml:brushProperty name="color" value="#333333"/>
    </inkml:brush>
  </inkml:definitions>
  <inkml:trace contextRef="#ctx0" brushRef="#br0">1 13 2881 0 0,'8'1'857'0'0,"1"0"1"0"0,0 0 0 0 0,-1 1 0 0 0,12 4-1 0 0,28 5 717 0 0,300-4 3360 0 0,-207-9-4109 0 0,-48 2-552 0 0,367 11 422 0 0,169 3 1145 0 0,-457-14-1549 0 0,398-21 213 0 0,38 0-229 0 0,-82 17 258 0 0,-454 2-445 0 0,218-5 247 0 0,109-2 109 0 0,467 21 643 0 0,-437 5-817 0 0,336 6-25 0 0,-421-23-145 0 0,614-4 137 0 0,590-11-89 0 0,-1269 12-148 0 0,352 9-961 0 0,-503 4-2289 0 0,-110-7 2078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11.162"/>
    </inkml:context>
    <inkml:brush xml:id="br0">
      <inkml:brushProperty name="width" value="0.1" units="cm"/>
      <inkml:brushProperty name="height" value="0.1" units="cm"/>
      <inkml:brushProperty name="color" value="#333333"/>
    </inkml:brush>
  </inkml:definitions>
  <inkml:trace contextRef="#ctx0" brushRef="#br0">84 467 8506 0 0,'-13'13'4351'0'0,"10"-8"-3145"0"0,-1-1 0 0 0,1-1 1 0 0,-1 1-1 0 0,-9 6 0 0 0,13-10-1161 0 0,0 0 0 0 0,-1 0 1 0 0,1 0-1 0 0,0 0 0 0 0,0 0 0 0 0,0 0 0 0 0,-1 0 0 0 0,1 0 0 0 0,0 0 1 0 0,0 0-1 0 0,-1 0 0 0 0,1 0 0 0 0,0-1 0 0 0,0 1 0 0 0,0 0 1 0 0,-1 0-1 0 0,1 0 0 0 0,0 0 0 0 0,0 0 0 0 0,0-1 0 0 0,-1 1 0 0 0,1 0 1 0 0,0 0-1 0 0,0 0 0 0 0,0 0 0 0 0,0-1 0 0 0,0 1 0 0 0,0 0 1 0 0,-1 0-1 0 0,1-1 0 0 0,0 1 0 0 0,0 0 0 0 0,0 0 0 0 0,0 0 1 0 0,0-1-1 0 0,0 1 0 0 0,-4-13 132 0 0,3 10-33 0 0,-8-28-86 0 0,1-1-1 0 0,-6-50 1 0 0,12 59-156 0 0,2 0 1 0 0,1 0-1 0 0,1 0 1 0 0,7-31-1 0 0,-1 4-1083 0 0,13-68-3611 0 0,-14 93 3115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56.404"/>
    </inkml:context>
    <inkml:brush xml:id="br0">
      <inkml:brushProperty name="width" value="0.1" units="cm"/>
      <inkml:brushProperty name="height" value="0.1" units="cm"/>
      <inkml:brushProperty name="color" value="#333333"/>
    </inkml:brush>
  </inkml:definitions>
  <inkml:trace contextRef="#ctx0" brushRef="#br0">88 1 12171 0 0,'-29'5'4257'0'0,"9"-5"-3385"0"0,4 3-784 0 0,6-3-344 0 0,1 5 208 0 0,6 1-120 0 0,6 4-56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59.461"/>
    </inkml:context>
    <inkml:brush xml:id="br0">
      <inkml:brushProperty name="width" value="0.1" units="cm"/>
      <inkml:brushProperty name="height" value="0.1" units="cm"/>
      <inkml:brushProperty name="color" value="#333333"/>
    </inkml:brush>
  </inkml:definitions>
  <inkml:trace contextRef="#ctx0" brushRef="#br0">13 247 3593 0 0,'-3'-12'734'0'0,"0"0"1"0"0,0-1-1 0 0,2 1 1 0 0,0-1-1 0 0,0 1 1 0 0,1-1-1 0 0,0 1 0 0 0,1-1 1 0 0,1 0-1 0 0,4-18 1 0 0,-4 21 56 0 0,0-1 1 0 0,-1 0-1 0 0,-1 0 1 0 0,0-15-1 0 0,-1 5 524 0 0,17 315-871 0 0,-1-33-472 0 0,-13-193-35 0 0,-5 764-997 0 0,2-822 774 0 0,-1 25-871 0 0,2-28-355 0 0,1-16-1104 0 0,2-78-755 0 0,-1 47 2037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1:00.369"/>
    </inkml:context>
    <inkml:brush xml:id="br0">
      <inkml:brushProperty name="width" value="0.1" units="cm"/>
      <inkml:brushProperty name="height" value="0.1" units="cm"/>
      <inkml:brushProperty name="color" value="#333333"/>
    </inkml:brush>
  </inkml:definitions>
  <inkml:trace contextRef="#ctx0" brushRef="#br0">53 1 5129 0 0,'-11'3'2737'0'0,"0"4"-1529"0"0,4 2-808 0 0,3 3 480 0 0,-6-4-488 0 0,8 1-208 0 0,-1 6-48 0 0,0-2-192 0 0,3 0-448 0 0,0 0 432 0 0,-2-4-224 0 0,7 2-168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1:01.355"/>
    </inkml:context>
    <inkml:brush xml:id="br0">
      <inkml:brushProperty name="width" value="0.1" units="cm"/>
      <inkml:brushProperty name="height" value="0.1" units="cm"/>
      <inkml:brushProperty name="color" value="#333333"/>
    </inkml:brush>
  </inkml:definitions>
  <inkml:trace contextRef="#ctx0" brushRef="#br0">5 0 10306 0 0,'-3'3'3593'0'0,"2"4"-2873"0"0,1-1-624 0 0,6 7-112 0 0,5-2-176 0 0,-4 1-264 0 0,9 1-584 0 0,-2 1 832 0 0,4-1-496 0 0,8 6-473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1:01.930"/>
    </inkml:context>
    <inkml:brush xml:id="br0">
      <inkml:brushProperty name="width" value="0.1" units="cm"/>
      <inkml:brushProperty name="height" value="0.1" units="cm"/>
      <inkml:brushProperty name="color" value="#333333"/>
    </inkml:brush>
  </inkml:definitions>
  <inkml:trace contextRef="#ctx0" brushRef="#br0">104 985 7210 0 0,'0'-1'181'0'0,"0"1"1"0"0,-1 0-1 0 0,1 0 1 0 0,-1 0-1 0 0,1-1 1 0 0,0 1-1 0 0,-1 0 1 0 0,1-1-1 0 0,0 1 1 0 0,-1 0-1 0 0,1-1 1 0 0,0 1-1 0 0,0 0 1 0 0,0-1-1 0 0,-1 1 1 0 0,1-1 0 0 0,0 1-1 0 0,0 0 1 0 0,0-1-1 0 0,0 1 1 0 0,-1-1-1 0 0,1 1 1 0 0,0 0-1 0 0,0-1 1 0 0,0 1-1 0 0,0-1 1 0 0,0 1-1 0 0,0-1 1 0 0,0 1-1 0 0,1-1 1 0 0,0-16 467 0 0,3 4-353 0 0,0 0 0 0 0,1 0 1 0 0,1 0-1 0 0,12-21 1 0 0,37-46 67 0 0,-29 42-137 0 0,115-182 804 0 0,87-119-499 0 0,-209 314-563 0 0,2 1-1 0 0,1 0 1 0 0,0 2 0 0 0,2 1-1 0 0,0 1 1 0 0,31-20-1 0 0,-50 37-214 0 0,1 1 0 0 0,-1-1 0 0 0,0 1 1 0 0,1 0-1 0 0,5-1 0 0 0,-10 3 119 0 0,0-1 0 0 0,0 1 1 0 0,0 0-1 0 0,0 0 0 0 0,0-1 0 0 0,0 1 1 0 0,0 0-1 0 0,0 0 0 0 0,-1 0 1 0 0,1 0-1 0 0,0 0 0 0 0,0 0 0 0 0,0 1 1 0 0,0-1-1 0 0,0 0 0 0 0,0 0 1 0 0,0 1-1 0 0,0-1 0 0 0,-1 0 0 0 0,1 1 1 0 0,0-1-1 0 0,0 1 0 0 0,-1-1 1 0 0,1 1-1 0 0,0-1 0 0 0,0 1 0 0 0,-1 0 1 0 0,1-1-1 0 0,-1 1 0 0 0,1 0 1 0 0,0 0-1 0 0,-1-1 0 0 0,1 1 0 0 0,-1 0 1 0 0,0 0-1 0 0,1 0 0 0 0,-1 0 1 0 0,0-1-1 0 0,1 1 0 0 0,-1 2 1 0 0,0 10-1832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1:02.378"/>
    </inkml:context>
    <inkml:brush xml:id="br0">
      <inkml:brushProperty name="width" value="0.1" units="cm"/>
      <inkml:brushProperty name="height" value="0.1" units="cm"/>
      <inkml:brushProperty name="color" value="#333333"/>
    </inkml:brush>
  </inkml:definitions>
  <inkml:trace contextRef="#ctx0" brushRef="#br0">48 51 4073 0 0,'-48'-51'4246'0'0,"57"62"-4027"0"0,-1-1 0 0 0,-1 1-1 0 0,10 19 1 0 0,-8-14-116 0 0,24 44 158 0 0,-3 2 0 0 0,-3 1 1 0 0,-2 2-1 0 0,25 108 0 0 0,-31-81-53 0 0,-3 2-1 0 0,5 174 0 0 0,-21 280 69 0 0,-9-155-3251 0 0,6-307 1507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1:02.851"/>
    </inkml:context>
    <inkml:brush xml:id="br0">
      <inkml:brushProperty name="width" value="0.1" units="cm"/>
      <inkml:brushProperty name="height" value="0.1" units="cm"/>
      <inkml:brushProperty name="color" value="#333333"/>
    </inkml:brush>
  </inkml:definitions>
  <inkml:trace contextRef="#ctx0" brushRef="#br0">460 64 2537 0 0,'3'-13'1197'0'0,"-2"8"-685"0"0,0 0-1 0 0,0-1 1 0 0,1 1-1 0 0,0 0 1 0 0,0 0-1 0 0,5-9 1 0 0,-7 14-440 0 0,0-1 1 0 0,1 1-1 0 0,-1 0 1 0 0,0-1-1 0 0,0 1 1 0 0,0 0-1 0 0,1-1 1 0 0,-1 1-1 0 0,0 0 0 0 0,0 0 1 0 0,1-1-1 0 0,-1 1 1 0 0,0 0-1 0 0,1 0 1 0 0,-1-1-1 0 0,0 1 1 0 0,1 0-1 0 0,-1 0 1 0 0,0 0-1 0 0,1 0 1 0 0,-1-1-1 0 0,1 1 0 0 0,-1 0 1 0 0,0 0-1 0 0,1 0 1 0 0,-1 0-1 0 0,0 0 1 0 0,1 0-1 0 0,-1 0 1 0 0,1 0-1 0 0,-1 0 1 0 0,0 0-1 0 0,2 1 0 0 0,7 11 1135 0 0,4 23-361 0 0,-13-35-836 0 0,13 57 416 0 0,9 109-1 0 0,-17-108-525 0 0,24 105-1 0 0,-27-155-63 0 0,1 1 0 0 0,0-1 0 0 0,1 1 0 0 0,0-1 1 0 0,7 11-1 0 0,1-6-358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1:03.378"/>
    </inkml:context>
    <inkml:brush xml:id="br0">
      <inkml:brushProperty name="width" value="0.1" units="cm"/>
      <inkml:brushProperty name="height" value="0.1" units="cm"/>
      <inkml:brushProperty name="color" value="#333333"/>
    </inkml:brush>
  </inkml:definitions>
  <inkml:trace contextRef="#ctx0" brushRef="#br0">20 74 6673 0 0,'-3'-16'1874'0'0,"-6"-31"717"0"0,5 36-1551 0 0,2 22 113 0 0,1 110-643 0 0,1 107-359 0 0,17 43-52 0 0,3 60 53 0 0,-12 370 123 0 0,-3-181-3219 0 0,-3-439 1942 0 0,5-5-464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1:03.845"/>
    </inkml:context>
    <inkml:brush xml:id="br0">
      <inkml:brushProperty name="width" value="0.1" units="cm"/>
      <inkml:brushProperty name="height" value="0.1" units="cm"/>
      <inkml:brushProperty name="color" value="#333333"/>
    </inkml:brush>
  </inkml:definitions>
  <inkml:trace contextRef="#ctx0" brushRef="#br0">15 0 7842 0 0,'-9'89'3991'0'0,"4"117"-3205"0"0,6-188-763 0 0,1 0 1 0 0,1-1-1 0 0,0 1 1 0 0,2-1-1 0 0,7 20 1 0 0,-10-29-7 0 0,7 12 23 0 0,-9-19-35 0 0,1 0 1 0 0,-1 0 0 0 0,1 0 0 0 0,-1 0-1 0 0,1-1 1 0 0,0 1 0 0 0,-1 0 0 0 0,1-1-1 0 0,-1 1 1 0 0,1 0 0 0 0,0-1 0 0 0,0 1-1 0 0,-1-1 1 0 0,1 1 0 0 0,0-1 0 0 0,0 1-1 0 0,0-1 1 0 0,0 0 0 0 0,0 1 0 0 0,1-1-1 0 0,6-20-558 0 0,-5-14 86 0 0,-2 8 24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1:13.434"/>
    </inkml:context>
    <inkml:brush xml:id="br0">
      <inkml:brushProperty name="width" value="0.1" units="cm"/>
      <inkml:brushProperty name="height" value="0.1" units="cm"/>
      <inkml:brushProperty name="color" value="#333333"/>
    </inkml:brush>
  </inkml:definitions>
  <inkml:trace contextRef="#ctx0" brushRef="#br0">683 2 4897 0 0,'0'0'246'0'0,"-1"0"-1"0"0,0 0 1 0 0,0-1-1 0 0,0 1 1 0 0,1 0-1 0 0,-1 0 1 0 0,0 0-1 0 0,0 0 1 0 0,0 0 0 0 0,0 0-1 0 0,1 0 1 0 0,-1 0-1 0 0,0 0 1 0 0,0 0-1 0 0,0 0 1 0 0,-1 1-1 0 0,1 0-48 0 0,-1-1-1 0 0,1 1 1 0 0,-1 0-1 0 0,1 0 1 0 0,0-1-1 0 0,-1 1 1 0 0,1 0-1 0 0,0 0 1 0 0,0 1-1 0 0,0-1 1 0 0,0 0-1 0 0,0 0 1 0 0,0 0-1 0 0,0 1 1 0 0,0-1-1 0 0,0 0 1 0 0,0 1-1 0 0,1-1 1 0 0,-1 1-1 0 0,0 2 0 0 0,-1-1-63 0 0,1-1-1 0 0,-1 0 0 0 0,0 1 1 0 0,0-1-1 0 0,0 0 0 0 0,0 0 1 0 0,0 0-1 0 0,0-1 0 0 0,-1 1 1 0 0,1 0-1 0 0,-4 1 0 0 0,-3 3 130 0 0,-20 18 367 0 0,16-15-398 0 0,1 1 0 0 0,1 0 0 0 0,-15 17 0 0 0,-270 293 586 0 0,293-316-816 0 0,-106 111 85 0 0,86-87-84 0 0,1 1-1 0 0,-26 41 0 0 0,46-65-66 0 0,0-2-36 0 0,0 0 0 0 0,0 0 0 0 0,1 1 0 0 0,-1-1 0 0 0,1 1 1 0 0,0-1-1 0 0,-2 6 0 0 0,3-9 58 0 0,0 0 1 0 0,0 1 0 0 0,0-1 0 0 0,0 0 0 0 0,0 0 0 0 0,0 0 0 0 0,0 0 0 0 0,0 0 0 0 0,0 0 0 0 0,0 0 0 0 0,0 1 0 0 0,0-1 0 0 0,0 0 0 0 0,0 0 0 0 0,1 0 0 0 0,-1 0-1 0 0,0 0 1 0 0,0 0 0 0 0,0 0 0 0 0,0 0 0 0 0,0 0 0 0 0,0 1 0 0 0,0-1 0 0 0,0 0 0 0 0,0 0 0 0 0,0 0 0 0 0,0 0 0 0 0,0 0 0 0 0,1 0 0 0 0,-1 0 0 0 0,0 0-1 0 0,0 0 1 0 0,0 0 0 0 0,0 0 0 0 0,0 0 0 0 0,0 0 0 0 0,0 0 0 0 0,0 0 0 0 0,1 0 0 0 0,-1 0 0 0 0,0 0 0 0 0,0 0 0 0 0,0 0 0 0 0,0 0 0 0 0,0 0 0 0 0,0 0-1 0 0,0 0 1 0 0,1 0 0 0 0,-1 0 0 0 0,0 0 0 0 0,0 0 0 0 0,0 0 0 0 0,0 0 0 0 0,0 0 0 0 0,0 0 0 0 0,0 0 0 0 0,0 0 0 0 0,0 0 0 0 0,1 0 0 0 0,-1 0 0 0 0,0-1-1 0 0,11-6-1287 0 0,11-12-449 0 0,-2-1-161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11.660"/>
    </inkml:context>
    <inkml:brush xml:id="br0">
      <inkml:brushProperty name="width" value="0.1" units="cm"/>
      <inkml:brushProperty name="height" value="0.1" units="cm"/>
      <inkml:brushProperty name="color" value="#333333"/>
    </inkml:brush>
  </inkml:definitions>
  <inkml:trace contextRef="#ctx0" brushRef="#br0">45 91 9626 0 0,'-1'0'283'0'0,"-1"-1"-1"0"0,1 1 1 0 0,0 0 0 0 0,0-1-1 0 0,0 1 1 0 0,0 0-1 0 0,-1 0 1 0 0,1 0 0 0 0,0-1-1 0 0,0 1 1 0 0,0 0 0 0 0,-1 1-1 0 0,1-1 1 0 0,0 0-1 0 0,0 0 1 0 0,0 0 0 0 0,0 1-1 0 0,-1-1 1 0 0,1 1 0 0 0,0-1-1 0 0,0 1 1 0 0,0-1-1 0 0,0 1 1 0 0,0-1 0 0 0,0 1-1 0 0,0 0 1 0 0,0 0 0 0 0,0 0-1 0 0,0-1 1 0 0,1 1-1 0 0,-1 0 1 0 0,0 0 0 0 0,0 2-1 0 0,0-1-151 0 0,0 0 0 0 0,0 0 0 0 0,0 1-1 0 0,0-1 1 0 0,0 0 0 0 0,1 1 0 0 0,-1-1-1 0 0,1 1 1 0 0,0-1 0 0 0,0 1 0 0 0,0-1-1 0 0,0 1 1 0 0,0-1 0 0 0,0 1-1 0 0,1 3 1 0 0,50 140 1412 0 0,-50-143-1524 0 0,19 49 272 0 0,-18-49-285 0 0,-1 1 0 0 0,1-1 1 0 0,-1 0-1 0 0,1 0 0 0 0,0 0 1 0 0,1-1-1 0 0,-1 1 0 0 0,0 0 0 0 0,1-1 1 0 0,-1 0-1 0 0,1 1 0 0 0,0-1 0 0 0,3 2 1 0 0,-5-4-10 0 0,0 1 1 0 0,0-1-1 0 0,0 0 1 0 0,0 1 0 0 0,0-1-1 0 0,0 0 1 0 0,0 0-1 0 0,0 0 1 0 0,0 0-1 0 0,0 0 1 0 0,0 0 0 0 0,0 0-1 0 0,0 0 1 0 0,0 0-1 0 0,0 0 1 0 0,0 0-1 0 0,0-1 1 0 0,0 1 0 0 0,0 0-1 0 0,-1-1 1 0 0,1 1-1 0 0,0-1 1 0 0,0 1 0 0 0,0-1-1 0 0,0 1 1 0 0,-1-1-1 0 0,1 0 1 0 0,0 1-1 0 0,0-1 1 0 0,-1 0 0 0 0,1 0-1 0 0,0 1 1 0 0,-1-1-1 0 0,1 0 1 0 0,-1 0-1 0 0,0 0 1 0 0,1 0 0 0 0,-1 0-1 0 0,1 0 1 0 0,-1 0-1 0 0,0 0 1 0 0,0-1 0 0 0,3-6 5 0 0,-1 0 0 0 0,-1-1 1 0 0,1-16-1 0 0,-1 19 1 0 0,0-3 1 0 0,1-21 2 0 0,12-57-1 0 0,-11 77-7 0 0,-1 0 0 0 0,2 1 0 0 0,0-1 0 0 0,0 1 0 0 0,0 0 1 0 0,1 0-1 0 0,1 1 0 0 0,-1-1 0 0 0,13-13 0 0 0,-12 16 4 0 0,0-1 4 0 0,0 1 0 0 0,0-1 0 0 0,1 1 0 0 0,0 0 0 0 0,0 0 0 0 0,1 1 0 0 0,0 0-1 0 0,0 0 1 0 0,0 1 0 0 0,10-4 0 0 0,-11 5 28 0 0,0 2-1 0 0,0-1 1 0 0,0 1 0 0 0,1 0-1 0 0,-1 0 1 0 0,0 1 0 0 0,0 0-1 0 0,1 0 1 0 0,-1 1 0 0 0,0 0-1 0 0,0 0 1 0 0,0 1 0 0 0,0 0-1 0 0,0 0 1 0 0,0 0 0 0 0,0 1-1 0 0,-1 0 1 0 0,1 1 0 0 0,-1-1-1 0 0,0 1 1 0 0,0 0 0 0 0,0 1-1 0 0,-1 0 1 0 0,0-1 0 0 0,1 2 0 0 0,-2-1-1 0 0,8 9 1 0 0,-8-6 18 0 0,1 0 1 0 0,-1 0-1 0 0,0 0 0 0 0,-1 0 1 0 0,0 0-1 0 0,0 1 1 0 0,0-1-1 0 0,-1 1 0 0 0,-1 0 1 0 0,0 0-1 0 0,0 0 1 0 0,0 0-1 0 0,-2 9 0 0 0,1-14-228 0 0,-1 1-1 0 0,1-1 1 0 0,-1 0 0 0 0,0 1-1 0 0,-1-1 1 0 0,1 0-1 0 0,-1 0 1 0 0,0 0-1 0 0,1 0 1 0 0,-2 0-1 0 0,1-1 1 0 0,0 1-1 0 0,-1 0 1 0 0,0-1-1 0 0,0 0 1 0 0,0 0-1 0 0,0 0 1 0 0,0 0 0 0 0,-1 0-1 0 0,1-1 1 0 0,-1 1-1 0 0,0-1 1 0 0,0 0-1 0 0,0 0 1 0 0,0 0-1 0 0,0-1 1 0 0,0 1-1 0 0,-5 0 1 0 0,-9-1-1513 0 0,0-4-632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1:13.885"/>
    </inkml:context>
    <inkml:brush xml:id="br0">
      <inkml:brushProperty name="width" value="0.1" units="cm"/>
      <inkml:brushProperty name="height" value="0.1" units="cm"/>
      <inkml:brushProperty name="color" value="#333333"/>
    </inkml:brush>
  </inkml:definitions>
  <inkml:trace contextRef="#ctx0" brushRef="#br0">675 1 4665 0 0,'-15'9'1211'0'0,"1"1"1"0"0,0 1-1 0 0,0 0 0 0 0,1 1 1 0 0,1 1-1 0 0,-22 27 1 0 0,-55 97-207 0 0,38-56-420 0 0,-91 107-247 0 0,-22 35-152 0 0,161-219-195 0 0,-8 14-96 0 0,0 0 0 0 0,0 1 0 0 0,2 0 0 0 0,0 0 0 0 0,-7 29 0 0 0,16-47 71 0 0,-1-1-1 0 0,1 0 0 0 0,0 0 0 0 0,0 1 0 0 0,0-1 0 0 0,0 0 0 0 0,0 0 0 0 0,0 1 0 0 0,0-1 0 0 0,0 0 0 0 0,0 1 0 0 0,0-1 0 0 0,0 0 0 0 0,0 0 1 0 0,0 1-1 0 0,0-1 0 0 0,0 0 0 0 0,0 1 0 0 0,0-1 0 0 0,0 0 0 0 0,1 0 0 0 0,-1 1 0 0 0,0-1 0 0 0,0 0 0 0 0,0 0 0 0 0,0 1 0 0 0,1-1 0 0 0,-1 0 1 0 0,0 0-1 0 0,0 0 0 0 0,0 1 0 0 0,1-1 0 0 0,-1 0 0 0 0,0 0 0 0 0,0 0 0 0 0,1 0 0 0 0,-1 0 0 0 0,0 1 0 0 0,0-1 0 0 0,1 0 0 0 0,-1 0 0 0 0,0 0 1 0 0,1 0-1 0 0,-1 0 0 0 0,0 0 0 0 0,0 0 0 0 0,1 0 0 0 0,-1 0 0 0 0,0 0 0 0 0,1 0 0 0 0,-1 0 0 0 0,17-7-1452 0 0,-3-4 124 0 0</inkml:trace>
  <inkml:trace contextRef="#ctx0" brushRef="#br0" timeOffset="1">812 225 4233 0 0,'-39'63'4679'0'0,"-30"26"-1895"0"0,4-3-1287 0 0,-138 240-160 0 0,-33 78-1239 0 0,127-215-1153 0 0,85-142-173 0 0,3 1-1 0 0,-18 57 0 0 0,32-79 160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1:14.338"/>
    </inkml:context>
    <inkml:brush xml:id="br0">
      <inkml:brushProperty name="width" value="0.1" units="cm"/>
      <inkml:brushProperty name="height" value="0.1" units="cm"/>
      <inkml:brushProperty name="color" value="#333333"/>
    </inkml:brush>
  </inkml:definitions>
  <inkml:trace contextRef="#ctx0" brushRef="#br0">447 1 6161 0 0,'-13'9'1271'0'0,"0"1"-1"0"0,1 0 0 0 0,0 1 1 0 0,-15 17-1 0 0,-38 56 78 0 0,45-58-739 0 0,-28 46-78 0 0,-53 104 0 0 0,88-152-510 0 0,-13 26 111 0 0,-35 94-1 0 0,53-120-595 0 0,1 1-1 0 0,0 0 0 0 0,2 0 0 0 0,1 0 0 0 0,2 1 1 0 0,-1 32-1 0 0,5-37-920 0 0</inkml:trace>
  <inkml:trace contextRef="#ctx0" brushRef="#br0" timeOffset="1">300 775 2729 0 0,'-2'12'607'0'0,"0"0"1"0"0,-1 1 0 0 0,0-1 0 0 0,-1 0 0 0 0,0-1-1 0 0,-1 1 1 0 0,-9 14 0 0 0,-51 74 800 0 0,32-52-802 0 0,-12 15-122 0 0,28-42-524 0 0,1 1 0 0 0,1 1 0 0 0,1 0 0 0 0,1 1 0 0 0,-18 46 0 0 0,30-66-84 0 0,0 1 0 0 0,0-1 0 0 0,0 0 0 0 0,1 1 0 0 0,-1-1 0 0 0,1 7 0 0 0,4-1-647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1:14.781"/>
    </inkml:context>
    <inkml:brush xml:id="br0">
      <inkml:brushProperty name="width" value="0.1" units="cm"/>
      <inkml:brushProperty name="height" value="0.1" units="cm"/>
      <inkml:brushProperty name="color" value="#333333"/>
    </inkml:brush>
  </inkml:definitions>
  <inkml:trace contextRef="#ctx0" brushRef="#br0">275 0 5505 0 0,'-97'106'8273'0'0,"-24"26"-6520"0"0,116-125-1802 0 0,0-1-1 0 0,1 1 0 0 0,0 0 0 0 0,0 0 0 0 0,-4 12 1 0 0,6-16-261 0 0,1 1 1 0 0,0 0-1 0 0,0 0 1 0 0,0 0 0 0 0,0 1-1 0 0,1-1 1 0 0,-1 0-1 0 0,1 0 1 0 0,0 0 0 0 0,0 0-1 0 0,2 9 1 0 0,1-6-1009 0 0</inkml:trace>
  <inkml:trace contextRef="#ctx0" brushRef="#br0" timeOffset="1">274 313 5049 0 0,'-12'9'2066'0'0,"0"1"1"0"0,-16 17-1 0 0,-38 55-148 0 0,60-74-1650 0 0,-14 20-230 0 0,2 1 0 0 0,0 1 0 0 0,2 1 0 0 0,1 0 0 0 0,1 2 0 0 0,2-1 0 0 0,2 1 0 0 0,1 1 0 0 0,-7 45 0 0 0,15-74-173 0 0,1 0 0 0 0,0 0 0 0 0,0 1 0 0 0,0-1 0 0 0,0 0 0 0 0,1 0 0 0 0,0 0 0 0 0,0 1 0 0 0,2 4 0 0 0,1 7-598 0 0</inkml:trace>
  <inkml:trace contextRef="#ctx0" brushRef="#br0" timeOffset="2">203 930 5097 0 0,'-16'17'3304'0'0,"-24"32"0"0"0,21-21-3088 0 0,2 1 0 0 0,0 1 0 0 0,2 0-1 0 0,-12 35 1 0 0,22-51-304 0 0,0-1 0 0 0,1 1 0 0 0,0 0 0 0 0,1 0 0 0 0,1 0 0 0 0,0 1 0 0 0,1-1 0 0 0,1 16 0 0 0,3-14-238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1:15.245"/>
    </inkml:context>
    <inkml:brush xml:id="br0">
      <inkml:brushProperty name="width" value="0.1" units="cm"/>
      <inkml:brushProperty name="height" value="0.1" units="cm"/>
      <inkml:brushProperty name="color" value="#333333"/>
    </inkml:brush>
  </inkml:definitions>
  <inkml:trace contextRef="#ctx0" brushRef="#br0">138 0 6001 0 0,'-11'16'3129'0'0,"-2"2"-1649"0"0,-2 0-896 0 0,4 1 409 0 0,1 2-313 0 0,1-3-256 0 0,-4 1-80 0 0,5-1-112 0 0,1 3-72 0 0,2-2-88 0 0,-3-1-16 0 0,5 1 0 0 0,-3 0-40 0 0,1 4-832 0 0,2 0 720 0 0,-2-1-336 0 0,0-1-352 0 0</inkml:trace>
  <inkml:trace contextRef="#ctx0" brushRef="#br0" timeOffset="1">162 603 3617 0 0,'0'27'3224'0'0,"2"2"-895"0"0,-10-3-1321 0 0,-4 1 761 0 0,-2 1-633 0 0,-4-1-272 0 0,2 1-344 0 0,2-1-160 0 0,-4 0-128 0 0,5-2-96 0 0,2-8-672 0 0,3 1 480 0 0,3-5-248 0 0,3-3-240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3:35.907"/>
    </inkml:context>
    <inkml:brush xml:id="br0">
      <inkml:brushProperty name="width" value="0.1" units="cm"/>
      <inkml:brushProperty name="height" value="0.1" units="cm"/>
      <inkml:brushProperty name="color" value="#333333"/>
    </inkml:brush>
  </inkml:definitions>
  <inkml:trace contextRef="#ctx0" brushRef="#br0">432 79 6073 0 0,'-8'-17'5638'0'0,"8"17"-5540"0"0,0 0-1 0 0,-1-1 1 0 0,1 1-1 0 0,0 0 1 0 0,0-1-1 0 0,-1 1 1 0 0,1 0-1 0 0,0 0 0 0 0,0-1 1 0 0,-1 1-1 0 0,1 0 1 0 0,0-1-1 0 0,0 1 1 0 0,0-1-1 0 0,-1 1 1 0 0,1 0-1 0 0,0-1 0 0 0,0 1 1 0 0,0 0-1 0 0,0-1 1 0 0,0 1-1 0 0,0-1 1 0 0,0 1-1 0 0,0 0 1 0 0,0-1-1 0 0,0 1 1 0 0,0-1-1 0 0,0 1 0 0 0,0 0 1 0 0,0-1-1 0 0,0 1 1 0 0,1-1-1 0 0,-1 1-44 0 0,0 0 0 0 0,0 0-1 0 0,1 0 1 0 0,-1 0 0 0 0,0 0 0 0 0,0-1 0 0 0,0 1-1 0 0,1 0 1 0 0,-1 0 0 0 0,0 0 0 0 0,0 0-1 0 0,0 0 1 0 0,0 0 0 0 0,1-1 0 0 0,-1 1-1 0 0,0 0 1 0 0,0 0 0 0 0,0 0 0 0 0,0 0 0 0 0,0-1-1 0 0,0 1 1 0 0,0 0 0 0 0,0 0 0 0 0,1 0-1 0 0,-1-1 1 0 0,0 1 0 0 0,0 0 0 0 0,0 0-1 0 0,0-1 1 0 0,0 1 0 0 0,0 0 0 0 0,0 0 0 0 0,0 0-1 0 0,0-1 1 0 0,0 1 0 0 0,0 0 0 0 0,-1 0-1 0 0,1 0 1 0 0,0-1 0 0 0,-7-10 837 0 0,-12-6 77 0 0,14 15-851 0 0,1 0 0 0 0,-1 1-1 0 0,0-1 1 0 0,0 1 0 0 0,-1 0 0 0 0,1 0 0 0 0,0 1 0 0 0,0 0 0 0 0,-6 0 0 0 0,-4-1 25 0 0,-80-3 254 0 0,83 5-386 0 0,1 0 0 0 0,0 0 0 0 0,-1 1 0 0 0,1 0 0 0 0,0 1 0 0 0,-14 5-1 0 0,24-7-8 0 0,-18 7-20 0 0,0 1 1 0 0,-24 14 0 0 0,39-20 14 0 0,-1 0 0 0 0,1 0 0 0 0,0 1 0 0 0,0-1 0 0 0,0 1 0 0 0,0 0-1 0 0,1 0 1 0 0,-1 0 0 0 0,1 0 0 0 0,0 1 0 0 0,1-1 0 0 0,-1 1 0 0 0,1 0 0 0 0,-4 9 0 0 0,6-13 3 0 0,-1 1 1 0 0,1-1-1 0 0,0 0 0 0 0,0 0 1 0 0,0 0-1 0 0,0 1 1 0 0,0-1-1 0 0,0 0 0 0 0,0 0 1 0 0,1 0-1 0 0,-1 1 1 0 0,0-1-1 0 0,1 0 0 0 0,-1 0 1 0 0,1 0-1 0 0,-1 0 1 0 0,1 0-1 0 0,-1 0 0 0 0,1 0 1 0 0,0 0-1 0 0,-1 0 1 0 0,1 0-1 0 0,0 0 0 0 0,0 0 1 0 0,0 0-1 0 0,0 0 1 0 0,0-1-1 0 0,0 1 0 0 0,0 0 1 0 0,0-1-1 0 0,0 1 1 0 0,0-1-1 0 0,0 1 0 0 0,0-1 1 0 0,1 1-1 0 0,-1-1 1 0 0,0 0-1 0 0,0 0 0 0 0,2 1 1 0 0,8 0 0 0 0,0 1 1 0 0,0-1-1 0 0,18-1 1 0 0,-11 0-6 0 0,81-2 4 0 0,-68 0 2 0 0,0 1 0 0 0,0 2 0 0 0,-1 1 0 0 0,53 10 0 0 0,-65-8 22 0 0,0 1 0 0 0,-1 1-1 0 0,0 1 1 0 0,17 8-1 0 0,-30-13-15 0 0,0 0 0 0 0,0 1 0 0 0,-1-1 0 0 0,1 0 0 0 0,-1 1-1 0 0,0 0 1 0 0,1 0 0 0 0,-1 0 0 0 0,0 0 0 0 0,-1 1 0 0 0,1-1-1 0 0,-1 1 1 0 0,1-1 0 0 0,-1 1 0 0 0,0 0 0 0 0,-1 0 0 0 0,1 0-1 0 0,-1 0 1 0 0,1 0 0 0 0,-1 0 0 0 0,0 0 0 0 0,-1 1 0 0 0,1 4-1 0 0,-1-4 16 0 0,-1 0 0 0 0,0-1 0 0 0,0 1 0 0 0,0 0-1 0 0,-1-1 1 0 0,1 1 0 0 0,-1-1 0 0 0,0 1 0 0 0,-1-1 0 0 0,1 0-1 0 0,-1 0 1 0 0,0 0 0 0 0,0 0 0 0 0,0 0 0 0 0,0-1-1 0 0,-1 1 1 0 0,1-1 0 0 0,-5 3 0 0 0,-4 3 30 0 0,0-1 0 0 0,-1 0 0 0 0,1 0 0 0 0,-23 8 0 0 0,24-12-25 0 0,1-1 1 0 0,-1 0-1 0 0,0 0 0 0 0,0-1 1 0 0,-1-1-1 0 0,1 0 0 0 0,0 0 0 0 0,0-1 1 0 0,-16-2-1 0 0,-3-3-197 0 0,0 0 0 0 0,-34-12 0 0 0,54 15-408 0 0,1-2 1 0 0,-1 0 0 0 0,-10-6 0 0 0,16 8 99 0 0,1 0 1 0 0,0 0-1 0 0,0 0 1 0 0,0 0 0 0 0,0-1-1 0 0,0 1 1 0 0,0-1-1 0 0,1 0 1 0 0,-1 1 0 0 0,1-1-1 0 0,-3-6 1 0 0,1-1-2063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3:36.359"/>
    </inkml:context>
    <inkml:brush xml:id="br0">
      <inkml:brushProperty name="width" value="0.1" units="cm"/>
      <inkml:brushProperty name="height" value="0.1" units="cm"/>
      <inkml:brushProperty name="color" value="#333333"/>
    </inkml:brush>
  </inkml:definitions>
  <inkml:trace contextRef="#ctx0" brushRef="#br0">1 12 5313 0 0,'0'-1'271'0'0,"0"0"-1"0"0,1 0 1 0 0,-1 1-1 0 0,1-1 1 0 0,-1 0-1 0 0,1 1 1 0 0,-1-1-1 0 0,1 0 1 0 0,-1 1-1 0 0,1-1 1 0 0,-1 1-1 0 0,1-1 1 0 0,0 1-1 0 0,-1-1 1 0 0,1 1-1 0 0,1-1 1 0 0,-2 1-167 0 0,1 0 1 0 0,-1-1 0 0 0,1 1-1 0 0,-1 0 1 0 0,1 0-1 0 0,-1 1 1 0 0,0-1-1 0 0,1 0 1 0 0,-1 0 0 0 0,1 0-1 0 0,-1 0 1 0 0,0 0-1 0 0,1 0 1 0 0,-1 0-1 0 0,1 1 1 0 0,-1-1-1 0 0,0 0 1 0 0,1 0 0 0 0,-1 1-1 0 0,0-1 1 0 0,1 0-1 0 0,0 1 1 0 0,0 1 37 0 0,0-1 0 0 0,0 1 1 0 0,0-1-1 0 0,0 1 0 0 0,0 0 1 0 0,0 0-1 0 0,-1-1 0 0 0,1 1 1 0 0,0 0-1 0 0,-1 0 0 0 0,1 0 1 0 0,-1 3-1 0 0,2 40 1470 0 0,-6 46 0 0 0,2-59-1300 0 0,1-1 0 0 0,1 1 0 0 0,9 63 0 0 0,-8-91-276 0 0,0-1 0 0 0,0 1-1 0 0,1 0 1 0 0,-1-1 0 0 0,1 1 0 0 0,0-1 0 0 0,2 5 0 0 0,-3-8-137 0 0,-1 1 0 0 0,1 0 0 0 0,-1 0 1 0 0,1 0-1 0 0,0-1 0 0 0,-1 1 0 0 0,1 0 0 0 0,0-1 0 0 0,0 1 0 0 0,-1 0 0 0 0,1-1 0 0 0,0 1 0 0 0,0-1 0 0 0,0 1 0 0 0,0-1 0 0 0,0 0 1 0 0,0 1-1 0 0,0-1 0 0 0,0 0 0 0 0,0 0 0 0 0,0 1 0 0 0,0-1 0 0 0,0 0 0 0 0,0 0 0 0 0,0 0 0 0 0,0 0 0 0 0,0-1 0 0 0,0 1 0 0 0,-1 0 1 0 0,1 0-1 0 0,1-1 0 0 0,-1 0-186 0 0,0 0 1 0 0,0 0-1 0 0,0 0 1 0 0,0 0-1 0 0,-1-1 1 0 0,1 1-1 0 0,0 0 1 0 0,-1-1-1 0 0,1 1 1 0 0,-1 0-1 0 0,1-3 1 0 0,2-6-1399 0 0,4-2-1071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3:36.856"/>
    </inkml:context>
    <inkml:brush xml:id="br0">
      <inkml:brushProperty name="width" value="0.1" units="cm"/>
      <inkml:brushProperty name="height" value="0.1" units="cm"/>
      <inkml:brushProperty name="color" value="#333333"/>
    </inkml:brush>
  </inkml:definitions>
  <inkml:trace contextRef="#ctx0" brushRef="#br0">156 0 2441 0 0,'0'9'5664'0'0,"-8"17"-3308"0"0,5-16-1343 0 0,-1 10-294 0 0,2-1-1 0 0,0 1 1 0 0,2-1-1 0 0,0 1 1 0 0,3 22-1 0 0,0 4-1 0 0,8 82 217 0 0,-7-56-641 0 0,-4-70-364 0 0,0 0-1 0 0,0 0 1 0 0,0 0-1 0 0,0-1 1 0 0,1 1-1 0 0,-1 0 1 0 0,0-1-1 0 0,1 1 0 0 0,0 0 1 0 0,-1-1-1 0 0,1 1 1 0 0,0 0-1 0 0,0-1 1 0 0,0 1-1 0 0,2 1 1 0 0,-3-3-116 0 0,1 0 1 0 0,-1 0-1 0 0,0-1 1 0 0,1 1 0 0 0,-1 0-1 0 0,0-1 1 0 0,1 1-1 0 0,-1 0 1 0 0,0-1-1 0 0,1 1 1 0 0,-1-1-1 0 0,0 1 1 0 0,0 0-1 0 0,1-1 1 0 0,-1 1-1 0 0,0-1 1 0 0,0 1-1 0 0,0-1 1 0 0,0 1 0 0 0,0 0-1 0 0,0-1 1 0 0,0 0-1 0 0,1-1-1239 0 0,2-2-1026 0 0</inkml:trace>
  <inkml:trace contextRef="#ctx0" brushRef="#br0" timeOffset="1">15 26 5617 0 0,'-9'-9'3789'0'0,"4"3"-282"0"0,12 5-1082 0 0,32 6-1969 0 0,43-2-1 0 0,-59-2-346 0 0,22 0 30 0 0,-9-1-57 0 0,56 8 0 0 0,-59-2-58 0 0,38 10-1 0 0,-60-12-7 0 0,0 0-1 0 0,0 0 0 0 0,-1 1 0 0 0,1 1 0 0 0,-1 0 0 0 0,19 14 0 0 0,-27-18 3 0 0,1 0-1 0 0,-1 0 0 0 0,1 1 1 0 0,-1-1-1 0 0,0 1 0 0 0,0 0 1 0 0,0-1-1 0 0,0 1 0 0 0,0 0 1 0 0,0 0-1 0 0,-1 0 1 0 0,0 0-1 0 0,0 0 0 0 0,1 1 1 0 0,-2-1-1 0 0,1 0 0 0 0,0 1 1 0 0,-1-1-1 0 0,1 0 0 0 0,-1 1 1 0 0,0-1-1 0 0,0 1 0 0 0,-1-1 1 0 0,1 0-1 0 0,-1 1 0 0 0,1-1 1 0 0,-1 0-1 0 0,0 0 1 0 0,0 1-1 0 0,-1-1 0 0 0,1 0 1 0 0,-1 0-1 0 0,-2 4 0 0 0,-6 8 102 0 0,0 0-1 0 0,-2-1 0 0 0,1 0 0 0 0,-27 22 1 0 0,32-30-87 0 0,-14 11 122 0 0,-1 0-1 0 0,-30 17 1 0 0,40-28-67 0 0,-1 0 0 0 0,0-1-1 0 0,-18 5 1 0 0,26-9-87 0 0,1 0 1 0 0,0 0-1 0 0,-1-1 0 0 0,1 1 1 0 0,-1-1-1 0 0,1 0 0 0 0,-1 0 1 0 0,1 0-1 0 0,0 0 0 0 0,-1 0 1 0 0,1-1-1 0 0,-1 0 0 0 0,1 0 1 0 0,0 0-1 0 0,-1 0 1 0 0,1 0-1 0 0,-5-3 0 0 0,6 3-182 0 0,0-1 0 0 0,1 1 1 0 0,-1-1-1 0 0,0 0 0 0 0,0 1 0 0 0,1-1 0 0 0,-1 0 0 0 0,1 0 0 0 0,-1 0 1 0 0,1 0-1 0 0,0 0 0 0 0,0 0 0 0 0,0-1 0 0 0,0 1 0 0 0,0 0 0 0 0,1 0 0 0 0,-1-1 1 0 0,1 1-1 0 0,-1-1 0 0 0,1 1 0 0 0,0 0 0 0 0,0-1 0 0 0,0 1 0 0 0,0-1 1 0 0,1-3-1 0 0,2-5-1545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3:37.295"/>
    </inkml:context>
    <inkml:brush xml:id="br0">
      <inkml:brushProperty name="width" value="0.1" units="cm"/>
      <inkml:brushProperty name="height" value="0.1" units="cm"/>
      <inkml:brushProperty name="color" value="#333333"/>
    </inkml:brush>
  </inkml:definitions>
  <inkml:trace contextRef="#ctx0" brushRef="#br0">73 1 4721 0 0,'1'0'216'0'0,"0"0"-1"0"0,0 0 1 0 0,0 0-1 0 0,0 1 1 0 0,-1-1-1 0 0,1 0 1 0 0,0 0-1 0 0,0 1 1 0 0,0-1-1 0 0,-1 1 1 0 0,1-1-1 0 0,0 0 1 0 0,0 1-1 0 0,-1-1 1 0 0,1 1-1 0 0,0 0 1 0 0,-1-1 0 0 0,1 1-1 0 0,-1 0 1 0 0,1-1-1 0 0,-1 1 1 0 0,1 0-1 0 0,-1 0 1 0 0,1-1-1 0 0,-1 1 1 0 0,0 0-1 0 0,0 0 1 0 0,1 0-1 0 0,-1-1 1 0 0,0 1-1 0 0,0 0 1 0 0,0 0-1 0 0,0 0 1 0 0,0 0-1 0 0,0 0 1 0 0,0-1 0 0 0,0 3-1 0 0,-6 41 2002 0 0,3-29-1536 0 0,-25 129 1567 0 0,23-108-1853 0 0,3-25-271 0 0,0 0-1 0 0,1 1 1 0 0,1-1-1 0 0,-1 1 1 0 0,3 15-1 0 0,-2-25-103 0 0,0 1 0 0 0,0-1-1 0 0,1 1 1 0 0,-1-1 0 0 0,1 0 0 0 0,-1 1-1 0 0,1-1 1 0 0,0 1 0 0 0,0-1-1 0 0,0 0 1 0 0,0 0 0 0 0,0 1-1 0 0,0-1 1 0 0,1 0 0 0 0,-1 0-1 0 0,1 0 1 0 0,-1 0 0 0 0,1-1-1 0 0,0 1 1 0 0,0 0 0 0 0,0-1-1 0 0,0 1 1 0 0,0-1 0 0 0,0 0-1 0 0,0 0 1 0 0,0 1 0 0 0,1-1 0 0 0,-1-1-1 0 0,0 1 1 0 0,1 0 0 0 0,-1-1-1 0 0,5 1 1 0 0,32 4 86 0 0,49 0 0 0 0,6 0-53 0 0,-87-4-104 0 0,59 3 117 0 0,-61-4-421 0 0,0 0 0 0 0,-1 0 0 0 0,1-1 0 0 0,0 0 0 0 0,-1 0 0 0 0,1 0 0 0 0,-1 0 0 0 0,1-1 0 0 0,-1 1 0 0 0,0-1 0 0 0,7-4 0 0 0,-4 1-1305 0 0</inkml:trace>
  <inkml:trace contextRef="#ctx0" brushRef="#br0" timeOffset="1">1 265 8650 0 0,'14'0'6175'0'0,"13"-12"-5052"0"0,-13 5-454 0 0,48-13-344 0 0,108-18 0 0 0,-120 28-2138 0 0,-40 8 991 0 0,-3-1-335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3:37.759"/>
    </inkml:context>
    <inkml:brush xml:id="br0">
      <inkml:brushProperty name="width" value="0.1" units="cm"/>
      <inkml:brushProperty name="height" value="0.1" units="cm"/>
      <inkml:brushProperty name="color" value="#333333"/>
    </inkml:brush>
  </inkml:definitions>
  <inkml:trace contextRef="#ctx0" brushRef="#br0">0 103 7802 0 0,'3'-5'720'0'0,"0"0"0"0"0,0 1 0 0 0,0-1 0 0 0,0 1-1 0 0,1 0 1 0 0,0 0 0 0 0,0 0 0 0 0,0 0 0 0 0,8-4 0 0 0,-5 3-393 0 0,2 0 0 0 0,-1 1 0 0 0,0 0-1 0 0,1 0 1 0 0,10-2 0 0 0,10-1-606 0 0,0 2 1 0 0,48-4-1 0 0,-57 7 703 0 0,-10 1-485 0 0,14-1-804 0 0,0 1 1 0 0,35 2-1 0 0,-34 2-291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3:38.225"/>
    </inkml:context>
    <inkml:brush xml:id="br0">
      <inkml:brushProperty name="width" value="0.1" units="cm"/>
      <inkml:brushProperty name="height" value="0.1" units="cm"/>
      <inkml:brushProperty name="color" value="#333333"/>
    </inkml:brush>
  </inkml:definitions>
  <inkml:trace contextRef="#ctx0" brushRef="#br0">24 199 8026 0 0,'1'0'321'0'0,"0"0"0"0"0,1 1 0 0 0,-1-1 1 0 0,0 1-1 0 0,0-1 0 0 0,1 1 0 0 0,-1-1 0 0 0,0 1 1 0 0,0 0-1 0 0,0 0 0 0 0,0 0 0 0 0,0 0 0 0 0,0 0 1 0 0,0 0-1 0 0,0 0 0 0 0,0 0 0 0 0,-1 0 1 0 0,1 0-1 0 0,0 0 0 0 0,-1 0 0 0 0,1 1 0 0 0,-1-1 1 0 0,1 2-1 0 0,13 37 767 0 0,-12-32-378 0 0,1 8-422 0 0,0 1 0 0 0,-1-1 0 0 0,0 1 0 0 0,-2 0 0 0 0,-1 17 0 0 0,3 43 106 0 0,-2-77-376 0 0,0 1 0 0 0,0 0 1 0 0,0-1-1 0 0,0 1 0 0 0,0 0 0 0 0,0-1 1 0 0,0 1-1 0 0,0 0 0 0 0,0-1 0 0 0,0 1 1 0 0,0 0-1 0 0,1-1 0 0 0,-1 1 1 0 0,0-1-1 0 0,0 1 0 0 0,1-1 0 0 0,-1 1 1 0 0,0 0-1 0 0,1-1 0 0 0,-1 1 0 0 0,1-1 1 0 0,-1 1-1 0 0,1-1 0 0 0,0 1 0 0 0,-1-2-1 0 0,1 1-1 0 0,-1-1 1 0 0,1 1 0 0 0,-1-1-1 0 0,0 0 1 0 0,1 1-1 0 0,-1-1 1 0 0,0 0-1 0 0,0 0 1 0 0,1 1-1 0 0,-1-1 1 0 0,0 0-1 0 0,0 0 1 0 0,0 1-1 0 0,0-1 1 0 0,0 0-1 0 0,0 0 1 0 0,0 1-1 0 0,0-1 1 0 0,-1 0 0 0 0,1-1-1 0 0,-3-17 30 0 0,-1 0-1 0 0,-1 0 1 0 0,-1 0 0 0 0,-16-35-1 0 0,10 26-261 0 0,-8-31 0 0 0,17 49 136 0 0,1 0 0 0 0,0 0 0 0 0,0 0 0 0 0,1 0 0 0 0,1-1 0 0 0,0 1 0 0 0,0 0 0 0 0,1 0-1 0 0,3-16 1 0 0,-3 20 53 0 0,1 0-1 0 0,1 0 1 0 0,-1 0-1 0 0,1 0 1 0 0,0 1-1 0 0,0-1 1 0 0,1 1-1 0 0,-1-1 1 0 0,1 1-1 0 0,0 1 1 0 0,1-1-1 0 0,-1 0 1 0 0,1 1-1 0 0,0 0 1 0 0,0 0-1 0 0,8-4 1 0 0,-1 2 4 0 0,-1 1-1 0 0,1 0 1 0 0,0 1 0 0 0,0 0 0 0 0,0 1 0 0 0,0 0 0 0 0,1 1 0 0 0,-1 0 0 0 0,1 1 0 0 0,0 0-1 0 0,-1 1 1 0 0,1 1 0 0 0,-1 0 0 0 0,1 1 0 0 0,-1 0 0 0 0,1 1 0 0 0,-1 0 0 0 0,0 1 0 0 0,0 0-1 0 0,21 12 1 0 0,-29-14 30 0 0,0 0-1 0 0,0 0 1 0 0,0 1-1 0 0,-1 0 0 0 0,1-1 1 0 0,-1 1-1 0 0,0 0 1 0 0,1 1-1 0 0,-1-1 1 0 0,-1 1-1 0 0,1-1 0 0 0,-1 1 1 0 0,1 0-1 0 0,-1 0 1 0 0,2 4-1 0 0,-3-6 4 0 0,-1 1-1 0 0,1-1 0 0 0,-1 0 1 0 0,0 1-1 0 0,0-1 1 0 0,0 0-1 0 0,0 1 0 0 0,0-1 1 0 0,0 1-1 0 0,-1-1 1 0 0,1 0-1 0 0,-1 0 1 0 0,1 1-1 0 0,-1-1 0 0 0,0 0 1 0 0,0 0-1 0 0,0 0 1 0 0,0 0-1 0 0,0 1 1 0 0,-1-2-1 0 0,1 1 0 0 0,-1 0 1 0 0,1 0-1 0 0,-1 0 1 0 0,1-1-1 0 0,-1 1 1 0 0,0-1-1 0 0,-4 3 0 0 0,-15 10 30 0 0,0 0 1 0 0,-1-2-1 0 0,-39 17 0 0 0,-72 16 38 0 0,66-23-71 0 0,67-22-9 0 0,-1 0 0 0 0,0 0 0 0 0,0 0-1 0 0,1 0 1 0 0,-1 0 0 0 0,0 0-1 0 0,1 0 1 0 0,-1 1 0 0 0,0-1 0 0 0,1 0-1 0 0,-1 1 1 0 0,0-1 0 0 0,1 0-1 0 0,-1 1 1 0 0,0-1 0 0 0,1 1 0 0 0,-1-1-1 0 0,1 1 1 0 0,-1-1 0 0 0,1 1-1 0 0,-1-1 1 0 0,1 1 0 0 0,-1-1 0 0 0,1 1-1 0 0,0 0 1 0 0,-1 0 0 0 0,2 0-2 0 0,0 0 1 0 0,0-1-1 0 0,0 1 0 0 0,0-1 1 0 0,0 1-1 0 0,0-1 1 0 0,0 1-1 0 0,0-1 1 0 0,0 0-1 0 0,0 1 1 0 0,0-1-1 0 0,1 0 0 0 0,1 0 1 0 0,44 3-28 0 0,-28-3 24 0 0,120 5-52 0 0,-122-4 54 0 0,1 2 0 0 0,-1 0 0 0 0,1 1 0 0 0,-1 1-1 0 0,26 11 1 0 0,-35-12 4 0 0,0 1 1 0 0,-1 0-1 0 0,1 0 1 0 0,10 11-1 0 0,2 0 3 0 0,-17-12 9 0 0,0 0-1 0 0,0 0 0 0 0,-1 0 0 0 0,1 0 1 0 0,-1 1-1 0 0,0-1 0 0 0,0 1 0 0 0,0 0 1 0 0,0-1-1 0 0,-1 1 0 0 0,0 0 0 0 0,0 0 1 0 0,0 0-1 0 0,-1 0 0 0 0,0 0 0 0 0,0 6 1 0 0,0-9 1 0 0,-1 1 0 0 0,0 0 0 0 0,0-1 0 0 0,0 1 0 0 0,0-1 0 0 0,0 0 0 0 0,-1 1 0 0 0,1-1 0 0 0,-1 0 0 0 0,1 0 0 0 0,-3 3 0 0 0,-9 13 103 0 0,11-14-88 0 0,0-1 0 0 0,0-1-1 0 0,0 1 1 0 0,0 0 0 0 0,-1-1-1 0 0,1 1 1 0 0,-1-1 0 0 0,0 1-1 0 0,0-1 1 0 0,0 0 0 0 0,0-1-1 0 0,0 1 1 0 0,0 0-1 0 0,-1-1 1 0 0,-4 2 0 0 0,-1 0 33 0 0,1 0-1 0 0,-1-1 1 0 0,0 0 0 0 0,-18 1 0 0 0,3-2 6 0 0,0-1 0 0 0,-32-5 1 0 0,46 3-141 0 0,0 0 1 0 0,0 0 0 0 0,0-1 0 0 0,1 0 0 0 0,-1-1 0 0 0,1 0-1 0 0,-18-11 1 0 0,25 14-109 0 0,0-1 0 0 0,0 0 0 0 0,0 0-1 0 0,1 0 1 0 0,-1 0 0 0 0,0 0 0 0 0,1 0 0 0 0,-1 0-1 0 0,1 0 1 0 0,-1-1 0 0 0,1 1 0 0 0,0-1 0 0 0,0 1 0 0 0,1-1-1 0 0,-1 1 1 0 0,0-1 0 0 0,1 0 0 0 0,-1 1 0 0 0,1-1-1 0 0,0 0 1 0 0,0-4 0 0 0,0-11-1620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12.246"/>
    </inkml:context>
    <inkml:brush xml:id="br0">
      <inkml:brushProperty name="width" value="0.1" units="cm"/>
      <inkml:brushProperty name="height" value="0.1" units="cm"/>
      <inkml:brushProperty name="color" value="#333333"/>
    </inkml:brush>
  </inkml:definitions>
  <inkml:trace contextRef="#ctx0" brushRef="#br0">27 24 6513 0 0,'-3'1'1756'0'0,"-16"11"5170"0"0,15-7-4322 0 0,11-6-732 0 0,51-23 1962 0 0,-35 19-3512 0 0,0 0 0 0 0,1 2 0 0 0,0 1 0 0 0,0 0 0 0 0,-1 2-1 0 0,1 1 1 0 0,35 5 0 0 0,121 24 320 0 0,31 3-408 0 0,-192-32-243 0 0,-1 0 0 0 0,1-1-1 0 0,27-3 1 0 0,-45 3-44 0 0,-1 0 1 0 0,1 0-1 0 0,-1 0 0 0 0,1 0 0 0 0,0 0 1 0 0,-1 0-1 0 0,1 0 0 0 0,-1 0 0 0 0,1 0 1 0 0,-1-1-1 0 0,1 1 0 0 0,0 0 0 0 0,-1 0 1 0 0,1 0-1 0 0,-1-1 0 0 0,1 1 0 0 0,-1 0 1 0 0,1 0-1 0 0,-1-1 0 0 0,1 1 0 0 0,-1-1 1 0 0,1 1-1 0 0,-1 0 0 0 0,0-1 0 0 0,1 1 1 0 0,-1-1-1 0 0,0 1 0 0 0,1-1 0 0 0,-1 1 1 0 0,0-1-1 0 0,1 1 0 0 0,-1-1 0 0 0,0 1 1 0 0,0-1-1 0 0,0 0 0 0 0,1 1 0 0 0,-1-1 1 0 0,0 1-1 0 0,0-1 0 0 0,0 1 0 0 0,0-1 1 0 0,0 0-1 0 0,0 1 0 0 0,0-1 0 0 0,-1 1 1 0 0,1-1-1 0 0,0 0 0 0 0,0 1 0 0 0,0-1 1 0 0,0 1-1 0 0,-1-1 0 0 0,0 0 0 0 0,-1-4-1097 0 0,-1 1 0 0 0,-1-1 0 0 0,1 1-1 0 0,-8-6 1 0 0,6 4 32 0 0,-4-3-1261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3:38.706"/>
    </inkml:context>
    <inkml:brush xml:id="br0">
      <inkml:brushProperty name="width" value="0.1" units="cm"/>
      <inkml:brushProperty name="height" value="0.1" units="cm"/>
      <inkml:brushProperty name="color" value="#333333"/>
    </inkml:brush>
  </inkml:definitions>
  <inkml:trace contextRef="#ctx0" brushRef="#br0">42 431 8730 0 0,'-2'3'797'0'0,"-1"0"0"0"0,0 0 1 0 0,1-1-1 0 0,-1 1 0 0 0,0-1 1 0 0,0 0-1 0 0,0 0 0 0 0,-1 0 0 0 0,1 0 1 0 0,0-1-1 0 0,-7 3 0 0 0,15-19 494 0 0,16-14-1163 0 0,-2 0 0 0 0,-1-2 0 0 0,-2-1 0 0 0,18-47 0 0 0,-9 11-86 0 0,29-74-45 0 0,-53 139-10 0 0,0 0 0 0 0,1 1 1 0 0,-1-1-1 0 0,1 1 0 0 0,0-1 0 0 0,0 1 1 0 0,0 0-1 0 0,0 0 0 0 0,0 0 0 0 0,0 0 0 0 0,5-3 1 0 0,-7 4 4 0 0,1 1-1 0 0,0-1 1 0 0,0 1 0 0 0,0 0 0 0 0,0-1 0 0 0,0 1 0 0 0,0 0 0 0 0,0 0 0 0 0,0 0 0 0 0,0-1 0 0 0,0 1 0 0 0,0 0 0 0 0,0 0 0 0 0,0 1 0 0 0,0-1-1 0 0,0 0 1 0 0,0 0 0 0 0,0 0 0 0 0,-1 1 0 0 0,1-1 0 0 0,0 0 0 0 0,0 1 0 0 0,0-1 0 0 0,0 1 0 0 0,0-1 0 0 0,0 1 0 0 0,-1-1 0 0 0,1 1-1 0 0,0 0 1 0 0,0-1 0 0 0,-1 1 0 0 0,1 0 0 0 0,-1-1 0 0 0,1 1 0 0 0,0 0 0 0 0,0 1 0 0 0,3 6-26 0 0,1 1 0 0 0,-2-1 0 0 0,1 1-1 0 0,-1 0 1 0 0,0 0 0 0 0,2 13 0 0 0,-2-8 9 0 0,17 77-24 0 0,-13-50 78 0 0,3-1 0 0 0,21 60 1 0 0,9-2-3339 0 0,-33-71 658 0 0,-4-15 143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3:39.169"/>
    </inkml:context>
    <inkml:brush xml:id="br0">
      <inkml:brushProperty name="width" value="0.1" units="cm"/>
      <inkml:brushProperty name="height" value="0.1" units="cm"/>
      <inkml:brushProperty name="color" value="#333333"/>
    </inkml:brush>
  </inkml:definitions>
  <inkml:trace contextRef="#ctx0" brushRef="#br0">48 222 6201 0 0,'-43'-8'7497'0'0,"43"8"-7463"0"0,-1 0 1 0 0,1 0 0 0 0,0 0 0 0 0,0 0-1 0 0,0 0 1 0 0,0 0 0 0 0,0 0-1 0 0,0 0 1 0 0,0 0 0 0 0,-1 0 0 0 0,1 0-1 0 0,0 0 1 0 0,0 0 0 0 0,0 0-1 0 0,0 0 1 0 0,0 0 0 0 0,0 0 0 0 0,-1 0-1 0 0,1 0 1 0 0,0 0 0 0 0,0 0 0 0 0,0 0-1 0 0,0 0 1 0 0,0 0 0 0 0,0 0-1 0 0,0 0 1 0 0,0 0 0 0 0,-1 1 0 0 0,1-1-1 0 0,0 0 1 0 0,0 0 0 0 0,0 0 0 0 0,0 0-1 0 0,0 0 1 0 0,0 0 0 0 0,0 0-1 0 0,0 0 1 0 0,0 1 0 0 0,0-1 0 0 0,0 0-1 0 0,0 0 1 0 0,0 0 0 0 0,0 0 0 0 0,0 0-1 0 0,0 0 1 0 0,0 0 0 0 0,0 1-1 0 0,0-1 1 0 0,0 0 0 0 0,0 0 0 0 0,0 0-1 0 0,8 4 753 0 0,373-1-224 0 0,-255-19-386 0 0,-5 2-77 0 0,-119 13-105 0 0,0 1 0 0 0,0 1 0 0 0,-1-1 0 0 0,1 0 0 0 0,0 0 0 0 0,-1 1 0 0 0,1-1 0 0 0,0 1-1 0 0,-1-1 1 0 0,1 1 0 0 0,0 0 0 0 0,-1 0 0 0 0,1-1 0 0 0,-1 1 0 0 0,1 0 0 0 0,-1 1 0 0 0,0-1 0 0 0,1 0-1 0 0,-1 0 1 0 0,0 0 0 0 0,0 1 0 0 0,0-1 0 0 0,0 1 0 0 0,0-1 0 0 0,0 1 0 0 0,0-1 0 0 0,-1 1 0 0 0,1-1-1 0 0,0 1 1 0 0,-1 0 0 0 0,1-1 0 0 0,-1 1 0 0 0,1 2 0 0 0,1 8-2 0 0,0 1-1 0 0,-1 0 1 0 0,-1 22 0 0 0,1-5 153 0 0,0-14-66 0 0,7 93 574 0 0,-8-109-638 0 0,0 1 0 0 0,0-1 1 0 0,1 1-1 0 0,-1 0 0 0 0,0-1 0 0 0,0 1 0 0 0,0 0 1 0 0,0-1-1 0 0,0 1 0 0 0,-1 0 0 0 0,1-1 1 0 0,0 1-1 0 0,0 0 0 0 0,0-1 0 0 0,0 1 1 0 0,-1-1-1 0 0,1 1 0 0 0,0 0 0 0 0,-1-1 0 0 0,1 1 1 0 0,0-1-1 0 0,-1 1 0 0 0,1-1 0 0 0,-1 1 1 0 0,0-1 3 0 0,1 0 0 0 0,-1 0 0 0 0,0-1 0 0 0,1 1 1 0 0,-1 0-1 0 0,1-1 0 0 0,-1 1 0 0 0,1 0 0 0 0,-1-1 0 0 0,1 1 1 0 0,-1 0-1 0 0,1-1 0 0 0,-1 1 0 0 0,1-1 0 0 0,-1 1 1 0 0,1-1-1 0 0,0 1 0 0 0,-1-2 0 0 0,-16-31 330 0 0,12 19-315 0 0,1 0 0 0 0,1-1 1 0 0,0 0-1 0 0,1 1 0 0 0,0-1 1 0 0,2 0-1 0 0,1-23 0 0 0,1 16-44 0 0,1 1 0 0 0,1-1 0 0 0,1 1 0 0 0,10-30 0 0 0,-9 37-13 0 0,0 1 1 0 0,1 0-1 0 0,0 0 0 0 0,15-20 1 0 0,-17 26 1 0 0,1 1 0 0 0,-1-1-1 0 0,1 1 1 0 0,0 0 0 0 0,1 1 0 0 0,0 0 0 0 0,-1 0 0 0 0,2 0 0 0 0,8-4 0 0 0,-11 7 3 0 0,0 1-1 0 0,0-1 1 0 0,0 1 0 0 0,0 0 0 0 0,0 1 0 0 0,0 0-1 0 0,0-1 1 0 0,0 1 0 0 0,0 1 0 0 0,0-1 0 0 0,0 1 0 0 0,0 0-1 0 0,0 0 1 0 0,0 1 0 0 0,0-1 0 0 0,-1 1 0 0 0,1 0-1 0 0,0 0 1 0 0,-1 1 0 0 0,0-1 0 0 0,6 5 0 0 0,-3-2 12 0 0,-1 0 1 0 0,1 0-1 0 0,-1 1 0 0 0,0 0 1 0 0,-1 0-1 0 0,1 1 1 0 0,-1-1-1 0 0,0 1 1 0 0,-1 0-1 0 0,0 1 0 0 0,0-1 1 0 0,4 11-1 0 0,-7-15 11 0 0,-1-1-1 0 0,1 1 0 0 0,0 0 0 0 0,-1 0 1 0 0,1 0-1 0 0,-1 0 0 0 0,0 0 1 0 0,0 0-1 0 0,0 0 0 0 0,-1 0 1 0 0,1 0-1 0 0,0 0 0 0 0,-1 0 1 0 0,0 0-1 0 0,0-1 0 0 0,0 1 0 0 0,0 0 1 0 0,-2 3-1 0 0,0-2 8 0 0,0 1-1 0 0,-1-1 1 0 0,1-1-1 0 0,-1 1 1 0 0,1 0-1 0 0,-1-1 1 0 0,-1 0 0 0 0,1 1-1 0 0,-8 3 1 0 0,-6 2 29 0 0,-1-1 1 0 0,1-1-1 0 0,-1 0 1 0 0,-27 4-1 0 0,40-9-16 0 0,-1 0 0 0 0,1 0 1 0 0,1 0-1 0 0,-1 1 0 0 0,0 0 0 0 0,0 0 0 0 0,1 0 1 0 0,-10 8-1 0 0,14-9-10 0 0,-1-1 0 0 0,0 0 0 0 0,1 1-1 0 0,-1 0 1 0 0,1-1 0 0 0,0 1 0 0 0,0 0 0 0 0,-1-1 0 0 0,1 1 0 0 0,0 0 0 0 0,0 0 0 0 0,1 0 0 0 0,-1 0 0 0 0,0 0 0 0 0,1 0 0 0 0,-1 0-1 0 0,1 0 1 0 0,0 0 0 0 0,-1 1 0 0 0,1-1 0 0 0,0 0 0 0 0,0 0 0 0 0,1 0 0 0 0,-1 0 0 0 0,0 0 0 0 0,1 0 0 0 0,-1 0 0 0 0,1 0 0 0 0,1 3 0 0 0,6 10 29 0 0,1 0 1 0 0,0 0 0 0 0,1-1 0 0 0,1 0-1 0 0,0-1 1 0 0,1 0 0 0 0,0-1 0 0 0,1 0 0 0 0,1-1-1 0 0,0-1 1 0 0,0 0 0 0 0,1-1 0 0 0,0 0 0 0 0,29 11-1 0 0,-34-16-114 0 0,0-1 0 0 0,0-1 0 0 0,1 1 0 0 0,-1-2 0 0 0,1 1 0 0 0,-1-1 0 0 0,1-1 0 0 0,15-1 0 0 0,-9-1-607 0 0,-1 0 0 0 0,0-1 0 0 0,0-1 0 0 0,28-11 0 0 0,-11 3-1020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3:39.636"/>
    </inkml:context>
    <inkml:brush xml:id="br0">
      <inkml:brushProperty name="width" value="0.1" units="cm"/>
      <inkml:brushProperty name="height" value="0.1" units="cm"/>
      <inkml:brushProperty name="color" value="#333333"/>
    </inkml:brush>
  </inkml:definitions>
  <inkml:trace contextRef="#ctx0" brushRef="#br0">381 45 9426 0 0,'-3'-3'648'0'0,"1"0"-1"0"0,-1 0 1 0 0,0 0-1 0 0,0 1 1 0 0,0-1 0 0 0,0 1-1 0 0,0 0 1 0 0,-1 0 0 0 0,-3-2-1 0 0,0 1-144 0 0,0 1 0 0 0,0-1-1 0 0,0 1 1 0 0,-9-1 0 0 0,-4 0-134 0 0,1 2 0 0 0,-34 1 0 0 0,45 0-357 0 0,0 2 1 0 0,0-1-1 0 0,0 1 1 0 0,0 1-1 0 0,0-1 1 0 0,1 1-1 0 0,-1 0 1 0 0,1 1-1 0 0,0 0 1 0 0,-12 8-1 0 0,-1 3 9 0 0,1 1 1 0 0,-21 22-1 0 0,16-9 24 0 0,22-27-42 0 0,1-1 0 0 0,0 1 0 0 0,0 0 0 0 0,0 0 1 0 0,0-1-1 0 0,0 1 0 0 0,1 0 0 0 0,-1 0 0 0 0,0 0 0 0 0,1 0 0 0 0,0 0 0 0 0,-1 0 1 0 0,1 0-1 0 0,0 0 0 0 0,0 4 0 0 0,3-4 1 0 0,-1 0-1 0 0,1 0 1 0 0,0 0 0 0 0,0-1 0 0 0,0 1-1 0 0,0-1 1 0 0,0 1 0 0 0,0-1 0 0 0,0 0-1 0 0,5 0 1 0 0,120 27 46 0 0,-18-6-50 0 0,-83-14 6 0 0,0 0 1 0 0,0 1 0 0 0,30 16 0 0 0,-48-21 2 0 0,-1 1 0 0 0,0 0 0 0 0,0 0 1 0 0,-1 0-1 0 0,1 1 0 0 0,-1 0 0 0 0,-1 0 0 0 0,1 1 1 0 0,-1 0-1 0 0,0 0 0 0 0,0 1 0 0 0,-1-1 0 0 0,7 15 1 0 0,-10-18 11 0 0,-1 0 1 0 0,0-1-1 0 0,0 1 0 0 0,0 0 1 0 0,0 0-1 0 0,-1 0 1 0 0,0 0-1 0 0,1 0 1 0 0,-1 0-1 0 0,-1-1 1 0 0,1 1-1 0 0,0 0 1 0 0,-1 0-1 0 0,0 0 0 0 0,0 0 1 0 0,0 0-1 0 0,-1-1 1 0 0,1 1-1 0 0,-3 3 1 0 0,1-2 23 0 0,0 1 0 0 0,-1-1 0 0 0,0 0 0 0 0,0-1 1 0 0,0 1-1 0 0,-1-1 0 0 0,1 0 0 0 0,-1 0 0 0 0,0 0 0 0 0,0-1 0 0 0,-9 5 0 0 0,-4 1 11 0 0,-1-1 0 0 0,1-1 0 0 0,-2-1-1 0 0,1 0 1 0 0,-1-2 0 0 0,1 0 0 0 0,-1-1-1 0 0,0-1 1 0 0,-32-1 0 0 0,49-1-118 0 0,-1 0 0 0 0,1 0 0 0 0,0-1 0 0 0,-1 1 0 0 0,1-1 0 0 0,0 0 0 0 0,0 0-1 0 0,0 0 1 0 0,0-1 0 0 0,0 1 0 0 0,0-1 0 0 0,0 0 0 0 0,0 1 0 0 0,0-1 0 0 0,1 0 0 0 0,-1-1 0 0 0,1 1 0 0 0,0 0 0 0 0,-1-1 0 0 0,-1-3 0 0 0,1 2-182 0 0,1-1 1 0 0,0 1-1 0 0,0-1 1 0 0,0 0-1 0 0,0 1 1 0 0,1-1-1 0 0,0 0 1 0 0,0 0-1 0 0,0 0 1 0 0,0 0-1 0 0,1 0 1 0 0,0-8-1 0 0,2-9-1014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3:40.089"/>
    </inkml:context>
    <inkml:brush xml:id="br0">
      <inkml:brushProperty name="width" value="0.1" units="cm"/>
      <inkml:brushProperty name="height" value="0.1" units="cm"/>
      <inkml:brushProperty name="color" value="#333333"/>
    </inkml:brush>
  </inkml:definitions>
  <inkml:trace contextRef="#ctx0" brushRef="#br0">1 19 7402 0 0,'22'-14'7188'0'0,"2"9"-3585"0"0,-22 6-3496 0 0,-1-1 0 0 0,1 0 0 0 0,0 0 0 0 0,0 1 0 0 0,-1-1 0 0 0,1 1 0 0 0,0 0 0 0 0,0-1 0 0 0,-1 1 0 0 0,1 0 0 0 0,-1 0 0 0 0,1 0 0 0 0,-1 0 0 0 0,1 0 0 0 0,-1 0 0 0 0,0 1 0 0 0,1-1 0 0 0,-1 0 0 0 0,0 1 0 0 0,0-1 0 0 0,0 1 0 0 0,0-1 0 0 0,0 1 0 0 0,-1 0 0 0 0,1-1 0 0 0,0 1 0 0 0,0 1 0 0 0,2 6 115 0 0,-1 0 0 0 0,0-1 1 0 0,-1 1-1 0 0,1 0 1 0 0,-2 0-1 0 0,1 13 1 0 0,-7 59 523 0 0,1-33-418 0 0,-1 38 93 0 0,-4 46 72 0 0,11 199 0 0 0,8-193-319 0 0,7 63-1973 0 0,-16-192 1206 0 0,2 0-1 0 0,-1 0 0 0 0,5 14 0 0 0,-1-17-557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3:40.531"/>
    </inkml:context>
    <inkml:brush xml:id="br0">
      <inkml:brushProperty name="width" value="0.1" units="cm"/>
      <inkml:brushProperty name="height" value="0.1" units="cm"/>
      <inkml:brushProperty name="color" value="#333333"/>
    </inkml:brush>
  </inkml:definitions>
  <inkml:trace contextRef="#ctx0" brushRef="#br0">25 0 9290 0 0,'-18'23'6155'0'0,"17"-20"-5904"0"0,0-1 1 0 0,0 1 0 0 0,0 0 0 0 0,0-1 0 0 0,1 1 0 0 0,-1 0 0 0 0,1 0-1 0 0,0-1 1 0 0,0 1 0 0 0,0 0 0 0 0,0 0 0 0 0,1 4 0 0 0,4 22 662 0 0,2 1 1 0 0,1-1-1 0 0,1-1 1 0 0,2 0-1 0 0,23 46 1 0 0,17 44 339 0 0,-39-84-1047 0 0,-1 2-73 0 0,2-1-1 0 0,1 0 1 0 0,2-1-1 0 0,29 46 1 0 0,-42-75-117 0 0,0-1 0 0 0,0 0 0 0 0,1 0 0 0 0,0 0-1 0 0,-1-1 1 0 0,1 1 0 0 0,0-1 0 0 0,1 0 0 0 0,-1 0 0 0 0,0 0 0 0 0,1-1 0 0 0,0 0 0 0 0,0 0-1 0 0,-1 0 1 0 0,11 3 0 0 0,-10-5-3 0 0,-1 0 0 0 0,1 1 0 0 0,0-1-1 0 0,0-1 1 0 0,-1 1 0 0 0,1-1 0 0 0,0 0 0 0 0,-1 0 0 0 0,1 0-1 0 0,-1 0 1 0 0,1-1 0 0 0,-1 0 0 0 0,0 0 0 0 0,1 0-1 0 0,-1-1 1 0 0,0 1 0 0 0,6-6 0 0 0,18-18-5 0 0,0 0 0 0 0,-2-2-1 0 0,-1-1 1 0 0,-2-1 0 0 0,22-36 0 0 0,10-31-80 0 0,-11 17 10 0 0,-28 59 52 0 0,-15 20-3 0 0,-1 1-12 0 0,-19 4-36 0 0,-330 63 109 0 0,323-62-50 0 0,-20 3 1 0 0,-4 1-685 0 0,17-4-3243 0 0,33-5 3839 0 0,-1 0 1 0 0,1 0-1 0 0,0 0 0 0 0,0 0 1 0 0,-1 0-1 0 0,1 0 1 0 0,0 0-1 0 0,0 0 0 0 0,-1 0 1 0 0,1 0-1 0 0,0 0 1 0 0,0 0-1 0 0,-1 1 0 0 0,1-1 1 0 0,0 0-1 0 0,0 0 0 0 0,-1 0 1 0 0,1 0-1 0 0,0 1 1 0 0,0-1-1 0 0,0 0 0 0 0,-1 0 1 0 0,1 0-1 0 0,0 1 1 0 0,0-1-1 0 0,0 0 0 0 0,0 0 1 0 0,0 0-1 0 0,0 1 1 0 0,-1-1-1 0 0,1 1 0 0 0,1 1-2440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3:40.996"/>
    </inkml:context>
    <inkml:brush xml:id="br0">
      <inkml:brushProperty name="width" value="0.1" units="cm"/>
      <inkml:brushProperty name="height" value="0.1" units="cm"/>
      <inkml:brushProperty name="color" value="#333333"/>
    </inkml:brush>
  </inkml:definitions>
  <inkml:trace contextRef="#ctx0" brushRef="#br0">30 30 7674 0 0,'-4'-18'5690'0'0,"1"6"-1011"0"0,-5 26-2967 0 0,4 4-1497 0 0,0-1-1 0 0,1 1 1 0 0,1-1 0 0 0,1 1 0 0 0,0 0 0 0 0,3 19-1 0 0,-2-1 122 0 0,0-33-316 0 0,0 81 792 0 0,18 154-1 0 0,-15-225-815 0 0,0 0 0 0 0,9 23 0 0 0,-10-30-58 0 0,1 0 1 0 0,0-1-1 0 0,0 1 1 0 0,0-1 0 0 0,0 0-1 0 0,1 0 1 0 0,0 0-1 0 0,5 5 1 0 0,1-4 617 0 0,-4-3 197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3:41.445"/>
    </inkml:context>
    <inkml:brush xml:id="br0">
      <inkml:brushProperty name="width" value="0.1" units="cm"/>
      <inkml:brushProperty name="height" value="0.1" units="cm"/>
      <inkml:brushProperty name="color" value="#333333"/>
    </inkml:brush>
  </inkml:definitions>
  <inkml:trace contextRef="#ctx0" brushRef="#br0">0 27 8730 0 0,'1'-2'422'0'0,"0"0"0"0"0,0 1 0 0 0,0-1 0 0 0,0 0 0 0 0,0 1 0 0 0,0-1 0 0 0,0 1 0 0 0,0 0 0 0 0,1-1 0 0 0,-1 1 0 0 0,1 0 0 0 0,-1 0 0 0 0,1 0 0 0 0,0 0 1 0 0,-1 0-1 0 0,1 0 0 0 0,0 0 0 0 0,-1 1 0 0 0,1-1 0 0 0,0 1 0 0 0,3-1 0 0 0,-3 1-161 0 0,1 0 1 0 0,-1 0 0 0 0,1 0-1 0 0,0 1 1 0 0,-1 0-1 0 0,1-1 1 0 0,-1 1-1 0 0,1 0 1 0 0,-1 0-1 0 0,0 0 1 0 0,1 1 0 0 0,-1-1-1 0 0,4 3 1 0 0,4 4 90 0 0,0 1-1 0 0,-1 1 1 0 0,0-1 0 0 0,14 21 0 0 0,-12-15-117 0 0,-2 0 0 0 0,0 1 0 0 0,-1 1 0 0 0,0-1 0 0 0,5 21-1 0 0,21 90 488 0 0,-26-88-584 0 0,2-1 0 0 0,24 60 1 0 0,-21-70-60 0 0,1 0 0 0 0,1 0 0 0 0,35 46 0 0 0,-39-65-629 0 0,-3-11-413 0 0,0-20-285 0 0,-6 16 1452 0 0,0-4-356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3:41.926"/>
    </inkml:context>
    <inkml:brush xml:id="br0">
      <inkml:brushProperty name="width" value="0.1" units="cm"/>
      <inkml:brushProperty name="height" value="0.1" units="cm"/>
      <inkml:brushProperty name="color" value="#333333"/>
    </inkml:brush>
  </inkml:definitions>
  <inkml:trace contextRef="#ctx0" brushRef="#br0">1 13 7970 0 0,'0'0'148'0'0,"0"-1"0"0"0,0 1-1 0 0,-1 0 1 0 0,1 0 0 0 0,0 0 0 0 0,0 0 0 0 0,0-1 0 0 0,0 1 0 0 0,0 0 0 0 0,0 0 0 0 0,0 0 0 0 0,0 0 0 0 0,0 0 0 0 0,0-1-1 0 0,0 1 1 0 0,0 0 0 0 0,0 0 0 0 0,0 0 0 0 0,0 0 0 0 0,0-1 0 0 0,1 1 0 0 0,-1 0 0 0 0,0 0 0 0 0,0 0 0 0 0,0 0 0 0 0,0 0-1 0 0,0-1 1 0 0,0 1 0 0 0,0 0 0 0 0,0 0 0 0 0,1 0 0 0 0,-1 0 0 0 0,0 0 0 0 0,0 0 0 0 0,0 0 0 0 0,0 0 0 0 0,0-1-1 0 0,1 1 1 0 0,9-2 2342 0 0,19 1-1909 0 0,-18 1 332 0 0,74-4 393 0 0,0 4-1 0 0,100 12 0 0 0,-99-4-1204 0 0,-52-6-18 0 0,-1 2 0 0 0,1 1 0 0 0,62 17 0 0 0,-95-21-76 0 0,0-1 1 0 0,1 1-1 0 0,-1-1 0 0 0,0 1 0 0 0,1 0 0 0 0,-1 0 0 0 0,0-1 0 0 0,0 1 0 0 0,0 0 0 0 0,1 0 0 0 0,-1 0 1 0 0,0 0-1 0 0,0 0 0 0 0,-1 1 0 0 0,1-1 0 0 0,0 0 0 0 0,0 0 0 0 0,0 1 0 0 0,-1-1 0 0 0,1 0 0 0 0,-1 1 1 0 0,1-1-1 0 0,-1 0 0 0 0,0 1 0 0 0,1-1 0 0 0,-1 1 0 0 0,0-1 0 0 0,0 1 0 0 0,0-1 0 0 0,0 1 0 0 0,0-1 1 0 0,0 1-1 0 0,0-1 0 0 0,-1 1 0 0 0,1-1 0 0 0,-1 0 0 0 0,1 1 0 0 0,-1-1 0 0 0,1 0 0 0 0,-1 1 0 0 0,0 0 1 0 0,-2 4 22 0 0,0 0 0 0 0,-1-1 0 0 0,1 0 0 0 0,-1 1 1 0 0,0-1-1 0 0,0-1 0 0 0,0 1 0 0 0,-1-1 0 0 0,-5 5 1 0 0,-98 78 710 0 0,-19 19 80 0 0,74-59-547 0 0,-63 61 131 0 0,113-105-449 0 0,0-1-1 0 0,1 1 1 0 0,0 0-1 0 0,-1 0 1 0 0,1 0-1 0 0,0 0 1 0 0,1 0-1 0 0,-1 0 1 0 0,0 0-1 0 0,1 1 1 0 0,-1 3-1 0 0,1-6-54 0 0,1 1 0 0 0,0-1 0 0 0,0 0-1 0 0,0 1 1 0 0,0-1 0 0 0,1 0 0 0 0,-1 0 0 0 0,0 1 0 0 0,1-1 0 0 0,-1 0-1 0 0,0 0 1 0 0,1 1 0 0 0,-1-1 0 0 0,1 0 0 0 0,0 0 0 0 0,-1 0 0 0 0,1 0-1 0 0,0 0 1 0 0,0 0 0 0 0,0 0 0 0 0,0 0 0 0 0,0 0 0 0 0,0 0 0 0 0,0-1-1 0 0,0 1 1 0 0,0 0 0 0 0,0-1 0 0 0,0 1 0 0 0,0-1 0 0 0,0 1 0 0 0,1-1-1 0 0,1 1 1 0 0,12 5-1356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3:56.377"/>
    </inkml:context>
    <inkml:brush xml:id="br0">
      <inkml:brushProperty name="width" value="0.1" units="cm"/>
      <inkml:brushProperty name="height" value="0.1" units="cm"/>
      <inkml:brushProperty name="color" value="#333333"/>
    </inkml:brush>
  </inkml:definitions>
  <inkml:trace contextRef="#ctx0" brushRef="#br0">12 76 8114 0 0,'-11'-2'5480'0'0,"17"4"-1972"0"0,12-1-1692 0 0,-13 0-1405 0 0,0-1 1 0 0,0 0-1 0 0,0 0 0 0 0,0 0 1 0 0,9-2-1 0 0,88-27 2548 0 0,-66 17-2726 0 0,-1 2 0 0 0,1 2 0 0 0,0 1-1 0 0,45-3 1 0 0,201 23-91 0 0,-132-10-1815 0 0,-93-4-1814 0 0,-46 1 2176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3:56.859"/>
    </inkml:context>
    <inkml:brush xml:id="br0">
      <inkml:brushProperty name="width" value="0.1" units="cm"/>
      <inkml:brushProperty name="height" value="0.1" units="cm"/>
      <inkml:brushProperty name="color" value="#333333"/>
    </inkml:brush>
  </inkml:definitions>
  <inkml:trace contextRef="#ctx0" brushRef="#br0">2 51 5697 0 0,'0'0'192'0'0,"0"-1"1"0"0,0 1-1 0 0,0 0 0 0 0,-1 0 0 0 0,1-1 1 0 0,0 1-1 0 0,0 0 0 0 0,0-1 0 0 0,0 1 1 0 0,0 0-1 0 0,0 0 0 0 0,0-1 0 0 0,0 1 1 0 0,0 0-1 0 0,0-1 0 0 0,0 1 0 0 0,0 0 1 0 0,0-1-1 0 0,0 1 0 0 0,0 0 0 0 0,0 0 1 0 0,0-1-1 0 0,0 1 0 0 0,0 0 0 0 0,0-1 1 0 0,0 1-1 0 0,0 0 0 0 0,0 0 0 0 0,1-1 1 0 0,-1 1-1 0 0,0-1 0 0 0,11 0 2870 0 0,22 11-1408 0 0,-20-6-397 0 0,23 1-110 0 0,0-1 0 0 0,1-2-1 0 0,0-1 1 0 0,45-5-1 0 0,145-29-469 0 0,-132 16-412 0 0,-80 15-346 0 0,49-7 243 0 0,-57 8-433 0 0,0 1-1 0 0,0 0 1 0 0,0 1-1 0 0,0-1 1 0 0,1 1 0 0 0,10 3-1 0 0,-15-3-251 0 0,-1 1 1 0 0,1-1-1 0 0,-1 0 0 0 0,0 1 1 0 0,1 0-1 0 0,-1 0 0 0 0,0-1 0 0 0,0 1 1 0 0,0 0-1 0 0,2 3 0 0 0,-1-1-390 0 0,4 3-1859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12.819"/>
    </inkml:context>
    <inkml:brush xml:id="br0">
      <inkml:brushProperty name="width" value="0.1" units="cm"/>
      <inkml:brushProperty name="height" value="0.1" units="cm"/>
      <inkml:brushProperty name="color" value="#333333"/>
    </inkml:brush>
  </inkml:definitions>
  <inkml:trace contextRef="#ctx0" brushRef="#br0">26 608 4369 0 0,'0'0'254'0'0,"-1"0"-1"0"0,0 0 1 0 0,1 0 0 0 0,-1 1-1 0 0,1-1 1 0 0,-1 0 0 0 0,0 0-1 0 0,1-1 1 0 0,-1 1 0 0 0,1 0-1 0 0,-1 0 1 0 0,0 0 0 0 0,1 0-1 0 0,-1 0 1 0 0,1-1 0 0 0,-1 1-1 0 0,1 0 1 0 0,-1 0 0 0 0,0-1 0 0 0,1 1-1 0 0,-1-1 1 0 0,1 1 0 0 0,0 0-1 0 0,-1-1 1 0 0,1 1 0 0 0,-1-1-1 0 0,1 1 1 0 0,0-1 0 0 0,-1 1-1 0 0,1-1 1 0 0,0 1 0 0 0,-1-1-1 0 0,1 1 1 0 0,0-1 0 0 0,0 0-1 0 0,-7-26 4883 0 0,6 22-3690 0 0,1 4-1337 0 0,0 0 0 0 0,0 1 0 0 0,0-1 0 0 0,0 0 0 0 0,0 1 0 0 0,1-1 0 0 0,-1 1 0 0 0,0-1 0 0 0,1 0 0 0 0,-1 1 0 0 0,0-1 0 0 0,1 1 0 0 0,-1-1 1 0 0,0 1-1 0 0,1-1 0 0 0,-1 1 0 0 0,1-1 0 0 0,-1 1 0 0 0,1-1 0 0 0,0 1 0 0 0,-1 0 0 0 0,1-1 0 0 0,-1 1 0 0 0,1 0 0 0 0,0-1 0 0 0,0 1 0 0 0,25-10 431 0 0,-9 3-145 0 0,5-4 75 0 0,1 1-1 0 0,41-12 1 0 0,5-2 138 0 0,141-51 145 0 0,-162 59-662 0 0,-45 15-76 0 0,0 0-1 0 0,0 0 1 0 0,0 0 0 0 0,0-1-1 0 0,0 1 1 0 0,0-1 0 0 0,0 0-1 0 0,-1 0 1 0 0,1 0 0 0 0,-1 0-1 0 0,3-3 1 0 0,-4 4-9 0 0,0 0-1 0 0,-1 0 1 0 0,1 0 0 0 0,-1 0 0 0 0,0-1 0 0 0,1 1-1 0 0,-1 0 1 0 0,0 0 0 0 0,0 0 0 0 0,1-1-1 0 0,-1 1 1 0 0,0 0 0 0 0,0 0 0 0 0,-1 0-1 0 0,1-1 1 0 0,0 1 0 0 0,0 0 0 0 0,0 0 0 0 0,-1 0-1 0 0,1-1 1 0 0,-1 1 0 0 0,1 0 0 0 0,-1 0-1 0 0,1 0 1 0 0,-1 0 0 0 0,0 0 0 0 0,1 0 0 0 0,-1 0-1 0 0,0 0 1 0 0,0 0 0 0 0,0 0 0 0 0,0 1-1 0 0,-1-2 1 0 0,-15-15 14 0 0,-1 0 0 0 0,-1 1 0 0 0,-26-15 1 0 0,-69-39-8 0 0,17 12-30 0 0,76 45 3 0 0,1-1-1 0 0,0-1 0 0 0,-34-33 1 0 0,43 31-10 0 0,30 68 65 0 0,-9-16-16 0 0,-2 0-1 0 0,7 53 0 0 0,-1-2 22 0 0,42 178-83 0 0,-49-242-761 0 0,-3-20 153 0 0,-2-13 549 0 0,0 2 408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3:57.308"/>
    </inkml:context>
    <inkml:brush xml:id="br0">
      <inkml:brushProperty name="width" value="0.1" units="cm"/>
      <inkml:brushProperty name="height" value="0.1" units="cm"/>
      <inkml:brushProperty name="color" value="#333333"/>
    </inkml:brush>
  </inkml:definitions>
  <inkml:trace contextRef="#ctx0" brushRef="#br0">0 47 7074 0 0,'10'2'8828'0'0,"0"3"-5763"0"0,11 3-994 0 0,17-7-1199 0 0,-1-2 1 0 0,1-1-1 0 0,56-11 1 0 0,184-14-610 0 0,-209 26-209 0 0,50-2-1819 0 0,-41-8-4984 0 0,-58 7 4693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3:57.732"/>
    </inkml:context>
    <inkml:brush xml:id="br0">
      <inkml:brushProperty name="width" value="0.1" units="cm"/>
      <inkml:brushProperty name="height" value="0.1" units="cm"/>
      <inkml:brushProperty name="color" value="#333333"/>
    </inkml:brush>
  </inkml:definitions>
  <inkml:trace contextRef="#ctx0" brushRef="#br0">7 36 5921 0 0,'-6'-1'6084'0'0,"9"-2"-2298"0"0,11 0-881 0 0,1 3-2325 0 0,116 0 2339 0 0,172-16-2418 0 0,-186 6-6508 0 0,-103 7 3609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3:58.174"/>
    </inkml:context>
    <inkml:brush xml:id="br0">
      <inkml:brushProperty name="width" value="0.1" units="cm"/>
      <inkml:brushProperty name="height" value="0.1" units="cm"/>
      <inkml:brushProperty name="color" value="#333333"/>
    </inkml:brush>
  </inkml:definitions>
  <inkml:trace contextRef="#ctx0" brushRef="#br0">1 4 3929 0 0,'15'-3'8417'0'0,"2"5"-3725"0"0,20 10-1846 0 0,1 1-611 0 0,9-8-1131 0 0,0-2 0 0 0,64-4-1 0 0,-33-1-687 0 0,501 11 264 0 0,-574-10-681 0 0,0 1 1 0 0,1 1-1 0 0,-1-1 1 0 0,0 1-1 0 0,0 0 1 0 0,0 0 0 0 0,0 1-1 0 0,7 2 1 0 0,-9-2-5 0 0,0-1 0 0 0,0 1 0 0 0,0 0 0 0 0,-1 0 0 0 0,1 1 0 0 0,-1-1 0 0 0,0 0 1 0 0,1 1-1 0 0,-1-1 0 0 0,0 1 0 0 0,-1 0 0 0 0,1 0 0 0 0,0 0 0 0 0,1 5 0 0 0,12 30 109 0 0,-1 1-1 0 0,-3 0 0 0 0,-1 1 0 0 0,-2 0 1 0 0,-2 0-1 0 0,2 71 0 0 0,8 423 589 0 0,-13-506-897 0 0,-2-18 346 0 0,0-1-1 0 0,0 21 1 0 0,-2-28-443 0 0,1 1 0 0 0,0-1 0 0 0,-1 0 0 0 0,1 0 0 0 0,-1 1 0 0 0,1-1 0 0 0,-1 0 0 0 0,0 0 0 0 0,0 0 0 0 0,0 0 0 0 0,0 0 0 0 0,-1 0 1 0 0,1 0-1 0 0,0 0 0 0 0,-1-1 0 0 0,0 1 0 0 0,-2 2 0 0 0,1 0-1419 0 0,-1 0-807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3:58.741"/>
    </inkml:context>
    <inkml:brush xml:id="br0">
      <inkml:brushProperty name="width" value="0.1" units="cm"/>
      <inkml:brushProperty name="height" value="0.1" units="cm"/>
      <inkml:brushProperty name="color" value="#333333"/>
    </inkml:brush>
  </inkml:definitions>
  <inkml:trace contextRef="#ctx0" brushRef="#br0">36 4 5401 0 0,'-18'-2'8105'0'0,"2"1"-3620"0"0,16 3-4359 0 0,-1 1 1 0 0,1-1 0 0 0,0 1 0 0 0,-1-1 0 0 0,1 1 0 0 0,1-1 0 0 0,-1 1 0 0 0,1 3-1 0 0,-1-3-33 0 0,5 102 1089 0 0,17 226 0 0 0,21 176-656 0 0,-20-346-899 0 0,-6-95-4343 0 0,-14-58 2780 0 0,2 1-767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3:59.199"/>
    </inkml:context>
    <inkml:brush xml:id="br0">
      <inkml:brushProperty name="width" value="0.1" units="cm"/>
      <inkml:brushProperty name="height" value="0.1" units="cm"/>
      <inkml:brushProperty name="color" value="#333333"/>
    </inkml:brush>
  </inkml:definitions>
  <inkml:trace contextRef="#ctx0" brushRef="#br0">5 34 6849 0 0,'3'-31'6869'0'0,"-2"28"-5310"0"0,-3 10-424 0 0,0 2-677 0 0,0 17-108 0 0,0 0 0 0 0,1 0-1 0 0,2 0 1 0 0,1 0-1 0 0,5 31 1 0 0,0-2-149 0 0,14 175 204 0 0,31 268-247 0 0,-32-313-3046 0 0,-18-158 1943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3:59.667"/>
    </inkml:context>
    <inkml:brush xml:id="br0">
      <inkml:brushProperty name="width" value="0.1" units="cm"/>
      <inkml:brushProperty name="height" value="0.1" units="cm"/>
      <inkml:brushProperty name="color" value="#333333"/>
    </inkml:brush>
  </inkml:definitions>
  <inkml:trace contextRef="#ctx0" brushRef="#br0">4 1 10122 0 0,'-3'158'7547'0'0,"22"80"-7572"0"0,-7-112 486 0 0,10 106-1690 0 0,-20-204 700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03.352"/>
    </inkml:context>
    <inkml:brush xml:id="br0">
      <inkml:brushProperty name="width" value="0.1" units="cm"/>
      <inkml:brushProperty name="height" value="0.1" units="cm"/>
      <inkml:brushProperty name="color" value="#333333"/>
    </inkml:brush>
  </inkml:definitions>
  <inkml:trace contextRef="#ctx0" brushRef="#br0">18 17 6329 0 0,'-16'-16'7734'0'0,"16"16"-7672"0"0,0 0 0 0 0,0 0-1 0 0,0 0 1 0 0,0 0 0 0 0,0 0 0 0 0,0 0 0 0 0,0 0 0 0 0,0 0 0 0 0,0 0 0 0 0,0 0 0 0 0,0 0 0 0 0,0 0 0 0 0,0 0 0 0 0,0 0 0 0 0,0 0 0 0 0,0 0 0 0 0,0 0 0 0 0,0 0 0 0 0,0 0 0 0 0,0 0 0 0 0,0 0 0 0 0,0 0 0 0 0,0 0 0 0 0,0 0 0 0 0,0 0 0 0 0,0 0 0 0 0,0 0 0 0 0,0 0 0 0 0,0 0 0 0 0,0 0 0 0 0,0 0 0 0 0,-1 0 0 0 0,1 0 0 0 0,0 0 0 0 0,0 0 0 0 0,0 0 0 0 0,0 0 0 0 0,0 0 0 0 0,0 0-1 0 0,0 0 1 0 0,0 0 0 0 0,0 0 0 0 0,0 0 0 0 0,8 11 319 0 0,5 8-133 0 0,-1 0-1 0 0,-1 1 0 0 0,-1 0 1 0 0,0 1-1 0 0,-2 0 0 0 0,0 0 1 0 0,9 44-1 0 0,-4 7-19 0 0,4 80-1 0 0,3 641 132 0 0,-20-739-2235 0 0,-4 0 1 0 0,-11 64-1 0 0,6-79-529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03.809"/>
    </inkml:context>
    <inkml:brush xml:id="br0">
      <inkml:brushProperty name="width" value="0.1" units="cm"/>
      <inkml:brushProperty name="height" value="0.1" units="cm"/>
      <inkml:brushProperty name="color" value="#333333"/>
    </inkml:brush>
  </inkml:definitions>
  <inkml:trace contextRef="#ctx0" brushRef="#br0">37 20 6097 0 0,'-11'-5'3632'0'0,"8"4"-2843"0"0,-1 0 0 0 0,1-1 0 0 0,0 1 0 0 0,0-1 0 0 0,0 0-1 0 0,-4-3 1 0 0,11 12-390 0 0,0 0-1 0 0,-1 0 0 0 0,-1 0 0 0 0,1 1 1 0 0,2 14-1 0 0,-2-9-191 0 0,4 16-24 0 0,-1 2 1 0 0,-2-1 0 0 0,1 36-1 0 0,-6 95 77 0 0,-1-115-227 0 0,-1 16-1 0 0,-1 35-277 0 0,4-83-534 0 0,1 0-1 0 0,1-1 1 0 0,0 1-1 0 0,7 24 0 0 0,-4-23-917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00.112"/>
    </inkml:context>
    <inkml:brush xml:id="br0">
      <inkml:brushProperty name="width" value="0.1" units="cm"/>
      <inkml:brushProperty name="height" value="0.1" units="cm"/>
      <inkml:brushProperty name="color" value="#333333"/>
    </inkml:brush>
  </inkml:definitions>
  <inkml:trace contextRef="#ctx0" brushRef="#br0">0 0 5249 0 0,'15'159'8292'0'0,"12"214"-6783"0"0,-24-189-3666 0 0,-2-154 1051 0 0</inkml:trace>
  <inkml:trace contextRef="#ctx0" brushRef="#br0" timeOffset="1">83 1659 5681 0 0,'-2'128'5498'0'0,"0"0"-4937"0"0,28 87 1024 0 0,-4-40-1400 0 0,-18-65-3964 0 0,-6-82 2274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00.786"/>
    </inkml:context>
    <inkml:brush xml:id="br0">
      <inkml:brushProperty name="width" value="0.1" units="cm"/>
      <inkml:brushProperty name="height" value="0.1" units="cm"/>
      <inkml:brushProperty name="color" value="#333333"/>
    </inkml:brush>
  </inkml:definitions>
  <inkml:trace contextRef="#ctx0" brushRef="#br0">1 0 4401 0 0,'6'110'9289'0'0,"20"55"-5774"0"0,-8-57-2069 0 0,25 186 471 0 0,-35-162-1221 0 0,1 5 83 0 0,4-29-325 0 0,-10-84-363 0 0,-2 37 0 0 0,-1-42-72 0 0,0 0 1 0 0,2 0-1 0 0,5 28 1 0 0,1-24 10 0 0,-7-19-20 0 0,1-1 1 0 0,-1 1-1 0 0,0-1 1 0 0,0 1-1 0 0,0-1 1 0 0,0 1-1 0 0,-1 0 0 0 0,1 3 1 0 0,-1 0 35 0 0,0 0 1 0 0,1 0-1 0 0,0 0 0 0 0,1 0 0 0 0,-1-1 1 0 0,1 1-1 0 0,0 0 0 0 0,1-1 1 0 0,0 0-1 0 0,5 9 0 0 0,0 2 106 0 0,-8-15-116 0 0,0-1-1 0 0,1 0 1 0 0,-1 0-1 0 0,1 1 0 0 0,-1-1 1 0 0,1 0-1 0 0,-1 0 1 0 0,1 1-1 0 0,0-1 0 0 0,0 0 1 0 0,0 0-1 0 0,-1 0 0 0 0,1 0 1 0 0,0 0-1 0 0,0 0 1 0 0,0-1-1 0 0,1 1 0 0 0,-1 0 1 0 0,0 0-1 0 0,0-1 0 0 0,0 1 1 0 0,1-1-1 0 0,-1 1 1 0 0,0-1-1 0 0,0 1 0 0 0,1-1 1 0 0,-1 0-1 0 0,0 1 1 0 0,2-1-1 0 0,10 2 93 0 0,0 1-1 0 0,-1 0 1 0 0,1 1-1 0 0,-1 0 1 0 0,0 1 0 0 0,18 10-1 0 0,-17-8-92 0 0,1 0-1 0 0,1-1 0 0 0,-1-1 0 0 0,16 4 0 0 0,63 2 42 0 0,-66-9-83 0 0,-1 2 0 0 0,50 11 0 0 0,52 28-4150 0 0,-109-35 2843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3:49.978"/>
    </inkml:context>
    <inkml:brush xml:id="br0">
      <inkml:brushProperty name="width" value="0.1" units="cm"/>
      <inkml:brushProperty name="height" value="0.1" units="cm"/>
      <inkml:brushProperty name="color" value="#333333"/>
    </inkml:brush>
  </inkml:definitions>
  <inkml:trace contextRef="#ctx0" brushRef="#br0">5 114 5273 0 0,'-1'-32'5417'0'0,"0"30"-5151"0"0,0 0-1 0 0,1-1 0 0 0,-1 1 1 0 0,1-1-1 0 0,0 1 1 0 0,-1-1-1 0 0,1 1 0 0 0,0-1 1 0 0,1 1-1 0 0,-1-1 1 0 0,0 1-1 0 0,1-1 0 0 0,-1 1 1 0 0,1-1-1 0 0,0 1 1 0 0,0 0-1 0 0,0-1 0 0 0,0 1 1 0 0,0 0-1 0 0,1 0 0 0 0,1-3 1 0 0,7-9 1315 0 0,0 2 135 0 0,-5 16-1112 0 0,-2 11-287 0 0,3 47 305 0 0,-4 0 1 0 0,-5 66-1 0 0,1-42-232 0 0,3 216 542 0 0,0-288-901 0 0,19 261 479 0 0,6-83-222 0 0,-25-176-258 0 0,-1-14-33 0 0,0 1-1 0 0,0-1 1 0 0,0 0-1 0 0,0 1 1 0 0,0-1 0 0 0,1 1-1 0 0,-1-1 1 0 0,1 0-1 0 0,0 1 1 0 0,0-1 0 0 0,0 0-1 0 0,0 1 1 0 0,0-1-1 0 0,2 2 1 0 0,-3-4-17 0 0,0 0 1 0 0,0 0-1 0 0,0 0 1 0 0,1 0-1 0 0,-1 0 1 0 0,0 0-1 0 0,0 0 1 0 0,0 0-1 0 0,1 0 1 0 0,-1 0 0 0 0,0 0-1 0 0,0-1 1 0 0,0 1-1 0 0,0 0 1 0 0,1 0-1 0 0,-1 0 1 0 0,0 0-1 0 0,0-1 1 0 0,0 1-1 0 0,0 0 1 0 0,0 0-1 0 0,0 0 1 0 0,1-1-1 0 0,-1 1 1 0 0,0 0-1 0 0,0 0 1 0 0,0 0-1 0 0,0-1 1 0 0,0 1-1 0 0,0 0 1 0 0,0 0-1 0 0,0 0 1 0 0,0-1-1 0 0,0 1 1 0 0,0 0-1 0 0,0 0 1 0 0,0 0-1 0 0,0-1 1 0 0,0 1-1 0 0,0 0 1 0 0,0 0-1 0 0,-1 0 1 0 0,1-1-1 0 0,0 1 1 0 0,0 0-1 0 0,-2-17-493 0 0,1 13 245 0 0,-7-153-7219 0 0,8 116 5103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01.570"/>
    </inkml:context>
    <inkml:brush xml:id="br0">
      <inkml:brushProperty name="width" value="0.1" units="cm"/>
      <inkml:brushProperty name="height" value="0.1" units="cm"/>
      <inkml:brushProperty name="color" value="#333333"/>
    </inkml:brush>
  </inkml:definitions>
  <inkml:trace contextRef="#ctx0" brushRef="#br0">0 123 9322 0 0,'2'-3'666'0'0,"0"0"0"0"0,0 1 0 0 0,0 0 0 0 0,0-1 0 0 0,0 1 0 0 0,1 0 0 0 0,-1 0 0 0 0,1 0 0 0 0,3-2 0 0 0,-3 3-328 0 0,0 0 0 0 0,0-1 0 0 0,0 1 0 0 0,0 0 0 0 0,0 1 0 0 0,0-1 0 0 0,1 1 0 0 0,2-1 0 0 0,5 1-206 0 0,-1 1 1 0 0,1 1 0 0 0,-1-1-1 0 0,17 6 1 0 0,15 2 478 0 0,-1-5-469 0 0,0-1 1 0 0,0-3 0 0 0,0-1 0 0 0,74-12 0 0 0,158-48-2735 0 0,-156 31-1022 0 0,-66 18 1707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02.011"/>
    </inkml:context>
    <inkml:brush xml:id="br0">
      <inkml:brushProperty name="width" value="0.1" units="cm"/>
      <inkml:brushProperty name="height" value="0.1" units="cm"/>
      <inkml:brushProperty name="color" value="#333333"/>
    </inkml:brush>
  </inkml:definitions>
  <inkml:trace contextRef="#ctx0" brushRef="#br0">2 84 8362 0 0,'-1'0'179'0'0,"1"0"1"0"0,0 1-1 0 0,0-1 1 0 0,0 0 0 0 0,0 1-1 0 0,0-1 1 0 0,0 0-1 0 0,0 0 1 0 0,0 1-1 0 0,0-1 1 0 0,0 0-1 0 0,0 1 1 0 0,0-1-1 0 0,0 0 1 0 0,0 1 0 0 0,0-1-1 0 0,0 0 1 0 0,0 0-1 0 0,0 1 1 0 0,0-1-1 0 0,0 0 1 0 0,0 1-1 0 0,1-1 1 0 0,-1 0 0 0 0,0 0-1 0 0,0 1 1 0 0,0-1-1 0 0,0 0 1 0 0,1 0-1 0 0,-1 0 1 0 0,0 1-1 0 0,1-1 1 0 0,11 2 2283 0 0,22-10-1932 0 0,-25 5 224 0 0,20-2-240 0 0,0 1 0 0 0,0 1 0 0 0,52 3 0 0 0,89 15-43 0 0,33 1-372 0 0,7-28-1016 0 0,-1-19-4182 0 0,-159 23 2791 0 0</inkml:trace>
  <inkml:trace contextRef="#ctx0" brushRef="#br0" timeOffset="1">1786 103 8394 0 0,'1'2'529'0'0,"1"-1"1"0"0,0 0-1 0 0,0 1 0 0 0,0-1 1 0 0,-1 0-1 0 0,1 0 0 0 0,0 0 1 0 0,0-1-1 0 0,0 1 1 0 0,1 0-1 0 0,-1-1 0 0 0,3 1 1 0 0,33-1 2158 0 0,-23-3-2328 0 0,1-1-1 0 0,22-8 1 0 0,53-16-1180 0 0,122-21-1 0 0,-143 34-2699 0 0,-44 10 1216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02.641"/>
    </inkml:context>
    <inkml:brush xml:id="br0">
      <inkml:brushProperty name="width" value="0.1" units="cm"/>
      <inkml:brushProperty name="height" value="0.1" units="cm"/>
      <inkml:brushProperty name="color" value="#333333"/>
    </inkml:brush>
  </inkml:definitions>
  <inkml:trace contextRef="#ctx0" brushRef="#br0">15 2178 6329 0 0,'-11'-6'5858'0'0,"8"3"477"0"0,16 2-3791 0 0,-1 1-1805 0 0,22 0 222 0 0,-1 1-1 0 0,65 10 1 0 0,-55-4-792 0 0,0-1 1 0 0,0-3 0 0 0,0-1-1 0 0,80-8 1 0 0,-114 5-126 0 0,0 0-1 0 0,0 0 1 0 0,0-1 0 0 0,-1 0 0 0 0,1-1 0 0 0,14-6-1 0 0,-20 7-14 0 0,-1 1-1 0 0,1-1 1 0 0,0 0-1 0 0,-1 0 0 0 0,0 0 1 0 0,1 0-1 0 0,-1 0 1 0 0,0 0-1 0 0,0-1 1 0 0,0 1-1 0 0,0-1 0 0 0,-1 0 1 0 0,1 1-1 0 0,-1-1 1 0 0,1 0-1 0 0,-1 0 0 0 0,0 0 1 0 0,0 0-1 0 0,0 0 1 0 0,-1 0-1 0 0,1 0 1 0 0,0-4-1 0 0,-1 2 31 0 0,0 0 0 0 0,-1 0-1 0 0,1 0 1 0 0,-1 1 0 0 0,0-1 0 0 0,0 0 0 0 0,0 0 0 0 0,-3-4-1 0 0,-1-7 109 0 0,3 4-73 0 0,1 0 0 0 0,0 1-1 0 0,0-1 1 0 0,1 0 0 0 0,1 1-1 0 0,2-17 1 0 0,0 8 40 0 0,3-71 232 0 0,-3-1 0 0 0,-4 1 1 0 0,-14-94-1 0 0,-16-105-164 0 0,7 66-132 0 0,24 218-68 0 0,-32-317 59 0 0,26 267-74 0 0,-24-96 0 0 0,22 119 7 0 0,4 7-41 0 0,0 1 0 0 0,1-1 0 0 0,2 0 0 0 0,2-28 0 0 0,8-51-3940 0 0,-5 17-2028 0 0,-1 52 2810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04.390"/>
    </inkml:context>
    <inkml:brush xml:id="br0">
      <inkml:brushProperty name="width" value="0.1" units="cm"/>
      <inkml:brushProperty name="height" value="0.1" units="cm"/>
      <inkml:brushProperty name="color" value="#333333"/>
    </inkml:brush>
  </inkml:definitions>
  <inkml:trace contextRef="#ctx0" brushRef="#br0">6 44 8682 0 0,'-2'-13'4858'0'0,"-1"-17"487"0"0,5 65-3883 0 0,10 49-1 0 0,1 3-1543 0 0,7 175 107 0 0,-21-149-3472 0 0,-2-68-911 0 0,3-32 2383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04.911"/>
    </inkml:context>
    <inkml:brush xml:id="br0">
      <inkml:brushProperty name="width" value="0.1" units="cm"/>
      <inkml:brushProperty name="height" value="0.1" units="cm"/>
      <inkml:brushProperty name="color" value="#333333"/>
    </inkml:brush>
  </inkml:definitions>
  <inkml:trace contextRef="#ctx0" brushRef="#br0">63 0 8690 0 0,'-2'1'761'0'0,"1"1"-1"0"0,0 0 1 0 0,0-1 0 0 0,0 1-1 0 0,0 0 1 0 0,0-1 0 0 0,0 1-1 0 0,0 0 1 0 0,-1 3 0 0 0,0 20 2464 0 0,10 30-3032 0 0,-3-28 474 0 0,0 7-594 0 0,-3 0 0 0 0,0 0 1 0 0,-3-1-1 0 0,0 1 0 0 0,-2 0 1 0 0,-2 0-1 0 0,-15 58 0 0 0,10-57-188 0 0,-7 21 339 0 0,3-22-4124 0 0,16-38 2182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29.780"/>
    </inkml:context>
    <inkml:brush xml:id="br0">
      <inkml:brushProperty name="width" value="0.1" units="cm"/>
      <inkml:brushProperty name="height" value="0.1" units="cm"/>
      <inkml:brushProperty name="color" value="#333333"/>
    </inkml:brush>
  </inkml:definitions>
  <inkml:trace contextRef="#ctx0" brushRef="#br0">10 1 6081 0 0,'-4'16'976'0'0,"2"0"-1"0"0,0-1 1 0 0,1 1 0 0 0,1 1-1 0 0,1 19 1 0 0,16 83 408 0 0,-7-57-289 0 0,27 591 3669 0 0,-25-278-3508 0 0,42 316 81 0 0,-49-647-1330 0 0,25 335 294 0 0,-28-302-277 0 0,-4-1 0 0 0,-22 148-1 0 0,23-217-138 0 0,-10 37-289 0 0,10-41 187 0 0,0 0 1 0 0,-1-1 0 0 0,1 1 0 0 0,0-1 0 0 0,-1 1-1 0 0,0-1 1 0 0,0 0 0 0 0,1 0 0 0 0,-1 0 0 0 0,0 0 0 0 0,-1 0-1 0 0,1 0 1 0 0,-4 2 0 0 0,6-4 143 0 0,-1 1 0 0 0,1-1 0 0 0,-1 0-1 0 0,1 0 1 0 0,-1 1 0 0 0,1-1 0 0 0,-1 0 0 0 0,1 0 0 0 0,-1 0-1 0 0,1 0 1 0 0,-1 0 0 0 0,1 0 0 0 0,-1 0 0 0 0,1 0 0 0 0,-1 0 0 0 0,0 0-1 0 0,1 0 1 0 0,-1 0 0 0 0,1 0 0 0 0,-1 0 0 0 0,1-1 0 0 0,-1 1 0 0 0,1 0-1 0 0,0 0 1 0 0,-1-1 0 0 0,1 1 0 0 0,-1 0 0 0 0,1 0 0 0 0,-1-1-1 0 0,1 1 1 0 0,0 0 0 0 0,-1-2 0 0 0,-9-13-1027 0 0,9 11 736 0 0,-7-11-1319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30.444"/>
    </inkml:context>
    <inkml:brush xml:id="br0">
      <inkml:brushProperty name="width" value="0.1" units="cm"/>
      <inkml:brushProperty name="height" value="0.1" units="cm"/>
      <inkml:brushProperty name="color" value="#333333"/>
    </inkml:brush>
  </inkml:definitions>
  <inkml:trace contextRef="#ctx0" brushRef="#br0">0 121 8818 0 0,'3'-3'354'0'0,"-1"0"1"0"0,1 0-1 0 0,0 0 1 0 0,-1 0-1 0 0,1 0 1 0 0,1 1-1 0 0,-1 0 0 0 0,0-1 1 0 0,1 1-1 0 0,-1 0 1 0 0,1 1-1 0 0,-1-1 1 0 0,1 1-1 0 0,0-1 1 0 0,0 1-1 0 0,0 0 1 0 0,0 1-1 0 0,4-1 0 0 0,9-1-241 0 0,0 2 0 0 0,0 0-1 0 0,18 3 1 0 0,-6 0 505 0 0,64 1 374 0 0,0-4 0 0 0,109-14 1 0 0,-48-5-77 0 0,469-39 452 0 0,-473 58-1247 0 0,195 25-1 0 0,145 59 126 0 0,-33 4-52 0 0,-335-72-44 0 0,218 1-1 0 0,-335-17-144 0 0,18 0 61 0 0,0 0 1 0 0,0-2-1 0 0,0-1 0 0 0,0 0 1 0 0,29-10-1 0 0,-41 7 55 0 0,-13 2-1 0 0,1 4-118 0 0,0 0 1 0 0,0 0-1 0 0,0 0 0 0 0,0 0 1 0 0,0 0-1 0 0,0 0 0 0 0,0 0 1 0 0,0 0-1 0 0,0 1 0 0 0,0-1 1 0 0,0 0-1 0 0,0 1 0 0 0,0-1 1 0 0,0 0-1 0 0,0 1 0 0 0,0 0 0 0 0,1-1 1 0 0,-1 1-1 0 0,0-1 0 0 0,0 1 1 0 0,0 1-1 0 0,-3 3-17 0 0,-1 0 0 0 0,2 0 0 0 0,-1 1 0 0 0,0 0 0 0 0,1 0 0 0 0,0 0 0 0 0,1 0 0 0 0,-1 0 0 0 0,1 1 0 0 0,1-1 0 0 0,-1 1 0 0 0,-1 12 0 0 0,1 10-53 0 0,2 51 0 0 0,1-38 56 0 0,25 990 1163 0 0,66 116-725 0 0,-59-865-2513 0 0,-32-278 1292 0 0,-1-1 0 0 0,0 1 0 0 0,0-1 0 0 0,0 1 0 0 0,0 0 0 0 0,-1-1 1 0 0,0 1-1 0 0,-1 5 0 0 0,-1-4-2136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30.935"/>
    </inkml:context>
    <inkml:brush xml:id="br0">
      <inkml:brushProperty name="width" value="0.1" units="cm"/>
      <inkml:brushProperty name="height" value="0.1" units="cm"/>
      <inkml:brushProperty name="color" value="#333333"/>
    </inkml:brush>
  </inkml:definitions>
  <inkml:trace contextRef="#ctx0" brushRef="#br0">8 316 7266 0 0,'-4'-26'4405'0'0,"1"-5"-2237"0"0,3 30-2128 0 0,0 1 0 0 0,0-1 0 0 0,1 0 1 0 0,-1 1-1 0 0,0 0 0 0 0,0-1 0 0 0,1 1 0 0 0,-1-1 1 0 0,1 1-1 0 0,-1-1 0 0 0,0 1 0 0 0,1 0 0 0 0,-1-1 0 0 0,1 1 1 0 0,-1 0-1 0 0,1-1 0 0 0,-1 1 0 0 0,1 0 0 0 0,-1 0 0 0 0,1-1 1 0 0,-1 1-1 0 0,1 0 0 0 0,-1 0 0 0 0,1 0 0 0 0,-1 0 1 0 0,1 0-1 0 0,0 0 0 0 0,0 0 0 0 0,21-1 502 0 0,-17 1-334 0 0,9 1 121 0 0,1 1 1 0 0,-1 0-1 0 0,0 1 1 0 0,0 1-1 0 0,18 7 1 0 0,-10-4 235 0 0,30 7 0 0 0,-17-9 10 0 0,1-2 0 0 0,54-1 0 0 0,77-13 599 0 0,-155 10-1112 0 0,399-51 1097 0 0,-235 27-970 0 0,1075-86 137 0 0,-270 50-1042 0 0,-955 60 253 0 0,6 0-502 0 0,0-2 0 0 0,0-1-1 0 0,56-14 1 0 0,-55 3-895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31.428"/>
    </inkml:context>
    <inkml:brush xml:id="br0">
      <inkml:brushProperty name="width" value="0.1" units="cm"/>
      <inkml:brushProperty name="height" value="0.1" units="cm"/>
      <inkml:brushProperty name="color" value="#333333"/>
    </inkml:brush>
  </inkml:definitions>
  <inkml:trace contextRef="#ctx0" brushRef="#br0">41 0 6321 0 0,'-13'16'4669'0'0,"11"-15"-4407"0"0,0 1 0 0 0,0 0 0 0 0,1-1-1 0 0,-1 1 1 0 0,1 0 0 0 0,0 0 0 0 0,-1 0 0 0 0,1 0 0 0 0,0 0 0 0 0,0 1-1 0 0,0-1 1 0 0,0 0 0 0 0,1 1 0 0 0,-2 3 0 0 0,-2 24 1449 0 0,3-25-1557 0 0,0 1 0 0 0,0-1 0 0 0,1 0 0 0 0,0 0 0 0 0,-1 1 0 0 0,2 5-1 0 0,16 108 1398 0 0,11 111-220 0 0,-18-75-807 0 0,8 207 381 0 0,-17-64-424 0 0,16 553 82 0 0,-2-629-518 0 0,8 165 198 0 0,-18-232-575 0 0,-4-52-158 0 0,-1-97 337 0 0,-1 13-2129 0 0,5 30 0 0 0,-4-48 2234 0 0,0-1-1 0 0,0 0 1 0 0,1 0-1 0 0,-1 0 0 0 0,0 0 1 0 0,0 0-1 0 0,0 0 1 0 0,0 1-1 0 0,1-1 0 0 0,-1 0 1 0 0,0 0-1 0 0,0 0 1 0 0,0 0-1 0 0,0 0 0 0 0,1 0 1 0 0,-1 0-1 0 0,0 0 1 0 0,0 0-1 0 0,0 0 0 0 0,1 0 1 0 0,-1 0-1 0 0,0 0 1 0 0,0 0-1 0 0,0 0 0 0 0,1 0 1 0 0,-1 0-1 0 0,0 0 1 0 0,0 0-1 0 0,0 0 0 0 0,0-1 1 0 0,1 1-1 0 0,-1 0 0 0 0,0 0 1 0 0,0 0-1 0 0,0 0 1 0 0,0 0-1 0 0,0 0 0 0 0,1-1 1 0 0,-1 1-1 0 0,0 0 1 0 0,0 0-1 0 0,0 0 0 0 0,0 0 1 0 0,0 0-1 0 0,0-1 1 0 0,0 1-1 0 0,0 0 0 0 0,0 0 1 0 0,1 0-1 0 0,-1-1 1 0 0,0 1-1 0 0,0 0 0 0 0,0 0 1 0 0,0 0-1 0 0,0-1 1 0 0,5-8-2030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32.028"/>
    </inkml:context>
    <inkml:brush xml:id="br0">
      <inkml:brushProperty name="width" value="0.1" units="cm"/>
      <inkml:brushProperty name="height" value="0.1" units="cm"/>
      <inkml:brushProperty name="color" value="#333333"/>
    </inkml:brush>
  </inkml:definitions>
  <inkml:trace contextRef="#ctx0" brushRef="#br0">4 243 5929 0 0,'-1'0'171'0'0,"1"-1"-1"0"0,0 1 0 0 0,-1-1 0 0 0,1 1 1 0 0,0-1-1 0 0,-1 0 0 0 0,1 1 0 0 0,0-1 1 0 0,0 1-1 0 0,0-1 0 0 0,-1 0 0 0 0,1 1 1 0 0,0-1-1 0 0,0 1 0 0 0,0-1 1 0 0,0 0-1 0 0,0 1 0 0 0,0-1 0 0 0,0 0 1 0 0,0 1-1 0 0,0-1 0 0 0,1 1 0 0 0,-1-1 1 0 0,0 0-1 0 0,0 1 0 0 0,0-1 0 0 0,1 1 1 0 0,-1-1-1 0 0,0 1 0 0 0,1-1 1 0 0,-1 1-1 0 0,0-1 0 0 0,1 1 0 0 0,-1-1 1 0 0,1 1-1 0 0,-1-1 0 0 0,1 1 0 0 0,-1 0 1 0 0,2-1-1 0 0,1 0 96 0 0,0 1 0 0 0,0-1 0 0 0,0 1 0 0 0,1 0 0 0 0,-1 0 0 0 0,0 1 0 0 0,4-1 1 0 0,236 13 4867 0 0,-1-23-3568 0 0,240-52-1192 0 0,922-90-47 0 0,-1092 143-264 0 0,-231 11-18 0 0,146 21-1 0 0,-200-18-16 0 0,-1 1 0 0 0,0 1 0 0 0,0 1-1 0 0,-1 1 1 0 0,0 2 0 0 0,32 17 0 0 0,-47-22-7 0 0,0 1 0 0 0,-1-1 0 0 0,1 2 0 0 0,-1-1 0 0 0,-1 1 0 0 0,0 1 0 0 0,0-1-1 0 0,0 1 1 0 0,-1 1 0 0 0,-1-1 0 0 0,1 1 0 0 0,-2 1 0 0 0,1-1 0 0 0,-2 1 0 0 0,1-1 0 0 0,4 22 0 0 0,31 227 204 0 0,-21-113-149 0 0,59 279 152 0 0,17 135 34 0 0,-88-506-244 0 0,25 309 133 0 0,-30 51-27 0 0,-7-74-1 0 0,8-203-29 0 0,0-82-966 0 0,-8 97-1 0 0,4-150 681 0 0,1 0-1 0 0,0 0 1 0 0,0 1 0 0 0,-1-1-1 0 0,0 0 1 0 0,1 0 0 0 0,-1 0-1 0 0,0 0 1 0 0,0 0 0 0 0,0 0 0 0 0,0 0-1 0 0,0 0 1 0 0,0 0 0 0 0,-1 0-1 0 0,1 0 1 0 0,-1-1 0 0 0,1 1 0 0 0,-1 0-1 0 0,0-1 1 0 0,-3 2 0 0 0,0 0-1159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3:50.869"/>
    </inkml:context>
    <inkml:brush xml:id="br0">
      <inkml:brushProperty name="width" value="0.1" units="cm"/>
      <inkml:brushProperty name="height" value="0.1" units="cm"/>
      <inkml:brushProperty name="color" value="#333333"/>
    </inkml:brush>
  </inkml:definitions>
  <inkml:trace contextRef="#ctx0" brushRef="#br0">50 27 7170 0 0,'-5'-4'1532'0'0,"-1"0"1"0"0,0 0 0 0 0,0 0 0 0 0,0 1-1 0 0,-11-4 1 0 0,17 7-1501 0 0,-1 0 0 0 0,1 0-1 0 0,0 0 1 0 0,0 0 0 0 0,0 0 0 0 0,0 0 0 0 0,0 0-1 0 0,0 0 1 0 0,0 0 0 0 0,-1 0 0 0 0,1 0-1 0 0,0 0 1 0 0,0 0 0 0 0,0 0 0 0 0,0 0-1 0 0,0 0 1 0 0,0 0 0 0 0,0 1 0 0 0,0-1-1 0 0,-1 0 1 0 0,1 0 0 0 0,0 0 0 0 0,0 0 0 0 0,0 0-1 0 0,0 0 1 0 0,0 0 0 0 0,0 0 0 0 0,0 1-1 0 0,0-1 1 0 0,0 0 0 0 0,0 0 0 0 0,0 0-1 0 0,0 0 1 0 0,0 0 0 0 0,0 0 0 0 0,0 0 0 0 0,0 1-1 0 0,0-1 1 0 0,0 0 0 0 0,0 0 0 0 0,0 0-1 0 0,0 0 1 0 0,0 0 0 0 0,0 0 0 0 0,0 1-1 0 0,0-1 1 0 0,0 0 0 0 0,0 0 0 0 0,0 0-1 0 0,0 0 1 0 0,0 0 0 0 0,0 0 0 0 0,0 0 0 0 0,0 0-1 0 0,1 1 1 0 0,-1-1 0 0 0,0 0 0 0 0,0 0-1 0 0,0 0 1 0 0,0 0 0 0 0,0 0 0 0 0,6 9 932 0 0,8-2-554 0 0,0-1-1 0 0,0 0 1 0 0,0-1-1 0 0,1 0 1 0 0,0-1-1 0 0,23 3 1 0 0,-8-1-16 0 0,13 3 19 0 0,-11-3-71 0 0,39 13-1 0 0,1 9-11 0 0,128 72 1 0 0,-66-29-204 0 0,-24-18-30 0 0,-2-2 148 0 0,133 84-1 0 0,-239-134-217 0 0,0 1 0 0 0,0 0 0 0 0,0 0 0 0 0,1-1 0 0 0,-1 1 0 0 0,-1 1 0 0 0,1-1 0 0 0,0 0 1 0 0,-1 0-1 0 0,1 1 0 0 0,1 2 0 0 0,-3-4-16 0 0,0-1 1 0 0,0 1-1 0 0,1 0 1 0 0,-1 0-1 0 0,0 0 1 0 0,0-1-1 0 0,0 1 1 0 0,0 0-1 0 0,0 0 1 0 0,0 0-1 0 0,0-1 1 0 0,-1 1-1 0 0,1 0 1 0 0,0 0-1 0 0,0-1 1 0 0,-1 1-1 0 0,1 0 1 0 0,0 0-1 0 0,-1-1 1 0 0,1 1-1 0 0,-1 0 1 0 0,1-1-1 0 0,-1 1 1 0 0,1 0-1 0 0,-1-1 1 0 0,1 1-1 0 0,-1-1 1 0 0,1 1-1 0 0,-1-1 1 0 0,0 1-1 0 0,1-1 1 0 0,-1 0-1 0 0,0 1 1 0 0,0-1-1 0 0,1 0 1 0 0,-1 1-1 0 0,0-1 1 0 0,0 0-1 0 0,0 0 1 0 0,1 0-1 0 0,-2 1 1 0 0,-91 22 542 0 0,-32 11-357 0 0,0 16-32 0 0,-197 107 0 0 0,91-9-86 0 0,99-59-28 0 0,70-50 38 0 0,162-122-32 0 0,67-39-102 0 0,-106 79 50 0 0,153-87-27 0 0,11 18 45 0 0,-212 105-20 0 0,0 1 3 0 0,2-2-9 0 0,1 0 0 0 0,0 1 0 0 0,0 1 0 0 0,1 1 0 0 0,33-7 0 0 0,-50 12 2 0 0,0-1 0 0 0,1 1 0 0 0,-1 0 0 0 0,0 0 0 0 0,1 0 0 0 0,-1 0 0 0 0,0 0 0 0 0,0 0 0 0 0,1 0 0 0 0,-1 0 0 0 0,0 0 0 0 0,1 0 0 0 0,-1 0 0 0 0,0 0 0 0 0,1 0 0 0 0,-1 0 0 0 0,0 0 0 0 0,0 0 0 0 0,1 0-1 0 0,-1 0 1 0 0,0 0 0 0 0,1 0 0 0 0,-1 0 0 0 0,0 1 0 0 0,0-1 0 0 0,1 0 0 0 0,-1 0 0 0 0,0 0 0 0 0,0 0 0 0 0,1 1 0 0 0,-1-1 0 0 0,0 0 0 0 0,0 0 0 0 0,0 1 0 0 0,0-1 0 0 0,1 0 0 0 0,-1 0 0 0 0,0 1 0 0 0,0-1 0 0 0,0 0-1 0 0,0 1 1 0 0,-8 12-13 0 0,-19 10 23 0 0,-293 192 35 0 0,84-57 13 0 0,197-130-50 0 0,12-10 3 0 0,2 2 0 0 0,0 1 0 0 0,-21 24 0 0 0,72-72-21 0 0,2 2 0 0 0,50-36-1 0 0,87-50-13 0 0,-53 45 28 0 0,4 5 0 0 0,137-52-1 0 0,-197 95 3 0 0,-39 13 2 0 0,-1 0 0 0 0,1-2 0 0 0,26-13-1 0 0,-158 107-4 0 0,23-14 28 0 0,5-4 12 0 0,62-51-24 0 0,-86 65 64 0 0,16-4-2 0 0,-71 69 21 0 0,91-74-465 0 0,122-129-4901 0 0,-19 27 3557 0 0,6-4-734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32.483"/>
    </inkml:context>
    <inkml:brush xml:id="br0">
      <inkml:brushProperty name="width" value="0.1" units="cm"/>
      <inkml:brushProperty name="height" value="0.1" units="cm"/>
      <inkml:brushProperty name="color" value="#333333"/>
    </inkml:brush>
  </inkml:definitions>
  <inkml:trace contextRef="#ctx0" brushRef="#br0">45 201 8226 0 0,'-5'-3'946'0'0,"0"0"-414"0"0,1 1 1 0 0,-1-1 0 0 0,1 0 0 0 0,0 0 0 0 0,0 0-1 0 0,1-1 1 0 0,-1 0 0 0 0,-3-3 0 0 0,7 6-498 0 0,0 0 0 0 0,0 1 1 0 0,0-1-1 0 0,0 1 0 0 0,0-1 0 0 0,0 0 0 0 0,0 1 0 0 0,1-1 1 0 0,-1 1-1 0 0,0-1 0 0 0,0 0 0 0 0,1 1 0 0 0,-1-1 0 0 0,0 1 1 0 0,0-1-1 0 0,1 1 0 0 0,-1-1 0 0 0,1 1 0 0 0,-1-1 0 0 0,0 1 1 0 0,1-1-1 0 0,-1 1 0 0 0,1 0 0 0 0,-1-1 0 0 0,1 1 0 0 0,-1-1 1 0 0,1 1-1 0 0,0 0 0 0 0,18-12 355 0 0,-18 11-322 0 0,11-4 123 0 0,0 0 0 0 0,-1 0 0 0 0,1 1 0 0 0,1 1 1 0 0,15-3-1 0 0,65-6 654 0 0,-87 12-800 0 0,941-68 2638 0 0,-828 60-2497 0 0,755-13 205 0 0,-774 20-367 0 0,162 2-67 0 0,0 11 0 0 0,290 52-1 0 0,-419-42-4491 0 0,-122-20 3053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32.989"/>
    </inkml:context>
    <inkml:brush xml:id="br0">
      <inkml:brushProperty name="width" value="0.1" units="cm"/>
      <inkml:brushProperty name="height" value="0.1" units="cm"/>
      <inkml:brushProperty name="color" value="#333333"/>
    </inkml:brush>
  </inkml:definitions>
  <inkml:trace contextRef="#ctx0" brushRef="#br0">96 5 7802 0 0,'-5'-1'659'0'0,"0"0"0"0"0,-1 0 1 0 0,1 0-1 0 0,0 1 0 0 0,0 0 1 0 0,0 0-1 0 0,0 0 0 0 0,0 0 1 0 0,-10 3-1 0 0,13-3-592 0 0,0 1 0 0 0,0 0 0 0 0,0 0 1 0 0,1 0-1 0 0,-1 0 0 0 0,0 0 0 0 0,0 0 0 0 0,1 0 0 0 0,-1 0 1 0 0,1 1-1 0 0,-1-1 0 0 0,1 1 0 0 0,-1-1 0 0 0,1 1 0 0 0,0 0 1 0 0,0-1-1 0 0,0 1 0 0 0,0 0 0 0 0,0 0 0 0 0,0 0 0 0 0,1-1 0 0 0,-1 1 1 0 0,0 0-1 0 0,1 0 0 0 0,0 0 0 0 0,-1 0 0 0 0,1 3 0 0 0,0 8 132 0 0,1 0 0 0 0,0-1 0 0 0,1 1 0 0 0,0-1-1 0 0,1 0 1 0 0,5 15 0 0 0,2 7 210 0 0,20 92 903 0 0,52 237 791 0 0,-33 43-1220 0 0,-29 3-551 0 0,-6-100-152 0 0,1 76 34 0 0,-5-115-69 0 0,-9-85 95 0 0,-1-62-1105 0 0,3-40-1709 0 0,1-70-1211 0 0,-4-13 3672 0 0,0 0-1 0 0,1 0 0 0 0,-1 0 1 0 0,1-1-1 0 0,-1 1 1 0 0,0 0-1 0 0,1 0 0 0 0,-1-1 1 0 0,0 1-1 0 0,1 0 0 0 0,-1-1 1 0 0,0 1-1 0 0,1 0 1 0 0,-1-1-1 0 0,0 1 0 0 0,1 0 1 0 0,-1-1-1 0 0,0 1 1 0 0,0 0-1 0 0,0-1 0 0 0,1 1 1 0 0,-1-1-1 0 0,0 1 1 0 0,0-1-1 0 0,0 1 0 0 0,0 0 1 0 0,0-2-1 0 0,5-15-2124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33.503"/>
    </inkml:context>
    <inkml:brush xml:id="br0">
      <inkml:brushProperty name="width" value="0.1" units="cm"/>
      <inkml:brushProperty name="height" value="0.1" units="cm"/>
      <inkml:brushProperty name="color" value="#333333"/>
    </inkml:brush>
  </inkml:definitions>
  <inkml:trace contextRef="#ctx0" brushRef="#br0">2 147 7226 0 0,'0'-1'255'0'0,"-1"0"1"0"0,1 0 0 0 0,0 0 0 0 0,0 0 0 0 0,0 0-1 0 0,0 0 1 0 0,0 0 0 0 0,0 0 0 0 0,0 0-1 0 0,0 0 1 0 0,0 0 0 0 0,1 0 0 0 0,-1 0 0 0 0,0 0-1 0 0,1 0 1 0 0,-1 0 0 0 0,1 0 0 0 0,-1 0 0 0 0,1 0-1 0 0,0-1 1 0 0,1 1-95 0 0,-1-1 0 0 0,1 1-1 0 0,-1 0 1 0 0,1-1 0 0 0,0 1 0 0 0,-1 0 0 0 0,1 0-1 0 0,0 0 1 0 0,0 1 0 0 0,2-2 0 0 0,6 0-142 0 0,0-1 0 0 0,1 1 0 0 0,14 0 0 0 0,-15 1 565 0 0,384-40 2972 0 0,200 1-2431 0 0,962 19-764 0 0,-1433 23-270 0 0,-1 5 0 0 0,134 24-1 0 0,-242-28-67 0 0,0 0-1 0 0,0 1 0 0 0,0 0 1 0 0,24 11-1 0 0,-33-12-16 0 0,-1-1 0 0 0,0 1 0 0 0,0 0 1 0 0,0 0-1 0 0,0 0 0 0 0,-1 0 0 0 0,1 1 0 0 0,-1-1 1 0 0,0 1-1 0 0,0 0 0 0 0,0 0 0 0 0,-1 0 0 0 0,1 0 0 0 0,-1 1 1 0 0,0-1-1 0 0,0 1 0 0 0,2 7 0 0 0,16 68 12 0 0,28 96 13 0 0,-21-84 53 0 0,-4 0 0 0 0,-4 1-1 0 0,11 153 1 0 0,-23 287 359 0 0,-51 7 55 0 0,-35-1 181 0 0,60-398-578 0 0,6 0 0 0 0,5 2 0 0 0,23 275-1 0 0,-14-411-144 0 0,14 104-182 0 0,3-39-3045 0 0,-17-70 2902 0 0,-1-1 208 0 0,0-1 1 0 0,0 1-1 0 0,0 0 0 0 0,1-1 1 0 0,-1 1-1 0 0,0 0 1 0 0,0-1-1 0 0,1 1 0 0 0,-1 0 1 0 0,1-1-1 0 0,-1 1 0 0 0,0 0 1 0 0,1-1-1 0 0,0 1 1 0 0,-1-1-1 0 0,1 1 0 0 0,0 0 1 0 0,2 0-1110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34.017"/>
    </inkml:context>
    <inkml:brush xml:id="br0">
      <inkml:brushProperty name="width" value="0.1" units="cm"/>
      <inkml:brushProperty name="height" value="0.1" units="cm"/>
      <inkml:brushProperty name="color" value="#333333"/>
    </inkml:brush>
  </inkml:definitions>
  <inkml:trace contextRef="#ctx0" brushRef="#br0">0 147 6697 0 0,'37'3'6152'0'0,"0"2"-3808"0"0,30 3-468 0 0,49-11 597 0 0,156-23 1 0 0,-154 11-1774 0 0,115-11 143 0 0,374-38 332 0 0,3 35-545 0 0,-418 31-470 0 0,0 7 0 0 0,288 52 0 0 0,-469-58-156 0 0,162 36 77 0 0,-142-30-61 0 0,-1 1 1 0 0,-1 2-1 0 0,45 23 1 0 0,-72-33-109 0 0,1 0-1 0 0,0 0 1 0 0,-1 0 0 0 0,1 0-1 0 0,-1 0 1 0 0,0 1 0 0 0,1-1 0 0 0,-1 1-1 0 0,3 5 1 0 0,-4-7 19 0 0,0 1-1 0 0,-1-1 1 0 0,1 1-1 0 0,0-1 1 0 0,-1 1-1 0 0,1-1 1 0 0,-1 1 0 0 0,0 0-1 0 0,1-1 1 0 0,-1 1-1 0 0,0 0 1 0 0,0-1 0 0 0,0 1-1 0 0,0 0 1 0 0,0-1-1 0 0,0 1 1 0 0,-1 0 0 0 0,1-1-1 0 0,-1 1 1 0 0,0 2-1 0 0,0-1-168 0 0,3-3 227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37.522"/>
    </inkml:context>
    <inkml:brush xml:id="br0">
      <inkml:brushProperty name="width" value="0.1" units="cm"/>
      <inkml:brushProperty name="height" value="0.1" units="cm"/>
      <inkml:brushProperty name="color" value="#333333"/>
    </inkml:brush>
  </inkml:definitions>
  <inkml:trace contextRef="#ctx0" brushRef="#br0">31 15 9594 0 0,'-6'-5'2819'0'0,"-13"-5"4190"0"0,14 14-4971 0 0,5 10-1185 0 0,5 17-267 0 0,18 50 0 0 0,-14-55-315 0 0,-2 1-1 0 0,8 52 1 0 0,-11 138 171 0 0,-4-71-354 0 0,0-141-182 0 0,0 0 1 0 0,1 0 0 0 0,0 0-1 0 0,0 0 1 0 0,0-1 0 0 0,0 1-1 0 0,1 0 1 0 0,3 6 0 0 0,-5-10-29 0 0,1 0-1 0 0,-1 0 1 0 0,1 0 0 0 0,0 0 0 0 0,-1 0 0 0 0,1-1 0 0 0,0 1-1 0 0,0 0 1 0 0,0 0 0 0 0,-1-1 0 0 0,1 1 0 0 0,0-1 0 0 0,0 1-1 0 0,0-1 1 0 0,0 1 0 0 0,0-1 0 0 0,0 1 0 0 0,0-1 0 0 0,0 0 0 0 0,1 0-1 0 0,-1 1 1 0 0,0-1 0 0 0,0 0 0 0 0,0 0 0 0 0,0 0 0 0 0,0 0-1 0 0,0 0 1 0 0,0-1 0 0 0,0 1 0 0 0,0 0 0 0 0,0 0 0 0 0,0-1-1 0 0,0 1 1 0 0,0-1 0 0 0,0 1 0 0 0,0-1 0 0 0,0 1 0 0 0,0-1 0 0 0,0 1-1 0 0,0-1 1 0 0,1-1 0 0 0,13-9-1697 0 0,3-1-687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38.090"/>
    </inkml:context>
    <inkml:brush xml:id="br0">
      <inkml:brushProperty name="width" value="0.1" units="cm"/>
      <inkml:brushProperty name="height" value="0.1" units="cm"/>
      <inkml:brushProperty name="color" value="#333333"/>
    </inkml:brush>
  </inkml:definitions>
  <inkml:trace contextRef="#ctx0" brushRef="#br0">19 21 8106 0 0,'-2'4'6859'0'0,"-1"4"-4328"0"0,-5 20-1627 0 0,5-10-506 0 0,2 1 0 0 0,0 0 1 0 0,1 0-1 0 0,0-1 0 0 0,2 1 0 0 0,6 29 0 0 0,37 108 513 0 0,-23-88-574 0 0,-20-62-297 0 0,9 27 83 0 0,-10-32-108 0 0,-1 1-1 0 0,1-1 0 0 0,0 1 1 0 0,0-1-1 0 0,0 1 1 0 0,0-1-1 0 0,0 1 1 0 0,0-1-1 0 0,0 0 0 0 0,0 0 1 0 0,1 0-1 0 0,-1 1 1 0 0,0-1-1 0 0,1 0 0 0 0,2 1 1 0 0,-3-2-8 0 0,0 0 0 0 0,0-1 0 0 0,0 1 0 0 0,0 0 0 0 0,0-1 0 0 0,0 1 0 0 0,0-1-1 0 0,0 1 1 0 0,0-1 0 0 0,0 1 0 0 0,-1-1 0 0 0,1 1 0 0 0,0-1 0 0 0,0 0 0 0 0,-1 0 0 0 0,1 1 0 0 0,0-1 0 0 0,-1 0 0 0 0,1 0 0 0 0,0 0 0 0 0,-1 0 0 0 0,0 0 0 0 0,1 0 0 0 0,0-1 0 0 0,12-27 66 0 0,-6-6-49 0 0,-1 0 1 0 0,-2-1-1 0 0,-1 1 1 0 0,-2-41 0 0 0,1-5 12 0 0,-2 80-38 0 0,2-63 25 0 0,-2 46-32 0 0,-1 1 0 0 0,0 0 0 0 0,-6-28 1 0 0,9 60-197 0 0,2 13 152 0 0,14 51 0 0 0,-13-65 57 0 0,-1 2 0 0 0,3 19 0 0 0,-6-27 2 0 0,0 1 1 0 0,0-1-1 0 0,1 0 1 0 0,1 0-1 0 0,-1 0 1 0 0,1 0-1 0 0,0 0 0 0 0,1 0 1 0 0,0-1-1 0 0,0 0 1 0 0,1 0-1 0 0,5 7 1 0 0,-8-12-5 0 0,-1-1 0 0 0,1 1 0 0 0,0-1 1 0 0,0 0-1 0 0,-1 1 0 0 0,1-1 0 0 0,0 0 1 0 0,0 0-1 0 0,0 0 0 0 0,0-1 0 0 0,0 1 1 0 0,1 0-1 0 0,-1-1 0 0 0,0 1 1 0 0,0-1-1 0 0,0 0 0 0 0,1 0 0 0 0,-1 0 1 0 0,0 0-1 0 0,0 0 0 0 0,0 0 0 0 0,1-1 1 0 0,-1 1-1 0 0,0-1 0 0 0,0 1 0 0 0,0-1 1 0 0,0 0-1 0 0,0 0 0 0 0,2-1 0 0 0,0 0 7 0 0,1-1-1 0 0,-1 0 1 0 0,0 0-1 0 0,-1 0 1 0 0,1 0-1 0 0,-1-1 1 0 0,1 1-1 0 0,-1-1 1 0 0,0 0-1 0 0,0 0 1 0 0,-1 0-1 0 0,4-6 1 0 0,12-23 12 0 0,2 0-1 0 0,25-31 1 0 0,-25 36-24 0 0,-8 9-1 0 0,-7 11 1 0 0,1 0 1 0 0,0 0-1 0 0,0 1 1 0 0,0-1-1 0 0,9-6 1 0 0,-14 13 5 0 0,-1 0 0 0 0,1 0 0 0 0,0 1 1 0 0,0-1-1 0 0,0 0 0 0 0,0 1 0 0 0,0-1 0 0 0,0 1 1 0 0,0-1-1 0 0,0 1 0 0 0,0 0 0 0 0,0-1 1 0 0,0 1-1 0 0,0 0 0 0 0,0 0 0 0 0,1 0 0 0 0,-1 0 1 0 0,0 0-1 0 0,0 0 0 0 0,0 0 0 0 0,0 0 1 0 0,0 0-1 0 0,0 0 0 0 0,0 1 0 0 0,0-1 0 0 0,1 0 1 0 0,-1 1-1 0 0,0-1 0 0 0,0 1 0 0 0,0-1 1 0 0,0 1-1 0 0,-1-1 0 0 0,1 1 0 0 0,0 0 1 0 0,0 0-1 0 0,0-1 0 0 0,0 1 0 0 0,-1 0 0 0 0,1 0 1 0 0,0 0-1 0 0,-1 0 0 0 0,1 0 0 0 0,0 1 1 0 0,3 5 52 0 0,-1 1 1 0 0,0 0 0 0 0,0-1 0 0 0,3 16-1 0 0,-4-13-14 0 0,5 23 113 0 0,-1-1 1 0 0,-2 1-1 0 0,-1 44 0 0 0,0-15-26 0 0,-2-35-239 0 0,1 0 1 0 0,2-1-1 0 0,0 0 0 0 0,2 1 0 0 0,1-2 1 0 0,1 1-1 0 0,18 39 0 0 0,-26-63-101 0 0,1-1 0 0 0,0 0-1 0 0,0 1 1 0 0,-1-1 0 0 0,1 0-1 0 0,0 0 1 0 0,0 1 0 0 0,0-1-1 0 0,0 0 1 0 0,0 0-1 0 0,1 0 1 0 0,-1 0 0 0 0,0 0-1 0 0,0-1 1 0 0,1 1 0 0 0,-1 0-1 0 0,1 0 1 0 0,-1-1 0 0 0,0 1-1 0 0,1-1 1 0 0,-1 0-1 0 0,1 1 1 0 0,-1-1 0 0 0,1 0-1 0 0,-1 0 1 0 0,1 0 0 0 0,-1 0-1 0 0,1 0 1 0 0,-1 0 0 0 0,1 0-1 0 0,-1 0 1 0 0,1-1-1 0 0,-1 1 1 0 0,1-1 0 0 0,-1 1-1 0 0,1-1 1 0 0,1 0 0 0 0,8-4-2028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38.617"/>
    </inkml:context>
    <inkml:brush xml:id="br0">
      <inkml:brushProperty name="width" value="0.1" units="cm"/>
      <inkml:brushProperty name="height" value="0.1" units="cm"/>
      <inkml:brushProperty name="color" value="#333333"/>
    </inkml:brush>
  </inkml:definitions>
  <inkml:trace contextRef="#ctx0" brushRef="#br0">7 519 8890 0 0,'-2'12'5727'0'0,"-3"20"-1826"0"0,5-32-3859 0 0,0 0-1 0 0,0 1 1 0 0,0-1-1 0 0,0 1 1 0 0,0-1 0 0 0,0 0-1 0 0,0 1 1 0 0,0-1-1 0 0,0 0 1 0 0,1 1-1 0 0,-1-1 1 0 0,0 1-1 0 0,0-1 1 0 0,0 0 0 0 0,0 1-1 0 0,0-1 1 0 0,1 0-1 0 0,-1 1 1 0 0,0-1-1 0 0,0 0 1 0 0,1 1 0 0 0,-1-1-1 0 0,0 0 1 0 0,0 0-1 0 0,1 1 1 0 0,-1-1-1 0 0,0 0 1 0 0,1 0 0 0 0,-1 0-1 0 0,0 1 1 0 0,1-1-1 0 0,-1 0 1 0 0,0 0-1 0 0,1 0 1 0 0,-1 0 0 0 0,0 0-1 0 0,1 0 1 0 0,-1 0-1 0 0,1 0 1 0 0,-1 0-1 0 0,0 0 1 0 0,1 0 0 0 0,-1 0-1 0 0,1 0 1 0 0,-1 0-1 0 0,0 0 1 0 0,1 0-1 0 0,-1 0 1 0 0,0 0 0 0 0,1 0-1 0 0,-1-1 1 0 0,0 1-1 0 0,1 0 1 0 0,-1 0-1 0 0,0 0 1 0 0,1-1 0 0 0,-1 1-1 0 0,0 0 1 0 0,0-1-1 0 0,1 1 1 0 0,1-2-7 0 0,0 1-1 0 0,0-1 1 0 0,-1 0 0 0 0,1 1 0 0 0,-1-1 0 0 0,1 0 0 0 0,-1 0-1 0 0,0 0 1 0 0,1 0 0 0 0,-1 0 0 0 0,0 0 0 0 0,0-1 0 0 0,0-2-1 0 0,10-15 128 0 0,9-8-76 0 0,-1-1-1 0 0,-2-1 0 0 0,0-1 1 0 0,-2 0-1 0 0,-2 0 0 0 0,14-49 1 0 0,-5 9-43 0 0,21-30 0 0 0,-42 98-41 0 0,28-47-1 0 0,-27 47 12 0 0,0 0 0 0 0,0 0 0 0 0,0 0 1 0 0,0 1-1 0 0,1-1 0 0 0,-1 1 1 0 0,1-1-1 0 0,0 1 0 0 0,0 0 0 0 0,0 0 1 0 0,0 1-1 0 0,0-1 0 0 0,5-2 0 0 0,-7 4-3 0 0,0 0-1 0 0,0 1 0 0 0,0-1 0 0 0,0 0 0 0 0,0 0 0 0 0,0 1 0 0 0,0-1 1 0 0,0 0-1 0 0,0 1 0 0 0,0-1 0 0 0,0 1 0 0 0,0 0 0 0 0,-1-1 0 0 0,1 1 1 0 0,0-1-1 0 0,0 1 0 0 0,-1 0 0 0 0,1 0 0 0 0,0-1 0 0 0,-1 1 0 0 0,1 0 0 0 0,-1 0 1 0 0,1 0-1 0 0,-1 0 0 0 0,1 0 0 0 0,-1 0 0 0 0,0 0 0 0 0,1 1 0 0 0,9 29 189 0 0,34 189 754 0 0,19 75-335 0 0,-58-277-816 0 0,-2-7-719 0 0,0-1 0 0 0,0 1 0 0 0,7 11 0 0 0,-8-19-158 0 0,0-5-284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39.076"/>
    </inkml:context>
    <inkml:brush xml:id="br0">
      <inkml:brushProperty name="width" value="0.1" units="cm"/>
      <inkml:brushProperty name="height" value="0.1" units="cm"/>
      <inkml:brushProperty name="color" value="#333333"/>
    </inkml:brush>
  </inkml:definitions>
  <inkml:trace contextRef="#ctx0" brushRef="#br0">74 334 9658 0 0,'-37'16'6475'0'0,"1"-1"-2832"0"0,48-18-3462 0 0,1 1 0 0 0,17-1-1 0 0,25-4 42 0 0,-7-5-209 0 0,-1-1-1 0 0,0-3 1 0 0,-1-2 0 0 0,85-46-1 0 0,-99 46 6 0 0,3 1 3 0 0,-1-3 0 0 0,-1-1 0 0 0,-1-1 0 0 0,38-33 0 0 0,-65 49 25 0 0,-1 1-1 0 0,1-1 1 0 0,-1 1 0 0 0,0-1-1 0 0,-1-1 1 0 0,1 1 0 0 0,-1 0 0 0 0,0-1-1 0 0,2-9 1 0 0,-5 16-38 0 0,0-1 1 0 0,0 1-1 0 0,0 0 0 0 0,1 0 0 0 0,-1 0 1 0 0,0 0-1 0 0,0 0 0 0 0,0 0 0 0 0,0 0 1 0 0,0 0-1 0 0,0 0 0 0 0,0 0 0 0 0,0 0 0 0 0,0-1 1 0 0,0 1-1 0 0,0 0 0 0 0,0 0 0 0 0,0 0 1 0 0,0 0-1 0 0,0 0 0 0 0,0 0 0 0 0,0 0 1 0 0,0 0-1 0 0,0 0 0 0 0,0 0 0 0 0,0-1 0 0 0,0 1 1 0 0,0 0-1 0 0,0 0 0 0 0,0 0 0 0 0,0 0 1 0 0,0 0-1 0 0,0 0 0 0 0,-1 0 0 0 0,1 0 1 0 0,0 0-1 0 0,0 0 0 0 0,0 0 0 0 0,0-1 0 0 0,0 1 1 0 0,0 0-1 0 0,0 0 0 0 0,0 0 0 0 0,0 0 1 0 0,0 0-1 0 0,0 0 0 0 0,0 0 0 0 0,-1 0 1 0 0,1 0-1 0 0,0 0 0 0 0,0 0 0 0 0,0 0 0 0 0,0 0 1 0 0,0 0-1 0 0,0 0 0 0 0,0 0 0 0 0,0 0 1 0 0,-8 4 408 0 0,-6 8 202 0 0,-5 25 146 0 0,-5 8-213 0 0,10-3-217 0 0,3 0-1 0 0,1 1 0 0 0,2 0 1 0 0,3 1-1 0 0,-2 82 0 0 0,7-115-315 0 0,1-1 1 0 0,0 1-1 0 0,0-1 0 0 0,1 1 0 0 0,1-1 0 0 0,0 0 0 0 0,0 0 1 0 0,1 0-1 0 0,9 18 0 0 0,-11-25-17 0 0,0 1 0 0 0,0-1 0 0 0,1 1-1 0 0,-1-1 1 0 0,1 0 0 0 0,0 0 0 0 0,0 0 0 0 0,0 0 0 0 0,0-1 0 0 0,1 1-1 0 0,-1-1 1 0 0,1 0 0 0 0,-1 0 0 0 0,1 0 0 0 0,0 0 0 0 0,0-1 0 0 0,0 1 0 0 0,0-1-1 0 0,0 0 1 0 0,0 0 0 0 0,0-1 0 0 0,0 1 0 0 0,0-1 0 0 0,0 0 0 0 0,1 0 0 0 0,-1 0-1 0 0,6-2 1 0 0,-1 0 12 0 0,0 0 0 0 0,-1-1 1 0 0,0-1-1 0 0,1 1 0 0 0,-1-1 0 0 0,0-1 0 0 0,-1 0 0 0 0,1 0 0 0 0,-1 0 0 0 0,0-1 0 0 0,-1 0 0 0 0,1 0 1 0 0,-1 0-1 0 0,0-1 0 0 0,-1 0 0 0 0,10-15 0 0 0,-8 10 0 0 0,-1 1 0 0 0,0-1 0 0 0,-1 0 1 0 0,0 0-1 0 0,-1 0 0 0 0,0-1 0 0 0,-1 1 0 0 0,-1-1 0 0 0,0 0 0 0 0,0 0 1 0 0,-1-15-1 0 0,-1 20-70 0 0,-1 0 1 0 0,0 0 0 0 0,0 1 0 0 0,-1-1 0 0 0,0 0-1 0 0,0 0 1 0 0,0 1 0 0 0,-1 0 0 0 0,-1-1-1 0 0,1 1 1 0 0,-1 0 0 0 0,0 1 0 0 0,-1-1 0 0 0,1 1-1 0 0,-1-1 1 0 0,-8-6 0 0 0,11 12-28 0 0,0-1 0 0 0,0 1 0 0 0,0-1 0 0 0,0 1 0 0 0,0 0 0 0 0,0 0 0 0 0,-1 0 0 0 0,1 0 0 0 0,-1 0 0 0 0,1 1 0 0 0,0-1 0 0 0,-1 1 0 0 0,1-1 0 0 0,-1 1 0 0 0,1 0 0 0 0,-1 0 0 0 0,1 0 0 0 0,-1 0 0 0 0,1 1 0 0 0,-1-1 0 0 0,1 1 0 0 0,-1-1-1 0 0,1 1 1 0 0,0 0 0 0 0,-1 0 0 0 0,1 0 0 0 0,0 0 0 0 0,0 0 0 0 0,-1 0 0 0 0,-2 3 0 0 0,0 0-511 0 0,-1 0-1 0 0,1 0 0 0 0,-1 1 0 0 0,1-1 0 0 0,1 1 0 0 0,-1 0 1 0 0,1 1-1 0 0,0-1 0 0 0,0 1 0 0 0,-3 6 0 0 0,6-11 403 0 0,0 1 0 0 0,1-1 0 0 0,-1 1 0 0 0,0-1 0 0 0,1 1-1 0 0,0 0 1 0 0,-1-1 0 0 0,1 1 0 0 0,0-1 0 0 0,0 1 0 0 0,0 0 0 0 0,0-1-1 0 0,0 3 1 0 0,4 6-1717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39.538"/>
    </inkml:context>
    <inkml:brush xml:id="br0">
      <inkml:brushProperty name="width" value="0.1" units="cm"/>
      <inkml:brushProperty name="height" value="0.1" units="cm"/>
      <inkml:brushProperty name="color" value="#333333"/>
    </inkml:brush>
  </inkml:definitions>
  <inkml:trace contextRef="#ctx0" brushRef="#br0">1 8 12027 0 0,'0'-1'258'0'0,"0"1"0"0"0,0 0 0 0 0,0-1 0 0 0,0 1 1 0 0,0 0-1 0 0,0 0 0 0 0,0-1 0 0 0,0 1 0 0 0,0 0 0 0 0,1-1 1 0 0,-1 1-1 0 0,0 0 0 0 0,0 0 0 0 0,0-1 0 0 0,1 1 1 0 0,-1 0-1 0 0,0 0 0 0 0,0-1 0 0 0,0 1 0 0 0,1 0 1 0 0,-1 0-1 0 0,0 0 0 0 0,1-1 0 0 0,-1 1 0 0 0,0 0 0 0 0,0 0 1 0 0,1 0-1 0 0,-1 0 0 0 0,0 0 0 0 0,1 0 0 0 0,-1 0 1 0 0,0 0-1 0 0,1 0 0 0 0,-1 0 0 0 0,0 0 0 0 0,1 0 1 0 0,-1 0-1 0 0,0 0 0 0 0,1 0 0 0 0,-1 0 0 0 0,8 14 2027 0 0,-1 26-2471 0 0,-4 78 1195 0 0,-4-84-774 0 0,1 0-1 0 0,2 1 1 0 0,10 48 0 0 0,-10-74-225 0 0,1-1 1 0 0,1 0-1 0 0,0 1 0 0 0,0-1 1 0 0,0-1-1 0 0,1 1 1 0 0,0-1-1 0 0,0 0 0 0 0,1 0 1 0 0,0 0-1 0 0,1-1 0 0 0,-1 0 1 0 0,1 0-1 0 0,0 0 0 0 0,0-1 1 0 0,15 8-1 0 0,-13-10-8 0 0,-1-1 0 0 0,1 1 0 0 0,0-2 0 0 0,0 1 0 0 0,0-1 0 0 0,0 0 1 0 0,-1-1-1 0 0,1 0 0 0 0,0-1 0 0 0,13-1 0 0 0,16-7-61 0 0,64-22 1 0 0,-40 10-3653 0 0,-44 19 1669 0 0,-10 2 506 0 0</inkml:trace>
  <inkml:trace contextRef="#ctx0" brushRef="#br0" timeOffset="1">136 448 10002 0 0,'0'0'120'0'0,"0"0"-1"0"0,0 0 0 0 0,0 0 1 0 0,0 0-1 0 0,0 0 0 0 0,0 0 1 0 0,-1 0-1 0 0,1 0 1 0 0,0 0-1 0 0,0 0 0 0 0,0 0 1 0 0,0 0-1 0 0,0 0 0 0 0,0 0 1 0 0,0 0-1 0 0,0 0 1 0 0,0 0-1 0 0,0 0 0 0 0,0 0 1 0 0,-1 0-1 0 0,1 0 0 0 0,0 0 1 0 0,0 0-1 0 0,0 0 1 0 0,0 0-1 0 0,0 0 0 0 0,0 0 1 0 0,0 0-1 0 0,0 0 0 0 0,0 0 1 0 0,0 0-1 0 0,0 0 1 0 0,-1 0-1 0 0,1 0 0 0 0,0 0 1 0 0,0 0-1 0 0,0 0 0 0 0,0 0 1 0 0,0 0-1 0 0,0 0 1 0 0,0-1-1 0 0,0 1 0 0 0,0 0 1 0 0,0 0-1 0 0,0 0 0 0 0,0 0 1 0 0,0 0-1 0 0,0 0 1 0 0,0 0-1 0 0,0 0 0 0 0,0 0 1 0 0,0 0-1 0 0,0-1 0 0 0,0 1 1 0 0,0 0-1 0 0,0 0 1 0 0,0 0-1 0 0,0 0 0 0 0,0 0 1 0 0,0 0-1 0 0,0 0 0 0 0,0 0 1 0 0,0 0-1 0 0,0-1 1 0 0,5-8 1862 0 0,9-10-1808 0 0,9-5 107 0 0,37-30 0 0 0,-14 13-829 0 0,33-32-3087 0 0,-58 52 1973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40.068"/>
    </inkml:context>
    <inkml:brush xml:id="br0">
      <inkml:brushProperty name="width" value="0.1" units="cm"/>
      <inkml:brushProperty name="height" value="0.1" units="cm"/>
      <inkml:brushProperty name="color" value="#333333"/>
    </inkml:brush>
  </inkml:definitions>
  <inkml:trace contextRef="#ctx0" brushRef="#br0">55 225 10490 0 0,'-4'0'1057'0'0,"0"1"0"0"0,0-1 1 0 0,0 1-1 0 0,0 0 0 0 0,0 0 0 0 0,-7 3 0 0 0,-9 3 1396 0 0,374-115-1445 0 0,-269 80-865 0 0,181-70 318 0 0,-256 92 50 0 0,-24 11-60 0 0,-25 10-19 0 0,24-5-368 0 0,0 1 0 0 0,1 0 0 0 0,0 0 0 0 0,1 1 0 0 0,0 1 0 0 0,-16 21 0 0 0,26-31-60 0 0,-69 88 149 0 0,63-78-115 0 0,0 2-1 0 0,1-1 0 0 0,0 1 1 0 0,-11 30-1 0 0,19-44-33 0 0,-1 1 0 0 0,0 0 0 0 0,1-1 0 0 0,-1 1 0 0 0,1 0 0 0 0,-1 0 0 0 0,1 0 0 0 0,0-1 0 0 0,0 1 0 0 0,0 0 0 0 0,0 0 0 0 0,0 0 0 0 0,0 0 0 0 0,0 0 0 0 0,1-1 0 0 0,-1 1 0 0 0,0 0 0 0 0,1 0 0 0 0,0-1 0 0 0,-1 1 0 0 0,1 0 0 0 0,0-1 0 0 0,0 1 0 0 0,0 0 0 0 0,0-1 0 0 0,0 1 0 0 0,1-1 0 0 0,-1 0 0 0 0,3 3 0 0 0,-1-3 2 0 0,0 1-1 0 0,1-1 1 0 0,-1 0 0 0 0,1 0-1 0 0,0 0 1 0 0,-1 0 0 0 0,1 0 0 0 0,0-1-1 0 0,-1 0 1 0 0,1 1 0 0 0,0-2-1 0 0,0 1 1 0 0,-1 0 0 0 0,6-2 0 0 0,153-37 108 0 0,-108 24-37 0 0,84-13 0 0 0,-127 27-68 0 0,0 1 1 0 0,1 1 0 0 0,-1 0 0 0 0,0 0-1 0 0,0 1 1 0 0,0 0 0 0 0,0 1 0 0 0,20 8 0 0 0,-27-10 12 0 0,-1 1 0 0 0,0 0 0 0 0,0 0 0 0 0,0 0 0 0 0,0 0 0 0 0,0 1 0 0 0,0-1 0 0 0,0 1 0 0 0,-1 0 0 0 0,1 0 1 0 0,-1 0-1 0 0,0 0 0 0 0,0 0 0 0 0,0 0 0 0 0,0 0 0 0 0,-1 1 0 0 0,1-1 0 0 0,-1 1 0 0 0,2 5 0 0 0,-2-4 32 0 0,0 1 0 0 0,-1 0 0 0 0,1 0 0 0 0,-1 0 0 0 0,0 0 0 0 0,-1 0 0 0 0,1-1 0 0 0,-1 1 0 0 0,-1 0 0 0 0,1 0 0 0 0,-4 9 0 0 0,-4 11 4 0 0,-1 0-1 0 0,-2 0 0 0 0,0-1 1 0 0,-2 0-1 0 0,-31 43 0 0 0,37-58-229 0 0,7-9 97 0 0,0 0 1 0 0,1 0-1 0 0,-1 1 0 0 0,0-1 1 0 0,0 0-1 0 0,0 0 0 0 0,0-1 1 0 0,0 1-1 0 0,0 0 0 0 0,0 0 1 0 0,0 0-1 0 0,0-1 0 0 0,0 1 1 0 0,0 0-1 0 0,0-1 0 0 0,-1 1 1 0 0,1-1-1 0 0,0 1 0 0 0,-1-1 1 0 0,1 0-1 0 0,0 0 0 0 0,0 1 1 0 0,-1-1-1 0 0,-1 0 0 0 0,3 0 84 0 0,-1 0 0 0 0,1 0-1 0 0,0 0 1 0 0,0 0 0 0 0,-1 0-1 0 0,1 0 1 0 0,0 0 0 0 0,0 0-1 0 0,0 0 1 0 0,-1 0 0 0 0,1 0-1 0 0,0 0 1 0 0,0 0 0 0 0,0 0-1 0 0,-1 0 1 0 0,1 0 0 0 0,0-1 0 0 0,0 1-1 0 0,0 0 1 0 0,-1 0 0 0 0,1 0-1 0 0,0 0 1 0 0,0 0 0 0 0,0 0-1 0 0,0-1 1 0 0,-1 1 0 0 0,1 0-1 0 0,0 0 1 0 0,0 0 0 0 0,0-1-1 0 0,0 1 1 0 0,0 0 0 0 0,0 0 0 0 0,0 0-1 0 0,-1-1 1 0 0,1 1 0 0 0,0 0-1 0 0,0 0 1 0 0,0 0 0 0 0,0-1-1 0 0,0 1 1 0 0,0 0 0 0 0,0-1-1 0 0,5-9-32 0 0,2-2 486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3:52.330"/>
    </inkml:context>
    <inkml:brush xml:id="br0">
      <inkml:brushProperty name="width" value="0.1" units="cm"/>
      <inkml:brushProperty name="height" value="0.1" units="cm"/>
      <inkml:brushProperty name="color" value="#333333"/>
    </inkml:brush>
  </inkml:definitions>
  <inkml:trace contextRef="#ctx0" brushRef="#br0">84 57 2681 0 0,'-16'-17'3179'0'0,"13"13"-2609"0"0,0 0 0 0 0,-1 1 0 0 0,1-1 0 0 0,-1 1 0 0 0,0 0 0 0 0,0-1 0 0 0,0 2 0 0 0,-1-1 0 0 0,-6-3 0 0 0,-5 2 1315 0 0,10 5-562 0 0,10 4-954 0 0,13 4-153 0 0,0 0 1 0 0,0-1-1 0 0,0-1 1 0 0,20 5 0 0 0,-15-4-79 0 0,44 12 223 0 0,0-3 0 0 0,132 17 0 0 0,142-9 129 0 0,-262-21-369 0 0,1358 19 1543 0 0,-366-49-1317 0 0,-537 10-259 0 0,2184-36 424 0 0,-2132 52-130 0 0,184-2 155 0 0,-741 1-510 0 0,43 1 110 0 0,0-3 0 0 0,119-20 1 0 0,-157 12-28 0 0,-19 4-96 0 0,-14 7-18 0 0,0 0 0 0 0,0 0 0 0 0,0 0 0 0 0,0 0-1 0 0,0 0 1 0 0,0 0 0 0 0,0 0 0 0 0,1 0 0 0 0,-1 0 0 0 0,0 0 0 0 0,0 0 0 0 0,0 0 0 0 0,0 0-1 0 0,0 0 1 0 0,0 0 0 0 0,0 0 0 0 0,0 0 0 0 0,0 0 0 0 0,1 0 0 0 0,-1 0 0 0 0,0 0-1 0 0,0 0 1 0 0,0-1 0 0 0,0 1 0 0 0,0 0 0 0 0,0 0 0 0 0,0 0 0 0 0,0 0 0 0 0,0 0 0 0 0,0 0-1 0 0,0 0 1 0 0,0 0 0 0 0,0 0 0 0 0,0 0 0 0 0,0-1 0 0 0,0 1 0 0 0,1 0 0 0 0,-1 0-1 0 0,0 0 1 0 0,0 0 0 0 0,0 0 0 0 0,0 0 0 0 0,0 0 0 0 0,0 0 0 0 0,0-1 0 0 0,-1 1-1 0 0,1 0 1 0 0,0 0 0 0 0,0 0 0 0 0,0 0 0 0 0,0 0 0 0 0,0 0 0 0 0,0 0 0 0 0,0 0 0 0 0,0 0-1 0 0,0-1 1 0 0,0 1 0 0 0,0 0 0 0 0,-11 4-3659 0 0,15-4 2252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40.561"/>
    </inkml:context>
    <inkml:brush xml:id="br0">
      <inkml:brushProperty name="width" value="0.1" units="cm"/>
      <inkml:brushProperty name="height" value="0.1" units="cm"/>
      <inkml:brushProperty name="color" value="#333333"/>
    </inkml:brush>
  </inkml:definitions>
  <inkml:trace contextRef="#ctx0" brushRef="#br0">28 0 11594 0 0,'-4'8'2060'0'0,"-1"1"-1"0"0,1 0 0 0 0,-4 13 0 0 0,6-15-1656 0 0,0 1 0 0 0,1-1 0 0 0,0 1 1 0 0,0-1-1 0 0,1 1 0 0 0,0-1 0 0 0,1 1 0 0 0,1 8 1 0 0,6 28 648 0 0,19 60 0 0 0,7 32-590 0 0,-5 132-62 0 0,-19-152-347 0 0,-9-102-557 0 0,1-1 0 0 0,1 0 1 0 0,4 14-1 0 0,-7-27 376 0 0,0 1 0 0 0,1-1 0 0 0,-1 1 1 0 0,0-1-1 0 0,0 1 0 0 0,1-1 0 0 0,-1 0 0 0 0,0 1 1 0 0,1-1-1 0 0,-1 1 0 0 0,0-1 0 0 0,1 1 0 0 0,-1-1 1 0 0,1 0-1 0 0,-1 1 0 0 0,1-1 0 0 0,-1 0 0 0 0,1 0 1 0 0,-1 1-1 0 0,1-1 0 0 0,-1 0 0 0 0,1 0 0 0 0,-1 0 1 0 0,1 0-1 0 0,-1 1 0 0 0,1-1 0 0 0,-1 0 0 0 0,1 0 1 0 0,0 0-1 0 0,-1 0 0 0 0,1 0 0 0 0,-1 0 0 0 0,1-1 1 0 0,-1 1-1 0 0,1 0 0 0 0,-1 0 0 0 0,1 0 0 0 0,-1 0 1 0 0,1-1-1 0 0,-1 1 0 0 0,1 0 0 0 0,-1 0 0 0 0,1-1 0 0 0,-1 1 1 0 0,1 0-1 0 0,-1-1 0 0 0,1 0 0 0 0,7-8-2206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41.026"/>
    </inkml:context>
    <inkml:brush xml:id="br0">
      <inkml:brushProperty name="width" value="0.1" units="cm"/>
      <inkml:brushProperty name="height" value="0.1" units="cm"/>
      <inkml:brushProperty name="color" value="#333333"/>
    </inkml:brush>
  </inkml:definitions>
  <inkml:trace contextRef="#ctx0" brushRef="#br0">292 84 9970 0 0,'-11'-12'3731'0'0,"6"7"-2506"0"0,1 1 1 0 0,-1-1-1 0 0,1 0 1 0 0,1-1-1 0 0,-4-5 1 0 0,6 11-1121 0 0,1 0 1 0 0,-1 0 0 0 0,1 0-1 0 0,-1 0 1 0 0,1 1-1 0 0,-1-1 1 0 0,1 0 0 0 0,-1 0-1 0 0,1 0 1 0 0,0 0-1 0 0,-1 1 1 0 0,1-1 0 0 0,-1 0-1 0 0,1 0 1 0 0,0 1-1 0 0,-1-1 1 0 0,1 0 0 0 0,-1 1-1 0 0,1-1 1 0 0,0 1-1 0 0,0-1 1 0 0,-1 0 0 0 0,1 1-1 0 0,0-1 1 0 0,0 1-1 0 0,-1-1 1 0 0,1 0 0 0 0,0 1-1 0 0,0-1 1 0 0,0 1-1 0 0,0 0 1 0 0,-15 24 207 0 0,12-19-110 0 0,-172 259 956 0 0,163-249-1132 0 0,7-11-19 0 0,0 1 0 0 0,0 0-1 0 0,1 1 1 0 0,0-1-1 0 0,0 1 1 0 0,1 0 0 0 0,-3 7-1 0 0,7-11-49 0 0,5-6 24 0 0,4-6 2 0 0,73-63-62 0 0,-73 61 70 0 0,1 1 1 0 0,0 1 0 0 0,1 0 0 0 0,0 1 0 0 0,17-9-1 0 0,-23 14 9 0 0,1 0 0 0 0,-1 0-1 0 0,0 1 1 0 0,1 0-1 0 0,0 0 1 0 0,0 0 0 0 0,-1 1-1 0 0,1 0 1 0 0,0 1 0 0 0,0 0-1 0 0,0 0 1 0 0,0 0-1 0 0,10 2 1 0 0,-6 1 45 0 0,-1 0 0 0 0,0 1 1 0 0,0 1-1 0 0,0-1 0 0 0,0 2 1 0 0,-1-1-1 0 0,1 1 0 0 0,-1 1 0 0 0,-1-1 1 0 0,15 15-1 0 0,-9-9 188 0 0,-14-12-214 0 0,0 1 1 0 0,0-1 0 0 0,0 0-1 0 0,0 0 1 0 0,0 0 0 0 0,0 1-1 0 0,0-1 1 0 0,1 0 0 0 0,-1 0-1 0 0,0 0 1 0 0,0 1 0 0 0,0-1-1 0 0,1 0 1 0 0,-1 0 0 0 0,0 0-1 0 0,0 0 1 0 0,0 1 0 0 0,1-1-1 0 0,-1 0 1 0 0,0 0 0 0 0,0 0-1 0 0,1 0 1 0 0,-1 0 0 0 0,0 0-1 0 0,0 0 1 0 0,1 0 0 0 0,-1 0-1 0 0,0 0 1 0 0,1 0 0 0 0,-1 0-1 0 0,0 0 1 0 0,0 0 0 0 0,1 0-1 0 0,-1 0 1 0 0,0 0 0 0 0,0 0-1 0 0,1 0 1 0 0,-1 0 0 0 0,0 0-1 0 0,0-1 1 0 0,1 1 0 0 0,-3-13 436 0 0,-13-24-150 0 0,13 33-252 0 0,-17-37 105 0 0,-36-53 1 0 0,7 14-157 0 0,40 65-79 0 0,-22-37-2217 0 0,28 49-399 0 0,5 4 1520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41.517"/>
    </inkml:context>
    <inkml:brush xml:id="br0">
      <inkml:brushProperty name="width" value="0.1" units="cm"/>
      <inkml:brushProperty name="height" value="0.1" units="cm"/>
      <inkml:brushProperty name="color" value="#333333"/>
    </inkml:brush>
  </inkml:definitions>
  <inkml:trace contextRef="#ctx0" brushRef="#br0">125 35 8770 0 0,'-32'-16'4565'0'0,"23"13"-3946"0"0,0-1 1 0 0,0 1-1 0 0,0 1 1 0 0,-1 0 0 0 0,1 0-1 0 0,-16 0 1 0 0,25 2-538 0 0,-1 0 0 0 0,0 0 1 0 0,1 0-1 0 0,-1 1 0 0 0,0-1 0 0 0,1 0 1 0 0,-1 1-1 0 0,1-1 0 0 0,-1 0 0 0 0,1 1 1 0 0,-1-1-1 0 0,1 0 0 0 0,-1 1 1 0 0,1-1-1 0 0,-1 1 0 0 0,1-1 0 0 0,-1 1 1 0 0,1-1-1 0 0,0 1 0 0 0,-1 0 0 0 0,1-1 1 0 0,0 1-1 0 0,0-1 0 0 0,-1 1 0 0 0,1 0 1 0 0,0-1-1 0 0,0 1 0 0 0,0 0 1 0 0,0-1-1 0 0,0 1 0 0 0,0-1 0 0 0,0 1 1 0 0,0 0-1 0 0,0-1 0 0 0,0 1 0 0 0,0 0 1 0 0,3 24 1490 0 0,-3-25-1567 0 0,38 188 2084 0 0,20 287 0 0 0,-51-315-1905 0 0,0-8-425 0 0,0-52-1728 0 0,-7-96 1642 0 0,0-2 209 0 0,0-1-1 0 0,0 1 1 0 0,0-1-1 0 0,0 1 1 0 0,0-1 0 0 0,1 0-1 0 0,-1 1 1 0 0,0-1-1 0 0,1 0 1 0 0,-1 1 0 0 0,1-1-1 0 0,-1 0 1 0 0,1 1-1 0 0,0-1 1 0 0,0 0 0 0 0,-1 0-1 0 0,1 0 1 0 0,0 0-1 0 0,1 2 1 0 0,3-2-1113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4:41.990"/>
    </inkml:context>
    <inkml:brush xml:id="br0">
      <inkml:brushProperty name="width" value="0.1" units="cm"/>
      <inkml:brushProperty name="height" value="0.1" units="cm"/>
      <inkml:brushProperty name="color" value="#333333"/>
    </inkml:brush>
  </inkml:definitions>
  <inkml:trace contextRef="#ctx0" brushRef="#br0">246 178 9010 0 0,'-4'3'2508'0'0,"-21"15"2784"0"0,24-17-5110 0 0,1 0 1 0 0,-1-1 0 0 0,0 1-1 0 0,1-1 1 0 0,-1 1-1 0 0,0-1 1 0 0,0 0 0 0 0,0 1-1 0 0,0-1 1 0 0,1 0 0 0 0,-1 0-1 0 0,0 1 1 0 0,0-1-1 0 0,0 0 1 0 0,0 0 0 0 0,0 0-1 0 0,0 0 1 0 0,1 0 0 0 0,-1 0-1 0 0,0 0 1 0 0,0-1 0 0 0,0 1-1 0 0,0 0 1 0 0,0 0-1 0 0,1-1 1 0 0,-3 0 0 0 0,2 0-116 0 0,0 0 0 0 0,0 1 1 0 0,0-1-1 0 0,0 0 0 0 0,0 1 1 0 0,0-1-1 0 0,0 1 0 0 0,-1-1 1 0 0,1 1-1 0 0,0-1 1 0 0,0 1-1 0 0,0 0 0 0 0,-1-1 1 0 0,1 1-1 0 0,0 0 0 0 0,-1 0 1 0 0,1 0-1 0 0,0 0 0 0 0,-1 0 1 0 0,1 0-1 0 0,0 1 1 0 0,0-1-1 0 0,-1 0 0 0 0,1 1 1 0 0,0-1-1 0 0,0 1 0 0 0,0-1 1 0 0,-1 1-1 0 0,1-1 0 0 0,0 1 1 0 0,0 0-1 0 0,0 0 0 0 0,0 0 1 0 0,0-1-1 0 0,-1 3 0 0 0,-5 3-67 0 0,0 1-1 0 0,1 0 1 0 0,-10 14-1 0 0,12-15 91 0 0,-11 15-95 0 0,0 0 1 0 0,1 2-1 0 0,1 0 0 0 0,2 0 0 0 0,0 1 0 0 0,1 0 0 0 0,-8 33 1 0 0,18-56 0 0 0,-1 0 0 0 0,1 0 0 0 0,-1 0 1 0 0,1 0-1 0 0,0 1 0 0 0,0-1 0 0 0,-1 0 1 0 0,1 0-1 0 0,0 1 0 0 0,0-1 1 0 0,0 0-1 0 0,1 0 0 0 0,-1 1 0 0 0,0-1 1 0 0,0 0-1 0 0,1 0 0 0 0,-1 1 0 0 0,0-1 1 0 0,1 0-1 0 0,-1 0 0 0 0,1 0 1 0 0,0 0-1 0 0,-1 0 0 0 0,1 0 0 0 0,0 0 1 0 0,0 0-1 0 0,0 0 0 0 0,-1 0 0 0 0,1 0 1 0 0,0 0-1 0 0,0-1 0 0 0,0 1 1 0 0,0 0-1 0 0,1-1 0 0 0,-1 1 0 0 0,0-1 1 0 0,0 1-1 0 0,0-1 0 0 0,0 1 0 0 0,1-1 1 0 0,-1 0-1 0 0,0 0 0 0 0,2 1 1 0 0,7-1-16 0 0,-1 0 1 0 0,1-1 0 0 0,-1 1 0 0 0,1-2 0 0 0,8-2 0 0 0,10 0 0 0 0,-17 3 14 0 0,0 1 1 0 0,0 1-1 0 0,0 0 1 0 0,0 0 0 0 0,0 1-1 0 0,-1 1 1 0 0,1 0-1 0 0,-1 0 1 0 0,13 6-1 0 0,5 5-1 0 0,48 32 0 0 0,-56-31 47 0 0,1-2 1 0 0,0-1-1 0 0,1-1 0 0 0,31 12 0 0 0,-46-21 58 0 0,0 0 0 0 0,0 0-1 0 0,0-1 1 0 0,15 1 0 0 0,-21-2-60 0 0,0 1 0 0 0,0-1 0 0 0,1 0 0 0 0,-1 0 0 0 0,0 0 0 0 0,0-1 1 0 0,1 1-1 0 0,-1 0 0 0 0,0 0 0 0 0,0-1 0 0 0,1 1 0 0 0,-1-1 0 0 0,0 1 0 0 0,0-1 1 0 0,0 1-1 0 0,0-1 0 0 0,0 0 0 0 0,0 0 0 0 0,0 1 0 0 0,0-1 0 0 0,0 0 1 0 0,0 0-1 0 0,0 0 0 0 0,0 0 0 0 0,-1 0 0 0 0,1 0 0 0 0,0 0 0 0 0,-1 0 0 0 0,1 0 1 0 0,-1-1-1 0 0,1 1 0 0 0,-1 0 0 0 0,0 0 0 0 0,1 0 0 0 0,-1-1 0 0 0,0-1 1 0 0,0-10 114 0 0,-1-1 0 0 0,0 1 0 0 0,-1 0 0 0 0,0 0 0 0 0,-1 0 0 0 0,-1 1 0 0 0,0-1 0 0 0,-1 1 0 0 0,0 0 0 0 0,-1 0 0 0 0,0 0 0 0 0,-13-17 0 0 0,-1 2-98 0 0,-1 0 1 0 0,-2 1-1 0 0,-45-41 0 0 0,39 42-47 0 0,-8-7-48 0 0,-39-44-1 0 0,75 75 73 0 0,-5-5-193 0 0,1-1 1 0 0,0 0 0 0 0,0 0 0 0 0,-8-14-1 0 0,12 18 17 0 0,0 1-1 0 0,0-1 0 0 0,0 1 0 0 0,1-1 0 0 0,-1 1 1 0 0,1-1-1 0 0,0 1 0 0 0,-1-1 0 0 0,1 1 0 0 0,0-1 1 0 0,1 1-1 0 0,-1-1 0 0 0,0 1 0 0 0,1-1 0 0 0,-1 1 1 0 0,1-1-1 0 0,0 1 0 0 0,0-1 0 0 0,0 1 0 0 0,0 0 1 0 0,2-4-1 0 0,27-37-707 0 0,-14 19 681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26.017"/>
    </inkml:context>
    <inkml:brush xml:id="br0">
      <inkml:brushProperty name="width" value="0.05" units="cm"/>
      <inkml:brushProperty name="height" value="0.05" units="cm"/>
      <inkml:brushProperty name="color" value="#FFFFFF"/>
    </inkml:brush>
  </inkml:definitions>
  <inkml:trace contextRef="#ctx0" brushRef="#br0">95 91 5089 0 0,'0'-5'948'0'0,"2"-2"192"0"0,-1 0 1 0 0,0 0-1 0 0,-1 0 0 0 0,0-8 0 0 0,0 14-983 0 0,0-1-1 0 0,-1 0 1 0 0,1 1-1 0 0,0-1 1 0 0,-1 1-1 0 0,1-1 1 0 0,-1 1-1 0 0,1-1 1 0 0,-1 1-1 0 0,0 0 1 0 0,1-1-1 0 0,-1 1 1 0 0,0 0 0 0 0,0-1-1 0 0,0 1 1 0 0,0 0-1 0 0,0 0 1 0 0,-1 0-1 0 0,1 0 1 0 0,0 0-1 0 0,0 0 1 0 0,-1 0-1 0 0,1 0 1 0 0,-2 0-1 0 0,-4-2 250 0 0,1 1 0 0 0,-1 1-1 0 0,0-1 1 0 0,0 1-1 0 0,1 0 1 0 0,-10 0 0 0 0,8 35 2058 0 0,4-18-2229 0 0,1 1 0 0 0,0 0 0 0 0,2 0 0 0 0,0 0-1 0 0,1 19 1 0 0,12 89-20 0 0,-7-84-41 0 0,31 232 852 0 0,23 287 1259 0 0,-52-280-1198 0 0,9 210 65 0 0,21-1-381 0 0,-20-349-589 0 0,25 273 141 0 0,-38-319-255 0 0,-3 1 0 0 0,-17 130 1 0 0,15-224-71 0 0,-1 22-83 0 0,-2 0 1 0 0,-9 31-1 0 0,13-54 63 0 0,0 1 0 0 0,-1-1 0 0 0,1 0 0 0 0,0 1 0 0 0,0-1 0 0 0,0 0 1 0 0,0 1-1 0 0,0-1 0 0 0,0 0 0 0 0,0 1 0 0 0,0-1 0 0 0,-1 0 0 0 0,1 0 0 0 0,0 1 1 0 0,0-1-1 0 0,0 0 0 0 0,-1 0 0 0 0,1 1 0 0 0,0-1 0 0 0,0 0 0 0 0,-1 0 0 0 0,1 0 1 0 0,0 1-1 0 0,0-1 0 0 0,-1 0 0 0 0,1 0 0 0 0,0 0 0 0 0,-1 0 0 0 0,-3-7-1154 0 0,0-15-1158 0 0,6-33-1650 0 0,-1 33 2141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27.366"/>
    </inkml:context>
    <inkml:brush xml:id="br0">
      <inkml:brushProperty name="width" value="0.05" units="cm"/>
      <inkml:brushProperty name="height" value="0.05" units="cm"/>
      <inkml:brushProperty name="color" value="#FFFFFF"/>
    </inkml:brush>
  </inkml:definitions>
  <inkml:trace contextRef="#ctx0" brushRef="#br0">1 262 4969 0 0,'5'-8'8277'0'0,"7"2"-5935"0"0,12-2-2081 0 0,105-13 2410 0 0,-42 9-1429 0 0,245-27 807 0 0,-145 21-1613 0 0,-133 12-288 0 0,527-41 1158 0 0,-503 46-1215 0 0,529 10 306 0 0,104 3 503 0 0,-235-10-566 0 0,-66 1-197 0 0,102-31 324 0 0,-137 5-270 0 0,815-26 67 0 0,-721 28-169 0 0,282 30 414 0 0,-480 2-411 0 0,207 5 45 0 0,-225-8-324 0 0,-236-7-1512 0 0,-3 0-7773 0 0,-12-1 7726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27.827"/>
    </inkml:context>
    <inkml:brush xml:id="br0">
      <inkml:brushProperty name="width" value="0.05" units="cm"/>
      <inkml:brushProperty name="height" value="0.05" units="cm"/>
      <inkml:brushProperty name="color" value="#FFFFFF"/>
    </inkml:brush>
  </inkml:definitions>
  <inkml:trace contextRef="#ctx0" brushRef="#br0">68 1 9322 0 0,'3'32'7447'0'0,"-1"-1"-4049"0"0,-1-9-2727 0 0,-2 0 0 0 0,-3 29 1 0 0,-1-16-278 0 0,-32 259 2145 0 0,22 4-841 0 0,53 683 296 0 0,-30-822-1884 0 0,-10 476 195 0 0,-22-380-169 0 0,1 3-63 0 0,17-125-1560 0 0,5-125 525 0 0,0 3-1858 0 0,2-5-2402 0 0,-3-8 3343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29.422"/>
    </inkml:context>
    <inkml:brush xml:id="br0">
      <inkml:brushProperty name="width" value="0.05" units="cm"/>
      <inkml:brushProperty name="height" value="0.05" units="cm"/>
      <inkml:brushProperty name="color" value="#FFFFFF"/>
    </inkml:brush>
  </inkml:definitions>
  <inkml:trace contextRef="#ctx0" brushRef="#br0">25 43 6625 0 0,'-24'-11'10429'0'0,"27"15"-10199"0"0,0 0-1 0 0,0 0 0 0 0,1-1 1 0 0,-1 1-1 0 0,1-1 1 0 0,0 0-1 0 0,0 0 0 0 0,0 0 1 0 0,0-1-1 0 0,1 1 1 0 0,-1-1-1 0 0,9 3 0 0 0,8 1 101 0 0,1-2 0 0 0,-1 0 0 0 0,1-1 0 0 0,29-1 0 0 0,87-7 757 0 0,186-38 364 0 0,22-2-871 0 0,173 46 450 0 0,-205 6-646 0 0,559 8 301 0 0,-412-11-125 0 0,67 3-178 0 0,500-5-4 0 0,-572-2-308 0 0,97-3 66 0 0,269 12 105 0 0,-479 13 85 0 0,154 3 834 0 0,-486-25-1142 0 0,0 1 22 0 0,1-1 0 0 0,-1-1 0 0 0,1 0 0 0 0,-1 0 0 0 0,17-5 1 0 0,-17-4-420 0 0,1 1-3693 0 0,-8 8 2961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31.979"/>
    </inkml:context>
    <inkml:brush xml:id="br0">
      <inkml:brushProperty name="width" value="0.05" units="cm"/>
      <inkml:brushProperty name="height" value="0.05" units="cm"/>
      <inkml:brushProperty name="color" value="#FFFFFF"/>
    </inkml:brush>
  </inkml:definitions>
  <inkml:trace contextRef="#ctx0" brushRef="#br0">47 1 7538 0 0,'-8'47'5736'0'0,"5"27"-3564"0"0,2-14-844 0 0,-3 262 947 0 0,19 0-1699 0 0,0-2-633 0 0,-18 0 421 0 0,0-277-378 0 0,2-7-60 0 0,-1 0 0 0 0,-3 0 0 0 0,-16 70 0 0 0,14-96-924 0 0,6-10 795 0 0,1 0 1 0 0,-1 0 0 0 0,1 0-1 0 0,-1 0 1 0 0,1 0-1 0 0,-1 0 1 0 0,1 0 0 0 0,-1 0-1 0 0,0 0 1 0 0,1 0-1 0 0,-1 0 1 0 0,1 0 0 0 0,-1 0-1 0 0,1 0 1 0 0,-1 0-1 0 0,1-1 1 0 0,-1 1 0 0 0,1 0-1 0 0,-1 0 1 0 0,1-1-1 0 0,-1 1 1 0 0,1 0 0 0 0,-1-1-1 0 0,1 1 1 0 0,0 0-1 0 0,-1-1 1 0 0,1 1 0 0 0,0-1-1 0 0,-1 1 1 0 0,1-1-1 0 0,0 1 1 0 0,-1-1 0 0 0,1 1-1 0 0,0-1 1 0 0,0 1-1 0 0,0-1 1 0 0,-1 1 0 0 0,1-2-1 0 0,-2-4-1989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32.614"/>
    </inkml:context>
    <inkml:brush xml:id="br0">
      <inkml:brushProperty name="width" value="0.05" units="cm"/>
      <inkml:brushProperty name="height" value="0.05" units="cm"/>
      <inkml:brushProperty name="color" value="#FFFFFF"/>
    </inkml:brush>
  </inkml:definitions>
  <inkml:trace contextRef="#ctx0" brushRef="#br0">1 131 3001 0 0,'180'-4'7762'0'0,"-50"4"-5818"0"0,656-7 4692 0 0,-360 8-5208 0 0,-380-1-1318 0 0,412-13 507 0 0,-358 5-539 0 0,0-5 0 0 0,151-40 1 0 0,-224 47-334 0 0,15-3-809 0 0,-19-2-3436 0 0,-18 6 1331 0 0,-4 2 778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3:53.160"/>
    </inkml:context>
    <inkml:brush xml:id="br0">
      <inkml:brushProperty name="width" value="0.1" units="cm"/>
      <inkml:brushProperty name="height" value="0.1" units="cm"/>
      <inkml:brushProperty name="color" value="#333333"/>
    </inkml:brush>
  </inkml:definitions>
  <inkml:trace contextRef="#ctx0" brushRef="#br0">535 32 5017 0 0,'-2'2'8639'0'0,"-12"-7"-5702"0"0,7 1-2657 0 0,-1 0 0 0 0,0 0 0 0 0,1 1 1 0 0,-1 0-1 0 0,-1 1 0 0 0,1-1 0 0 0,0 2 0 0 0,-1-1 0 0 0,1 1 1 0 0,-1 0-1 0 0,-16 1 0 0 0,11 0-206 0 0,0 0-1 0 0,0 1 1 0 0,1 1 0 0 0,-1 0 0 0 0,0 1 0 0 0,1 0-1 0 0,0 1 1 0 0,0 0 0 0 0,0 1 0 0 0,0 1-1 0 0,1 0 1 0 0,0 1 0 0 0,0 0 0 0 0,0 0-1 0 0,-18 18 1 0 0,5-4 18 0 0,1 2 0 0 0,1 1 0 0 0,2 1-1 0 0,0 0 1 0 0,-21 35 0 0 0,38-51-46 0 0,0 0 0 0 0,1 1-1 0 0,0-1 1 0 0,1 1 0 0 0,0 0 0 0 0,0 0-1 0 0,1 0 1 0 0,0 0 0 0 0,1 0 0 0 0,0 0 0 0 0,3 17-1 0 0,-2-21-20 0 0,0-1 0 0 0,1 1-1 0 0,0-1 1 0 0,0 0 0 0 0,0 0-1 0 0,1 0 1 0 0,0 0 0 0 0,0 0-1 0 0,0 0 1 0 0,0-1 0 0 0,1 0-1 0 0,0 1 1 0 0,-1-1 0 0 0,2 0-1 0 0,-1-1 1 0 0,0 1-1 0 0,1-1 1 0 0,0 0 0 0 0,0 0-1 0 0,9 4 1 0 0,-1-1 12 0 0,0-1-1 0 0,1-1 0 0 0,0 0 1 0 0,-1 0-1 0 0,1-1 1 0 0,0-1-1 0 0,18 1 1 0 0,5-3 25 0 0,-1-1-1 0 0,0-2 1 0 0,1-1 0 0 0,-1-2 0 0 0,-1-1-1 0 0,1-2 1 0 0,-2-2 0 0 0,1-1 0 0 0,60-31-1 0 0,-87 39-36 0 0,-1-1-1 0 0,0-1 0 0 0,0 1 0 0 0,0-1 1 0 0,0 0-1 0 0,-1-1 0 0 0,0 1 0 0 0,-1-1 1 0 0,1-1-1 0 0,-1 1 0 0 0,4-9 0 0 0,-2 2 14 0 0,0-1 1 0 0,-1 0-1 0 0,-1-1 0 0 0,0 1 0 0 0,3-23 1 0 0,-6 27-58 0 0,-1-1 1 0 0,0 0 0 0 0,-1 1-1 0 0,0-1 1 0 0,-2-12 0 0 0,2 18-65 0 0,-1 0 0 0 0,-1-1 1 0 0,0 1-1 0 0,1 0 0 0 0,-2 0 1 0 0,1 0-1 0 0,-1 1 1 0 0,0-1-1 0 0,0 1 0 0 0,-6-9 1 0 0,7 12-4 0 0,0 1 1 0 0,0-1 0 0 0,0 0-1 0 0,0 1 1 0 0,0 0 0 0 0,0-1-1 0 0,-1 1 1 0 0,1 0 0 0 0,0 0 0 0 0,-1 0-1 0 0,1 1 1 0 0,-1-1 0 0 0,1 0-1 0 0,-1 1 1 0 0,1 0 0 0 0,-1 0-1 0 0,1-1 1 0 0,-1 1 0 0 0,-3 1-1 0 0,-7 0-777 0 0,0 1 0 0 0,-20 5-1 0 0,17-3-190 0 0,-20 5-612 0 0,23-4 538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32.971"/>
    </inkml:context>
    <inkml:brush xml:id="br0">
      <inkml:brushProperty name="width" value="0.05" units="cm"/>
      <inkml:brushProperty name="height" value="0.05" units="cm"/>
      <inkml:brushProperty name="color" value="#FFFFFF"/>
    </inkml:brush>
  </inkml:definitions>
  <inkml:trace contextRef="#ctx0" brushRef="#br0">0 0 10658 0 0,'6'6'4905'0'0,"-6"-2"-3456"0"0,1 0-1065 0 0,0 0-48 0 0,-1-1-16 0 0,2 0-80 0 0,-2 0-48 0 0,-2-2-136 0 0,2 0-520 0 0,1 1-424 0 0,-1-2-1137 0 0,-1 0 1585 0 0,1 0-1288 0 0,0-1-777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41.470"/>
    </inkml:context>
    <inkml:brush xml:id="br0">
      <inkml:brushProperty name="width" value="0.025" units="cm"/>
      <inkml:brushProperty name="height" value="0.025" units="cm"/>
      <inkml:brushProperty name="color" value="#FFFFFF"/>
    </inkml:brush>
  </inkml:definitions>
  <inkml:trace contextRef="#ctx0" brushRef="#br0">46 135 4321 0 0,'-6'-8'7853'0'0,"3"7"-3325"0"0,-1 16-2305 0 0,3-10-2524 0 0,-3 18 335 0 0,2 1 1 0 0,1-1-1 0 0,0 0 1 0 0,4 24-1 0 0,3-13 142 0 0,-5-31-26 0 0,0-4-5 0 0,-2-17 33 0 0,-14-58 628 0 0,-1-3-200 0 0,15 70-613 0 0,0 1-1 0 0,1-1 1 0 0,0 1 0 0 0,0-1-1 0 0,1 1 1 0 0,0 0-1 0 0,3-9 1 0 0,-3 13-7 0 0,0 0 0 0 0,1 0 0 0 0,-1 0 1 0 0,1 0-1 0 0,0 0 0 0 0,1 1 0 0 0,-1-1 0 0 0,1 1 0 0 0,-1-1 1 0 0,1 1-1 0 0,0 0 0 0 0,0 0 0 0 0,1 0 0 0 0,-1 1 1 0 0,0-1-1 0 0,1 1 0 0 0,0-1 0 0 0,-1 1 0 0 0,1 1 0 0 0,0-1 1 0 0,0 0-1 0 0,0 1 0 0 0,0 0 0 0 0,0 0 0 0 0,1 0 1 0 0,-1 0-1 0 0,0 1 0 0 0,0 0 0 0 0,1 0 0 0 0,-1 0 0 0 0,0 0 1 0 0,1 1-1 0 0,-1-1 0 0 0,0 1 0 0 0,4 1 0 0 0,-7-1 17 0 0,0-1-1 0 0,0 0 0 0 0,0 0 0 0 0,-1 0 1 0 0,1 1-1 0 0,0-1 0 0 0,0 0 1 0 0,-1 1-1 0 0,1-1 0 0 0,0 1 0 0 0,0-1 1 0 0,-1 1-1 0 0,1-1 0 0 0,0 1 1 0 0,-1 0-1 0 0,1-1 0 0 0,-1 1 1 0 0,1 0-1 0 0,-1-1 0 0 0,1 1 0 0 0,-1 0 1 0 0,0-1-1 0 0,1 1 0 0 0,-1 0 1 0 0,0 0-1 0 0,1 1 0 0 0,-1 0 9 0 0,0 0 1 0 0,0 0-1 0 0,0 0 1 0 0,0 0-1 0 0,-1 0 0 0 0,1 0 1 0 0,-1 0-1 0 0,1 0 0 0 0,-1 0 1 0 0,0 0-1 0 0,-1 2 0 0 0,-1 2 23 0 0,-1 0 0 0 0,0 0-1 0 0,0 0 1 0 0,0 0 0 0 0,-8 7-1 0 0,-1 0-69 0 0,9-8-312 0 0,-1-1 0 0 0,1 0 1 0 0,0 0-1 0 0,-1 0 0 0 0,-8 4 0 0 0,10-4-4897 0 0,3-2 3283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42.080"/>
    </inkml:context>
    <inkml:brush xml:id="br0">
      <inkml:brushProperty name="width" value="0.025" units="cm"/>
      <inkml:brushProperty name="height" value="0.025" units="cm"/>
      <inkml:brushProperty name="color" value="#FFFFFF"/>
    </inkml:brush>
  </inkml:definitions>
  <inkml:trace contextRef="#ctx0" brushRef="#br0">14 94 5081 0 0,'-7'11'7324'0'0,"4"4"-4043"0"0,3 19-2974 0 0,0-14 145 0 0,-1-6-357 0 0,0-10-46 0 0,0 1 1 0 0,1-1 0 0 0,0 1 0 0 0,0-1-1 0 0,0 0 1 0 0,1 9 0 0 0,0-59 2014 0 0,-3 28-1931 0 0,2-1-1 0 0,0 0 1 0 0,3-24 0 0 0,-2 39-142 0 0,-1-1 0 0 0,1 1 0 0 0,0 0-1 0 0,0 0 1 0 0,0 0 0 0 0,1 0 0 0 0,-1 0 0 0 0,1 0 0 0 0,0 1 0 0 0,0-1 0 0 0,0 0 0 0 0,1 1 0 0 0,-1-1 0 0 0,1 1-1 0 0,0 0 1 0 0,0 0 0 0 0,0 0 0 0 0,0 0 0 0 0,0 1 0 0 0,1-1 0 0 0,3-1 0 0 0,-6 3 6 0 0,0 1 0 0 0,-1 0 0 0 0,1 0 0 0 0,0-1 0 0 0,-1 1 0 0 0,1 0 0 0 0,0 0 0 0 0,0 0 0 0 0,-1-1 0 0 0,1 1 1 0 0,0 0-1 0 0,0 0 0 0 0,-1 0 0 0 0,1 0 0 0 0,0 0 0 0 0,0 1 0 0 0,-1-1 0 0 0,1 0 0 0 0,0 0 0 0 0,-1 0 0 0 0,1 1 0 0 0,0-1 0 0 0,-1 0 0 0 0,1 1 0 0 0,0-1 0 0 0,-1 1 1 0 0,2 0-1 0 0,-1 0 4 0 0,0 0 1 0 0,0 0-1 0 0,-1 1 0 0 0,1-1 1 0 0,0 1-1 0 0,0-1 1 0 0,-1 1-1 0 0,1-1 1 0 0,-1 1-1 0 0,0-1 1 0 0,1 1-1 0 0,-1 1 1 0 0,1 1 21 0 0,-1 1 0 0 0,0-1 0 0 0,0 0 1 0 0,0 0-1 0 0,0 0 0 0 0,-1 0 0 0 0,1 0 1 0 0,-1 0-1 0 0,-3 6 0 0 0,1-4 16 0 0,-1-1 0 0 0,0 0 0 0 0,0-1 0 0 0,-7 7 0 0 0,7-8-43 0 0,1 1 0 0 0,0-1-1 0 0,0 0 1 0 0,0 1 0 0 0,0 0-1 0 0,0 0 1 0 0,1 0 0 0 0,-1 0-1 0 0,-1 5 1 0 0,4-9-3 0 0,0 1-1 0 0,0 0 0 0 0,1-1 0 0 0,-1 1 1 0 0,0 0-1 0 0,0 0 0 0 0,1-1 1 0 0,-1 1-1 0 0,0 0 0 0 0,1-1 1 0 0,-1 1-1 0 0,1-1 0 0 0,-1 1 0 0 0,1-1 1 0 0,-1 1-1 0 0,1 0 0 0 0,-1-1 1 0 0,1 0-1 0 0,-1 1 0 0 0,1-1 1 0 0,0 1-1 0 0,-1-1 0 0 0,1 0 1 0 0,0 1-1 0 0,-1-1 0 0 0,1 0 0 0 0,0 0 1 0 0,-1 1-1 0 0,1-1 0 0 0,0 0 1 0 0,1 0-1 0 0,25 6-55 0 0,-26-6 60 0 0,14 1-351 0 0,32 7 681 0 0,-45-7-911 0 0,1 0-1 0 0,-1 0 1 0 0,1 0 0 0 0,-1 0 0 0 0,0 0 0 0 0,0 0-1 0 0,1 1 1 0 0,-1-1 0 0 0,2 2 0 0 0,-3-1-1020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42.551"/>
    </inkml:context>
    <inkml:brush xml:id="br0">
      <inkml:brushProperty name="width" value="0.025" units="cm"/>
      <inkml:brushProperty name="height" value="0.025" units="cm"/>
      <inkml:brushProperty name="color" value="#FFFFFF"/>
    </inkml:brush>
  </inkml:definitions>
  <inkml:trace contextRef="#ctx0" brushRef="#br0">70 4 5377 0 0,'-1'0'606'0'0,"0"-1"1"0"0,0 1-1 0 0,0-1 1 0 0,0 1-1 0 0,0 0 0 0 0,1-1 1 0 0,-1 1-1 0 0,0 0 0 0 0,0 0 1 0 0,0 0-1 0 0,0-1 0 0 0,0 1 1 0 0,0 0-1 0 0,0 0 0 0 0,0 1 1 0 0,-2-1-1 0 0,-15 9 2848 0 0,16-7-3381 0 0,-1 0 1 0 0,1 0 0 0 0,0 0-1 0 0,0 0 1 0 0,0 1-1 0 0,0-1 1 0 0,0 1 0 0 0,1-1-1 0 0,-1 1 1 0 0,-2 5-1 0 0,1 2-55 0 0,1 1 0 0 0,0-1 0 0 0,1 1 0 0 0,0-1 0 0 0,0 17-1 0 0,2-24-21 0 0,-1 1 0 0 0,0-1-1 0 0,1 0 1 0 0,0 1 0 0 0,0-1-1 0 0,0 0 1 0 0,0 0 0 0 0,0 0-1 0 0,3 5 1 0 0,-3-6 4 0 0,0-1-1 0 0,0 0 1 0 0,0 0 0 0 0,1 1 0 0 0,-1-1-1 0 0,0 0 1 0 0,0 0 0 0 0,1 0-1 0 0,-1 0 1 0 0,1-1 0 0 0,-1 1-1 0 0,0 0 1 0 0,1 0 0 0 0,0-1-1 0 0,-1 1 1 0 0,1-1 0 0 0,-1 0 0 0 0,1 1-1 0 0,0-1 1 0 0,2 0 0 0 0,-1 0 8 0 0,-1 0 0 0 0,1-1 0 0 0,0 1 0 0 0,-1-1 1 0 0,1 0-1 0 0,0 0 0 0 0,-1 0 0 0 0,1 0 0 0 0,-1 0 1 0 0,0 0-1 0 0,1-1 0 0 0,-1 1 0 0 0,0-1 0 0 0,0 0 0 0 0,0 0 1 0 0,0 0-1 0 0,0 0 0 0 0,0 0 0 0 0,-1 0 0 0 0,1 0 1 0 0,0 0-1 0 0,-1-1 0 0 0,0 1 0 0 0,2-5 0 0 0,-1 4 22 0 0,-1 0 1 0 0,0 0-1 0 0,0 0 0 0 0,0 0 0 0 0,0-1 0 0 0,0 1 0 0 0,-1 0 0 0 0,1 0 0 0 0,-1 0 0 0 0,0-1 0 0 0,0 1 0 0 0,0 0 0 0 0,0-1 0 0 0,-1 1 0 0 0,1 0 0 0 0,-1 0 1 0 0,0 0-1 0 0,0 0 0 0 0,0 0 0 0 0,-2-4 0 0 0,0 3-120 0 0,0 0 0 0 0,1 1 0 0 0,-1-1 0 0 0,0 1 0 0 0,0 0 1 0 0,-1 0-1 0 0,1 0 0 0 0,-1 1 0 0 0,0-1 0 0 0,1 1 0 0 0,-1 0 0 0 0,-6-3 1 0 0,9 5 22 0 0,1 0 1 0 0,0 0 0 0 0,0 0-1 0 0,0 0 1 0 0,0 0 0 0 0,0 0-1 0 0,0 0 1 0 0,0 0 0 0 0,0 0 0 0 0,0 0-1 0 0,0 0 1 0 0,0 0 0 0 0,-1 0-1 0 0,1 0 1 0 0,0 0 0 0 0,0 0 0 0 0,0 0-1 0 0,0 0 1 0 0,0 0 0 0 0,0 1-1 0 0,0-1 1 0 0,0 0 0 0 0,0 0-1 0 0,0 0 1 0 0,0 0 0 0 0,0 0 0 0 0,0 0-1 0 0,0 0 1 0 0,0 0 0 0 0,0 0-1 0 0,0 0 1 0 0,0 0 0 0 0,0 1 0 0 0,0-1-1 0 0,0 0 1 0 0,0 0 0 0 0,0 0-1 0 0,0 0 1 0 0,0 0 0 0 0,0 0-1 0 0,0 0 1 0 0,0 0 0 0 0,0 0 0 0 0,0 0-1 0 0,0 1 1 0 0,0-1 0 0 0,0 0-1 0 0,0 0 1 0 0,0 0 0 0 0,0 0 0 0 0,0 0-1 0 0,0 0 1 0 0,0 0 0 0 0,0 0-1 0 0,0 0 1 0 0,0 0 0 0 0,0 0-1 0 0,0 0 1 0 0,1 0 0 0 0,-1 0 0 0 0,0 0-1 0 0,0 0 1 0 0,0 1 0 0 0,0-1-1 0 0,4 5-3948 0 0,-2-3 1876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42.973"/>
    </inkml:context>
    <inkml:brush xml:id="br0">
      <inkml:brushProperty name="width" value="0.025" units="cm"/>
      <inkml:brushProperty name="height" value="0.025" units="cm"/>
      <inkml:brushProperty name="color" value="#FFFFFF"/>
    </inkml:brush>
  </inkml:definitions>
  <inkml:trace contextRef="#ctx0" brushRef="#br0">82 1 6441 0 0,'-8'27'9442'0'0,"7"2"-5017"0"0,9 32-4279 0 0,-5-47-160 0 0,-1 1-1 0 0,1 26 1 0 0,-3-38 56 0 0,0 1 0 0 0,-1-1 0 0 0,1 0 0 0 0,-1 1 0 0 0,1-1-1 0 0,-1 0 1 0 0,0 1 0 0 0,0-1 0 0 0,0 0 0 0 0,-1 0 0 0 0,-2 5 0 0 0,3-7-26 0 0,0 0 0 0 0,-1 0 0 0 0,1 0 0 0 0,0 0 0 0 0,0 0 0 0 0,0 0 0 0 0,-1-1 1 0 0,1 1-1 0 0,0 0 0 0 0,-1-1 0 0 0,1 1 0 0 0,-1-1 0 0 0,1 0 0 0 0,-1 1 0 0 0,1-1 0 0 0,-1 0 0 0 0,1 0 1 0 0,-1 0-1 0 0,1 0 0 0 0,-1 0 0 0 0,1 0 0 0 0,-1-1 0 0 0,1 1 0 0 0,-1 0 0 0 0,1-1 0 0 0,0 1 0 0 0,-1-1 0 0 0,-1-1 1 0 0,0 1-71 0 0,0 0 1 0 0,0 0 0 0 0,1-1 0 0 0,-1 1 0 0 0,1-1-1 0 0,-1 0 1 0 0,1 0 0 0 0,-3-3 0 0 0,-3-9-2372 0 0,8 14 2051 0 0,0-1 0 0 0,-1 0 0 0 0,1 0 0 0 0,0 0 0 0 0,0 0-1 0 0,0 0 1 0 0,0 1 0 0 0,0-1 0 0 0,1 0 0 0 0,-1 0 0 0 0,0 0-1 0 0,0 0 1 0 0,0 0 0 0 0,1 1 0 0 0,0-2 0 0 0,1-3-1883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43.403"/>
    </inkml:context>
    <inkml:brush xml:id="br0">
      <inkml:brushProperty name="width" value="0.025" units="cm"/>
      <inkml:brushProperty name="height" value="0.025" units="cm"/>
      <inkml:brushProperty name="color" value="#FFFFFF"/>
    </inkml:brush>
  </inkml:definitions>
  <inkml:trace contextRef="#ctx0" brushRef="#br0">32 0 8010 0 0,'2'15'8232'0'0,"-5"1"-4833"0"0,-10 19-3961 0 0,3-11 982 0 0,8-19-399 0 0,1 1 0 0 0,-1-1 0 0 0,1 1 0 0 0,0 0 0 0 0,1 0 1 0 0,-1 0-1 0 0,1-1 0 0 0,1 12 0 0 0,0-15-22 0 0,-1 0 0 0 0,1 0 1 0 0,0 0-1 0 0,0 0 0 0 0,0 0 1 0 0,0 0-1 0 0,0 0 0 0 0,0 0 0 0 0,0-1 1 0 0,0 1-1 0 0,1 0 0 0 0,-1-1 0 0 0,1 1 1 0 0,0-1-1 0 0,-1 1 0 0 0,1-1 0 0 0,0 0 1 0 0,0 0-1 0 0,-1 0 0 0 0,1 0 0 0 0,0 0 1 0 0,0 0-1 0 0,0-1 0 0 0,0 1 0 0 0,1 0 1 0 0,-1-1-1 0 0,2 1 0 0 0,6 0 8 0 0,0 0-1 0 0,0-1 1 0 0,12 0 0 0 0,-3-1-390 0 0,-19 1-306 0 0,-1 0-4801 0 0,0 1 3407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43.851"/>
    </inkml:context>
    <inkml:brush xml:id="br0">
      <inkml:brushProperty name="width" value="0.025" units="cm"/>
      <inkml:brushProperty name="height" value="0.025" units="cm"/>
      <inkml:brushProperty name="color" value="#FFFFFF"/>
    </inkml:brush>
  </inkml:definitions>
  <inkml:trace contextRef="#ctx0" brushRef="#br0">0 111 8618 0 0,'5'-2'8016'0'0,"13"-6"-6509"0"0,41-4-1931 0 0,-34 3-6091 0 0,-20 7 4395 0 0</inkml:trace>
  <inkml:trace contextRef="#ctx0" brushRef="#br0" timeOffset="1">21 8 8034 0 0,'5'-3'9161'0'0,"8"1"-7455"0"0,13 0-2318 0 0,4 2 720 0 0,6-1-1831 0 0,-13 2-2706 0 0,-16 0 2810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44.291"/>
    </inkml:context>
    <inkml:brush xml:id="br0">
      <inkml:brushProperty name="width" value="0.025" units="cm"/>
      <inkml:brushProperty name="height" value="0.025" units="cm"/>
      <inkml:brushProperty name="color" value="#FFFFFF"/>
    </inkml:brush>
  </inkml:definitions>
  <inkml:trace contextRef="#ctx0" brushRef="#br0">108 15 5529 0 0,'-14'-12'8030'0'0,"-3"10"-3281"0"0,14 2-4503 0 0,0 1-1 0 0,0-1 1 0 0,0 1 0 0 0,0 0-1 0 0,1 0 1 0 0,-1 1 0 0 0,0-1-1 0 0,1 0 1 0 0,-1 1 0 0 0,-4 3 0 0 0,3-2-273 0 0,1 0 1 0 0,-1 0 0 0 0,1 0-1 0 0,0 1 1 0 0,0-1 0 0 0,0 1-1 0 0,0 0 1 0 0,1 0 0 0 0,-1 0 0 0 0,1 0-1 0 0,0 0 1 0 0,0 0 0 0 0,1 1-1 0 0,-1-1 1 0 0,0 5 0 0 0,2-5 51 0 0,0 0 0 0 0,0 1 0 0 0,1-1-1 0 0,-1 0 1 0 0,1 0 0 0 0,0 0 0 0 0,0 0 0 0 0,1 0 0 0 0,-1-1 0 0 0,1 1 0 0 0,0 0 0 0 0,0 0 0 0 0,0-1 0 0 0,0 0 0 0 0,1 1-1 0 0,-1-1 1 0 0,1 0 0 0 0,0 0 0 0 0,0 0 0 0 0,0 0 0 0 0,0-1 0 0 0,0 1 0 0 0,1-1 0 0 0,4 2 0 0 0,-3-1-118 0 0,-1-1 0 0 0,1 0 0 0 0,0 0 0 0 0,1 0 1 0 0,-1-1-1 0 0,0 1 0 0 0,0-1 0 0 0,7 0 0 0 0,-8-1-439 0 0,1 0 0 0 0,-1 0 0 0 0,1 0 0 0 0,0-1-1 0 0,-1 0 1 0 0,1 1 0 0 0,-1-2 0 0 0,0 1-1 0 0,9-4 1 0 0,-5 1-1376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44.707"/>
    </inkml:context>
    <inkml:brush xml:id="br0">
      <inkml:brushProperty name="width" value="0.025" units="cm"/>
      <inkml:brushProperty name="height" value="0.025" units="cm"/>
      <inkml:brushProperty name="color" value="#FFFFFF"/>
    </inkml:brush>
  </inkml:definitions>
  <inkml:trace contextRef="#ctx0" brushRef="#br0">27 0 7946 0 0,'0'4'9771'0'0,"-8"10"-6725"0"0,-1 4-2999 0 0,6-3 62 0 0,1 0 0 0 0,0 0 0 0 0,0 20 0 0 0,2-27-241 0 0,0 0 0 0 0,1-1 0 0 0,-1 1 0 0 0,2 0 0 0 0,-1-1 1 0 0,1 1-1 0 0,1-1 0 0 0,3 10 0 0 0,-3-15-2543 0 0,-1-3 1815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45.139"/>
    </inkml:context>
    <inkml:brush xml:id="br0">
      <inkml:brushProperty name="width" value="0.025" units="cm"/>
      <inkml:brushProperty name="height" value="0.025" units="cm"/>
      <inkml:brushProperty name="color" value="#FFFFFF"/>
    </inkml:brush>
  </inkml:definitions>
  <inkml:trace contextRef="#ctx0" brushRef="#br0">1 68 8322 0 0,'-1'0'7475'0'0,"15"3"-5844"0"0,10-8-1314 0 0,0-1 0 0 0,0-2 0 0 0,26-11 0 0 0,37-11-5820 0 0,-77 28 3824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3:53.727"/>
    </inkml:context>
    <inkml:brush xml:id="br0">
      <inkml:brushProperty name="width" value="0.1" units="cm"/>
      <inkml:brushProperty name="height" value="0.1" units="cm"/>
      <inkml:brushProperty name="color" value="#333333"/>
    </inkml:brush>
  </inkml:definitions>
  <inkml:trace contextRef="#ctx0" brushRef="#br0">61 161 5649 0 0,'-1'0'281'0'0,"0"-1"0"0"0,0 1 0 0 0,-1 0 0 0 0,1 0 0 0 0,0 0 0 0 0,0 0 0 0 0,-1 0 0 0 0,1 0 0 0 0,0 0 0 0 0,0 1 0 0 0,-1-1 0 0 0,1 0 0 0 0,0 1 0 0 0,0-1 0 0 0,0 0 0 0 0,-1 1 0 0 0,1 0 0 0 0,0-1 0 0 0,0 1 0 0 0,0 0 0 0 0,0-1 0 0 0,-1 2 0 0 0,-1 2 391 0 0,0-1 1 0 0,1 1-1 0 0,0 0 0 0 0,-1 0 0 0 0,-2 7 0 0 0,2 0-194 0 0,0 0 0 0 0,0 0 0 0 0,1 0 1 0 0,1 0-1 0 0,-1 1 0 0 0,2 16 0 0 0,2-12-32 0 0,0 0 1 0 0,1-1-1 0 0,8 25 0 0 0,4 18 502 0 0,-11-41-663 0 0,1 0-1 0 0,8 21 1 0 0,-8-25-134 0 0,0 0 1 0 0,-1 0-1 0 0,-1 0 0 0 0,4 26 1 0 0,-4-22-23 0 0,-3-17-121 0 0,0 0 0 0 0,1 1 0 0 0,-1-1 0 0 0,0 1 0 0 0,0-1 0 0 0,1 0 0 0 0,-1 1 0 0 0,0-1 0 0 0,0 1 0 0 0,0-1 0 0 0,0 1 0 0 0,0-1 0 0 0,1 1 0 0 0,-1-1 0 0 0,0 1 0 0 0,0-1 0 0 0,0 1 1 0 0,0-1-1 0 0,-1 1 0 0 0,1-1 0 0 0,0 1 0 0 0,0-1 0 0 0,0 1 0 0 0,0-1 0 0 0,0 0 0 0 0,-1 1 0 0 0,1-1 0 0 0,0 1 0 0 0,0-1 0 0 0,-1 1 0 0 0,1-1 0 0 0,0 0 0 0 0,-1 1 0 0 0,1-1 0 0 0,0 0 0 0 0,-1 1 0 0 0,1-1 0 0 0,0 0 0 0 0,-1 1 0 0 0,1-1 0 0 0,-1 0 0 0 0,1 0 0 0 0,-1 0 1 0 0,0 1-1 0 0,0-2 25 0 0,0 1 0 0 0,1-1 0 0 0,-1 0 1 0 0,0 1-1 0 0,0-1 0 0 0,0 0 0 0 0,1 1 1 0 0,-1-1-1 0 0,0 0 0 0 0,1 0 1 0 0,-1 0-1 0 0,1 0 0 0 0,-1 0 0 0 0,1 0 1 0 0,0 0-1 0 0,-1 0 0 0 0,1 0 0 0 0,0 0 1 0 0,-1 0-1 0 0,1 0 0 0 0,0 0 1 0 0,0 0-1 0 0,0 0 0 0 0,0-2 0 0 0,-4-34 233 0 0,0-56-113 0 0,-31-165 0 0 0,27 215-175 0 0,7 36 12 0 0,-5-37-68 0 0,6 41 64 0 0,0 0 0 0 0,0 0 0 0 0,0 0 0 0 0,0 0 0 0 0,0 0 0 0 0,1 1-1 0 0,-1-1 1 0 0,1 0 0 0 0,0 0 0 0 0,0 0 0 0 0,1-3 0 0 0,-1 5 5 0 0,0 0 0 0 0,-1 1 0 0 0,1-1 0 0 0,0 1 0 0 0,-1-1 0 0 0,1 1 0 0 0,0 0 0 0 0,-1-1 0 0 0,1 1 0 0 0,0 0 0 0 0,0-1 0 0 0,0 1 0 0 0,-1 0 0 0 0,1 0 0 0 0,0 0 0 0 0,0-1 0 0 0,0 1 0 0 0,-1 0 0 0 0,1 0 0 0 0,0 0 0 0 0,0 1 0 0 0,0-1 1 0 0,0 0-1 0 0,-1 0 0 0 0,1 0 0 0 0,0 1 0 0 0,0-1 0 0 0,-1 0 0 0 0,1 1 0 0 0,0-1 0 0 0,0 0 0 0 0,-1 1 0 0 0,1-1 0 0 0,0 1 0 0 0,-1-1 0 0 0,1 2 0 0 0,3 0-14 0 0,-1 1-1 0 0,0-1 1 0 0,0 1-1 0 0,0 0 1 0 0,5 6 0 0 0,118 166 508 0 0,13 20 71 0 0,-129-179-515 0 0,0-1 0 0 0,1 0-1 0 0,0 0 1 0 0,2-2 0 0 0,-1 1 0 0 0,2-2-1 0 0,0 1 1 0 0,19 12 0 0 0,-29-23-6 0 0,1 0-1 0 0,-1 1 1 0 0,1-2 0 0 0,-1 1 0 0 0,1 0-1 0 0,0-1 1 0 0,0 0 0 0 0,0 0-1 0 0,-1 0 1 0 0,1-1 0 0 0,0 0 0 0 0,0 0-1 0 0,0 0 1 0 0,0 0 0 0 0,0-1-1 0 0,0 0 1 0 0,0 0 0 0 0,0 0 0 0 0,0-1-1 0 0,-1 1 1 0 0,1-1 0 0 0,-1 0-1 0 0,1-1 1 0 0,5-3 0 0 0,-2 0 7 0 0,0 0 1 0 0,0-1-1 0 0,0 0 1 0 0,-1 0-1 0 0,0-1 1 0 0,0 0-1 0 0,-1 0 1 0 0,0-1-1 0 0,-1 0 0 0 0,8-14 1 0 0,3-16 26 0 0,-1-1 1 0 0,16-67-1 0 0,-27 93-65 0 0,12-46-42 0 0,-3-2-1 0 0,5-62 1 0 0,-21 97-70 0 0,3 25-17 0 0,-1-1-1 0 0,1 1 1 0 0,0-1 0 0 0,-1 1-1 0 0,1-1 1 0 0,0 0 0 0 0,1 1-1 0 0,-1-1 1 0 0,0 1 0 0 0,2-4-1 0 0,-2 5-19 0 0,0 1 0 0 0,0-1 0 0 0,0 1-1 0 0,0-1 1 0 0,0 1 0 0 0,0-1 0 0 0,0 1-1 0 0,0-1 1 0 0,0 0 0 0 0,0 1 0 0 0,0-1-1 0 0,0 1 1 0 0,0-1 0 0 0,0 1 0 0 0,-1-1 0 0 0,1 1-1 0 0,0 0 1 0 0,0-1 0 0 0,-1 1 0 0 0,1-1-1 0 0,0 1 1 0 0,-1-1 0 0 0,1 1 0 0 0,0 0-1 0 0,-1-1 1 0 0,1 1 0 0 0,0 0 0 0 0,-1-1 0 0 0,1 1-1 0 0,-1 0 1 0 0,1-1 0 0 0,-1 1 0 0 0,1 0-1 0 0,-1 0 1 0 0,1 0 0 0 0,-1 0 0 0 0,1-1-1 0 0,-1 1 1 0 0,1 0 0 0 0,-1 0 0 0 0,0 3-1157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45.593"/>
    </inkml:context>
    <inkml:brush xml:id="br0">
      <inkml:brushProperty name="width" value="0.025" units="cm"/>
      <inkml:brushProperty name="height" value="0.025" units="cm"/>
      <inkml:brushProperty name="color" value="#FFFFFF"/>
    </inkml:brush>
  </inkml:definitions>
  <inkml:trace contextRef="#ctx0" brushRef="#br0">5 49 8050 0 0,'11'18'7735'0'0,"-7"4"-4595"0"0,-4 28-3698 0 0,0-17 988 0 0,0-9-399 0 0,0-16-10 0 0,0 0 1 0 0,0 1-1 0 0,1-1 1 0 0,0 0-1 0 0,0 0 1 0 0,1 0-1 0 0,0 0 1 0 0,6 14-1 0 0,-12-67 429 0 0,-8-12-363 0 0,-6-78-1 0 0,18 133-87 0 0,0 0 0 0 0,0 0-1 0 0,-1 0 1 0 0,2 0 0 0 0,-1 0 0 0 0,0 0-1 0 0,0 0 1 0 0,0 0 0 0 0,1 0 0 0 0,-1 0-1 0 0,1 0 1 0 0,0 0 0 0 0,0 1 0 0 0,0-1-1 0 0,-1 0 1 0 0,3-2 0 0 0,-2 3 4 0 0,1 0 0 0 0,-1 0 0 0 0,1 0 0 0 0,0 0 0 0 0,-1 0 0 0 0,1 0 0 0 0,0 0 0 0 0,0 1 0 0 0,-1-1 0 0 0,1 1 0 0 0,0-1 0 0 0,0 1 0 0 0,0 0 0 0 0,0 0 0 0 0,0 0 0 0 0,-1 0 0 0 0,3 0 1 0 0,-1 0-5 0 0,0 1 0 0 0,-1-1 0 0 0,1 1 1 0 0,-1 0-1 0 0,1 0 0 0 0,-1 0 1 0 0,1 0-1 0 0,-1 0 0 0 0,0 0 1 0 0,0 1-1 0 0,1-1 0 0 0,-1 1 0 0 0,0-1 1 0 0,0 1-1 0 0,0 0 0 0 0,-1 0 1 0 0,1 0-1 0 0,0 0 0 0 0,-1 0 1 0 0,1 0-1 0 0,-1 0 0 0 0,0 1 0 0 0,0-1 1 0 0,2 5-1 0 0,0 1 25 0 0,0-1-1 0 0,-1 1 1 0 0,0 0-1 0 0,0 0 1 0 0,-1 0-1 0 0,0 0 1 0 0,0 9-1 0 0,-1-15 14 0 0,0 0 0 0 0,-1 1-1 0 0,1-1 1 0 0,-1 0 0 0 0,0 0-1 0 0,1 0 1 0 0,-1 0 0 0 0,0 0 0 0 0,0 0-1 0 0,-1 0 1 0 0,1 0 0 0 0,0-1-1 0 0,0 1 1 0 0,-1 0 0 0 0,1-1 0 0 0,-1 1-1 0 0,0-1 1 0 0,1 0 0 0 0,-1 1-1 0 0,0-1 1 0 0,-3 2 0 0 0,3-2-198 0 0,0 0 0 0 0,0 0 1 0 0,-1 0-1 0 0,1 0 0 0 0,0 0 1 0 0,-1 0-1 0 0,1-1 0 0 0,-1 1 0 0 0,1-1 1 0 0,-1 1-1 0 0,1-1 0 0 0,-1 0 1 0 0,1 0-1 0 0,-1 0 0 0 0,1-1 1 0 0,-1 1-1 0 0,1 0 0 0 0,-5-2 0 0 0,6-1-2981 0 0,2 2 1677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46.010"/>
    </inkml:context>
    <inkml:brush xml:id="br0">
      <inkml:brushProperty name="width" value="0.025" units="cm"/>
      <inkml:brushProperty name="height" value="0.025" units="cm"/>
      <inkml:brushProperty name="color" value="#FFFFFF"/>
    </inkml:brush>
  </inkml:definitions>
  <inkml:trace contextRef="#ctx0" brushRef="#br0">10 1 5657 0 0,'2'5'8613'0'0,"-1"3"-4073"0"0,-5 24-2996 0 0,2-24-727 0 0,1 2-723 0 0,-4 42 109 0 0,5-48-170 0 0,0 0 0 0 0,0 0 0 0 0,0-1 0 0 0,1 1 0 0 0,0 0-1 0 0,-1 0 1 0 0,2 0 0 0 0,-1 0 0 0 0,0-1 0 0 0,3 6 0 0 0,-3-7-10 0 0,0-1-1 0 0,0 0 0 0 0,0 0 1 0 0,0 0-1 0 0,0 0 1 0 0,0-1-1 0 0,0 1 1 0 0,1 0-1 0 0,-1 0 1 0 0,0-1-1 0 0,0 1 1 0 0,1-1-1 0 0,-1 1 1 0 0,0-1-1 0 0,1 1 1 0 0,-1-1-1 0 0,0 0 1 0 0,1 0-1 0 0,-1 1 1 0 0,1-1-1 0 0,-1 0 1 0 0,1 0-1 0 0,-1-1 1 0 0,0 1-1 0 0,1 0 1 0 0,-1 0-1 0 0,0-1 1 0 0,1 1-1 0 0,-1-1 1 0 0,2 0-1 0 0,20-9-1128 0 0,-5-1-4504 0 0,-14 9 3370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46.444"/>
    </inkml:context>
    <inkml:brush xml:id="br0">
      <inkml:brushProperty name="width" value="0.025" units="cm"/>
      <inkml:brushProperty name="height" value="0.025" units="cm"/>
      <inkml:brushProperty name="color" value="#FFFFFF"/>
    </inkml:brush>
  </inkml:definitions>
  <inkml:trace contextRef="#ctx0" brushRef="#br0">0 247 6425 0 0,'3'-7'10082'0'0,"6"-26"-7304"0"0,-4 3-2530 0 0,1 1 0 0 0,2 0 0 0 0,22-54-1 0 0,-29 80-259 0 0,1 0 0 0 0,-1 0 0 0 0,0 0 0 0 0,1 0 0 0 0,0 0 0 0 0,0 0 0 0 0,0 1 0 0 0,0-1 0 0 0,0 1 0 0 0,1 0 0 0 0,3-4 0 0 0,-5 7 13 0 0,-1-1-1 0 0,1 0 0 0 0,0 0 0 0 0,-1 0 1 0 0,1 1-1 0 0,-1-1 0 0 0,1 1 1 0 0,0-1-1 0 0,-1 0 0 0 0,1 1 0 0 0,-1-1 1 0 0,1 1-1 0 0,-1-1 0 0 0,1 1 0 0 0,-1-1 1 0 0,0 1-1 0 0,1-1 0 0 0,-1 1 1 0 0,1 0-1 0 0,-1-1 0 0 0,0 1 0 0 0,0 0 1 0 0,1-1-1 0 0,-1 1 0 0 0,0 0 0 0 0,8 19 88 0 0,-1 5 30 0 0,5 41-1 0 0,-10-45-113 0 0,2-1 0 0 0,0 0 0 0 0,13 33 0 0 0,-12-44-966 0 0,-4-7-3515 0 0,0-3 2825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47.006"/>
    </inkml:context>
    <inkml:brush xml:id="br0">
      <inkml:brushProperty name="width" value="0.025" units="cm"/>
      <inkml:brushProperty name="height" value="0.025" units="cm"/>
      <inkml:brushProperty name="color" value="#FFFFFF"/>
    </inkml:brush>
  </inkml:definitions>
  <inkml:trace contextRef="#ctx0" brushRef="#br0">0 148 6745 0 0,'0'0'3154'0'0,"0"0"-1342"0"0,6 1 3811 0 0,17 0-4762 0 0,-15-2-845 0 0,0 0 0 0 0,1-1 1 0 0,-1 1-1 0 0,0-2 0 0 0,15-5 1 0 0,-18 5 62 0 0,1 1 0 0 0,0 0-1 0 0,-1 0 1 0 0,1 0 0 0 0,0 1 0 0 0,0 0 0 0 0,0 0 0 0 0,0 1 0 0 0,1-1 0 0 0,-1 1 0 0 0,0 1 0 0 0,9 0 0 0 0,-14 0-19 0 0,0-1 1 0 0,-1 1-1 0 0,1-1 1 0 0,0 1 0 0 0,-1 0-1 0 0,1-1 1 0 0,-1 1-1 0 0,1 0 1 0 0,-1-1-1 0 0,1 1 1 0 0,-1 0-1 0 0,1 0 1 0 0,-1 0 0 0 0,0-1-1 0 0,1 1 1 0 0,-1 0-1 0 0,0 0 1 0 0,0 0-1 0 0,0 0 1 0 0,1 0 0 0 0,-1 0-1 0 0,0 1 1 0 0,0 27 204 0 0,0-19-239 0 0,0 6 19 0 0,-1-11-20 0 0,1-1 0 0 0,0 1-1 0 0,1 0 1 0 0,-1-1 0 0 0,3 9 0 0 0,-6-41 621 0 0,-1 16-602 0 0,0-1-1 0 0,1 1 0 0 0,1-1 0 0 0,0 1 1 0 0,1-1-1 0 0,0 0 0 0 0,1 0 0 0 0,2-15 1 0 0,-2 27-39 0 0,0 1 1 0 0,0-1-1 0 0,0 0 0 0 0,1 0 1 0 0,-1 0-1 0 0,0 0 1 0 0,1 1-1 0 0,-1-1 0 0 0,0 0 1 0 0,1 0-1 0 0,-1 1 0 0 0,1-1 1 0 0,-1 0-1 0 0,1 1 1 0 0,-1-1-1 0 0,2-1 0 0 0,-2 2-6 0 0,1 0 0 0 0,-1 0 0 0 0,0 0-1 0 0,1 0 1 0 0,-1 0 0 0 0,1 0 0 0 0,-1 0-1 0 0,0 0 1 0 0,1 0 0 0 0,-1 0 0 0 0,1 0-1 0 0,-1 0 1 0 0,0 0 0 0 0,1 0-1 0 0,-1 0 1 0 0,1 0 0 0 0,-1 0 0 0 0,0 1-1 0 0,1-1 1 0 0,-1 0 0 0 0,0 0 0 0 0,1 0-1 0 0,-1 1 1 0 0,1-1 0 0 0,3 4-26 0 0,-1 0 0 0 0,1 0-1 0 0,-1 0 1 0 0,4 7 0 0 0,-1-3 43 0 0,12 15-18 0 0,30 32 0 0 0,-41-48 27 0 0,1 0 0 0 0,-1-1 0 0 0,1 0 1 0 0,1 0-1 0 0,-1-1 0 0 0,1 0 0 0 0,-1 0 0 0 0,13 4 0 0 0,-20-9-2 0 0,-1 0-1 0 0,1 0 1 0 0,0 0-1 0 0,-1 1 0 0 0,1-1 1 0 0,0 0-1 0 0,-1 0 0 0 0,1 0 1 0 0,0 0-1 0 0,-1 0 0 0 0,1 0 1 0 0,0 0-1 0 0,-1 0 0 0 0,1-1 1 0 0,0 1-1 0 0,-1 0 0 0 0,1 0 1 0 0,-1 0-1 0 0,1-1 1 0 0,0 1-1 0 0,-1 0 0 0 0,1-1 1 0 0,-1 1-1 0 0,1 0 0 0 0,-1-1 1 0 0,1 0-1 0 0,0 0 51 0 0,0 0 0 0 0,0-1-1 0 0,0 1 1 0 0,0-1 0 0 0,-1 1 0 0 0,1-1 0 0 0,0 1-1 0 0,-1-1 1 0 0,1 1 0 0 0,-1-4 0 0 0,1-4 373 0 0,0-1 0 0 0,-1-19 1 0 0,-1 22-326 0 0,-1-21 170 0 0,-5-30 0 0 0,-1 2-374 0 0,8 56-31 0 0,0 0 1 0 0,0 0-1 0 0,0-1 1 0 0,0 1-1 0 0,0 0 1 0 0,0 0-1 0 0,0-1 1 0 0,0 1-1 0 0,0 0 1 0 0,0 0-1 0 0,0-1 1 0 0,0 1-1 0 0,0 0 1 0 0,0 0-1 0 0,0 0 1 0 0,0-1-1 0 0,0 1 1 0 0,0 0-1 0 0,0 0 0 0 0,0 0 1 0 0,0-1-1 0 0,0 1 1 0 0,1 0-1 0 0,-1 0 1 0 0,0 0-1 0 0,0-1 1 0 0,0 1-1 0 0,0 0 1 0 0,1 0-1 0 0,-1 0 1 0 0,0 0-1 0 0,0 0 1 0 0,0-1-1 0 0,0 1 1 0 0,1 0-1 0 0,-1 0 1 0 0,0 0-1 0 0,0 0 1 0 0,1 0-1 0 0,-1 0 1 0 0,0 0-1 0 0,0 0 1 0 0,1 0-1 0 0,4-2-2157 0 0,-3 0 782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51.182"/>
    </inkml:context>
    <inkml:brush xml:id="br0">
      <inkml:brushProperty name="width" value="0.025" units="cm"/>
      <inkml:brushProperty name="height" value="0.025" units="cm"/>
      <inkml:brushProperty name="color" value="#FFFFFF"/>
    </inkml:brush>
  </inkml:definitions>
  <inkml:trace contextRef="#ctx0" brushRef="#br0">160 66 3025 0 0,'-6'0'12046'0'0,"-2"-7"-8037"0"0,-5-11-5177 0 0,10 14 2236 0 0,1 1-977 0 0,0-1-1 0 0,-1 1 1 0 0,1 0-1 0 0,-1 1 1 0 0,0-1-1 0 0,1 0 1 0 0,-2 1-1 0 0,1-1 1 0 0,0 1-1 0 0,0 0 1 0 0,-6-2 0 0 0,7 3-78 0 0,0 1 0 0 0,0-1 0 0 0,0 1 1 0 0,1 0-1 0 0,-1 0 0 0 0,0 0 1 0 0,0 0-1 0 0,0 0 0 0 0,0 0 1 0 0,0 1-1 0 0,1-1 0 0 0,-1 1 0 0 0,0-1 1 0 0,0 1-1 0 0,0-1 0 0 0,1 1 1 0 0,-1 0-1 0 0,0 0 0 0 0,1 0 1 0 0,-1 0-1 0 0,1 0 0 0 0,-1 0 0 0 0,1 1 1 0 0,0-1-1 0 0,-3 3 0 0 0,-1 2-29 0 0,1 0 0 0 0,-1 0 1 0 0,1 0-1 0 0,0 1 0 0 0,1-1 0 0 0,0 1 0 0 0,0 0 0 0 0,0 0 0 0 0,1 0 0 0 0,0 0 0 0 0,0 0 0 0 0,1 1 0 0 0,0-1 0 0 0,0 12 0 0 0,1-16-14 0 0,0 1-1 0 0,0-1 0 0 0,0 0 0 0 0,0 0 1 0 0,1 0-1 0 0,-1 0 0 0 0,1 0 0 0 0,0 0 1 0 0,0 0-1 0 0,0-1 0 0 0,1 1 1 0 0,-1 0-1 0 0,1 0 0 0 0,-1-1 0 0 0,1 1 1 0 0,0-1-1 0 0,0 1 0 0 0,0-1 0 0 0,0 0 1 0 0,0 0-1 0 0,1 0 0 0 0,-1 0 0 0 0,0 0 1 0 0,1 0-1 0 0,0-1 0 0 0,-1 1 0 0 0,1-1 1 0 0,0 0-1 0 0,0 0 0 0 0,0 0 1 0 0,0 0-1 0 0,0 0 0 0 0,0-1 0 0 0,0 1 1 0 0,0-1-1 0 0,0 0 0 0 0,4 0 0 0 0,-2 0-448 0 0,0-1 0 0 0,0 1-1 0 0,0-1 1 0 0,-1 0-1 0 0,1 0 1 0 0,0 0-1 0 0,0-1 1 0 0,-1 0-1 0 0,1 0 1 0 0,-1 0 0 0 0,0 0-1 0 0,1-1 1 0 0,5-4-1 0 0,-2 0-459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52.253"/>
    </inkml:context>
    <inkml:brush xml:id="br0">
      <inkml:brushProperty name="width" value="0.025" units="cm"/>
      <inkml:brushProperty name="height" value="0.025" units="cm"/>
      <inkml:brushProperty name="color" value="#FFFFFF"/>
    </inkml:brush>
  </inkml:definitions>
  <inkml:trace contextRef="#ctx0" brushRef="#br0">78 24 5345 0 0,'-5'0'8295'0'0,"-17"1"-5078"0"0,20-1-3124 0 0,0 0 0 0 0,0 0 0 0 0,0 1 0 0 0,0-1 0 0 0,0 0 0 0 0,0 1 0 0 0,0 0 0 0 0,0-1 0 0 0,0 1 0 0 0,0 0 0 0 0,0 0 0 0 0,1 0 0 0 0,-1 0 0 0 0,0 0 0 0 0,1 1 0 0 0,-1-1 0 0 0,1 0 0 0 0,-3 4 0 0 0,2-2-81 0 0,0 0 1 0 0,1 0-1 0 0,-1 0 1 0 0,1 1 0 0 0,0-1-1 0 0,0 0 1 0 0,0 1 0 0 0,0-1-1 0 0,0 1 1 0 0,1 4 0 0 0,-1 1-28 0 0,1 0 0 0 0,1 0 0 0 0,-1 0 0 0 0,1-1 0 0 0,1 1 0 0 0,4 14 0 0 0,-5-20 8 0 0,0-1 0 0 0,0 1 0 0 0,0-1 0 0 0,0 0 0 0 0,0 1 0 0 0,1-1 0 0 0,-1 0 0 0 0,1 0 0 0 0,0 0 0 0 0,-1 0 0 0 0,5 3 0 0 0,-5-4 3 0 0,1 0-1 0 0,-1-1 0 0 0,1 1 0 0 0,-1 0 0 0 0,1-1 1 0 0,-1 1-1 0 0,1-1 0 0 0,-1 0 0 0 0,1 1 1 0 0,-1-1-1 0 0,1 0 0 0 0,-1 0 0 0 0,1 0 0 0 0,-1 0 1 0 0,1 0-1 0 0,0-1 0 0 0,-1 1 0 0 0,1 0 1 0 0,-1-1-1 0 0,1 1 0 0 0,2-2 0 0 0,-2 1 12 0 0,0-1-1 0 0,1 1 1 0 0,-1-1-1 0 0,0 1 0 0 0,1-1 1 0 0,-1 0-1 0 0,0 0 1 0 0,-1 0-1 0 0,1 0 1 0 0,0 0-1 0 0,0-1 1 0 0,-1 1-1 0 0,0 0 0 0 0,1-1 1 0 0,-1 1-1 0 0,0-1 1 0 0,0 1-1 0 0,0-1 1 0 0,0 0-1 0 0,-1 1 1 0 0,1-1-1 0 0,-1 0 0 0 0,0 0 1 0 0,0 0-1 0 0,0 1 1 0 0,0-6-1 0 0,0 5 17 0 0,0-1-1 0 0,-1 0 0 0 0,1 1 1 0 0,-1-1-1 0 0,0 0 0 0 0,0 1 1 0 0,0-1-1 0 0,0 1 1 0 0,-1-1-1 0 0,0 1 0 0 0,1 0 1 0 0,-1 0-1 0 0,0 0 0 0 0,0 0 1 0 0,-1 0-1 0 0,1 0 1 0 0,-1 0-1 0 0,1 1 0 0 0,-6-4 1 0 0,5 4-24 0 0,0 1 0 0 0,0-1 1 0 0,0 1-1 0 0,0 0 0 0 0,0 1 1 0 0,-5-2-1 0 0,7 2-5 0 0,1 0 0 0 0,-1 0 0 0 0,1 0 1 0 0,-1-1-1 0 0,1 1 0 0 0,-1 0 0 0 0,1 0 0 0 0,0 0 0 0 0,-1 0 0 0 0,1 0 1 0 0,-1 0-1 0 0,1 0 0 0 0,-1 1 0 0 0,1-1 0 0 0,-1 0 0 0 0,1 0 0 0 0,-1 0 0 0 0,1 0 1 0 0,-1 1-1 0 0,1-1 0 0 0,0 0 0 0 0,-1 0 0 0 0,1 1 0 0 0,-1-1 0 0 0,1 0 0 0 0,0 1 1 0 0,-1-1-1 0 0,1 0 0 0 0,0 1 0 0 0,0-1 0 0 0,-1 0 0 0 0,1 1 0 0 0,0-1 0 0 0,0 1 1 0 0,-1-1-1 0 0,1 1 0 0 0,0-1 0 0 0,0 0 0 0 0,0 1 0 0 0,0-1 0 0 0,0 1 1 0 0,0-1-1 0 0,0 1 0 0 0,0-1 0 0 0,0 1 0 0 0,0-1 0 0 0,0 1 0 0 0,0-1 0 0 0,0 1 1 0 0,0-1-1 0 0,0 1 0 0 0,0-1 0 0 0,0 1 0 0 0,1-1 0 0 0,-1 1 0 0 0,1 0 0 0 0,-1-1 0 0 0,1 1 0 0 0,-1-1 0 0 0,1 1 0 0 0,-1 0 0 0 0,1-1 0 0 0,0 1 0 0 0,-1-1 0 0 0,1 1 0 0 0,0-1 0 0 0,0 0 0 0 0,-1 1 0 0 0,1-1 0 0 0,0 0 0 0 0,0 1 0 0 0,0-1 0 0 0,-1 0 0 0 0,1 0 0 0 0,0 0 0 0 0,0 0 0 0 0,0 0 0 0 0,0 0 0 0 0,-1 0 0 0 0,1 0 0 0 0,0 0 0 0 0,0 0 0 0 0,0 0 0 0 0,0 0 0 0 0,-1-1 0 0 0,1 1 0 0 0,0 0 0 0 0,1-1 0 0 0,27-11-20 0 0,-13 0 12 0 0,12-9 53 0 0,-27 21-38 0 0,0-1 0 0 0,0 1 1 0 0,1-1-1 0 0,-1 1 0 0 0,0-1 0 0 0,0 1 1 0 0,0-1-1 0 0,0 1 0 0 0,1 0 0 0 0,-1 0 1 0 0,0 0-1 0 0,0 0 0 0 0,1 0 0 0 0,-1 0 1 0 0,0 0-1 0 0,0 0 0 0 0,0 0 0 0 0,1 0 1 0 0,-1 1-1 0 0,0-1 0 0 0,0 0 0 0 0,2 1 1 0 0,-3 0 2 0 0,1 0 1 0 0,0 0-1 0 0,0 1 1 0 0,0-1-1 0 0,-1 0 1 0 0,1 0-1 0 0,-1 0 1 0 0,1 0-1 0 0,-1 1 1 0 0,1-1-1 0 0,-1 0 1 0 0,1 0-1 0 0,-1 1 1 0 0,0-1-1 0 0,0 0 1 0 0,0 1 0 0 0,0-1-1 0 0,0 2 1 0 0,-1 28 60 0 0,0-28-56 0 0,-1 13-1 0 0,1-12-6 0 0,0 0 0 0 0,0 0 0 0 0,1 0 0 0 0,-1 0 0 0 0,1 0 0 0 0,0 0 1 0 0,0 0-1 0 0,1 0 0 0 0,-1 0 0 0 0,1 0 0 0 0,2 6 0 0 0,-1-14-6 0 0,0 0 0 0 0,-1 0-1 0 0,1 0 1 0 0,-1 0 0 0 0,2-4 0 0 0,-1-1-2 0 0,4-21 14 0 0,13-40 0 0 0,-19 69-8 0 0,0 0 0 0 0,0 1 0 0 0,0-1 1 0 0,0 0-1 0 0,1 1 0 0 0,-1-1 0 0 0,0 0 0 0 0,0 1 0 0 0,1-1 0 0 0,-1 1 0 0 0,1-1 0 0 0,-1 1 0 0 0,0-1 0 0 0,1 0 0 0 0,-1 1 0 0 0,1 0 0 0 0,-1-1 0 0 0,1 1 0 0 0,-1-1 0 0 0,1 1 0 0 0,0 0 0 0 0,0-1 0 0 0,0 1 2 0 0,-1 0-1 0 0,1 0 1 0 0,-1 1 0 0 0,1-1-1 0 0,-1 0 1 0 0,1 1-1 0 0,-1-1 1 0 0,1 0-1 0 0,-1 1 1 0 0,0-1-1 0 0,1 1 1 0 0,-1-1-1 0 0,0 1 1 0 0,1-1-1 0 0,-1 1 1 0 0,0-1-1 0 0,1 1 1 0 0,-1-1-1 0 0,0 1 1 0 0,0 0-1 0 0,10 40 62 0 0,-9-36-64 0 0,0-1 2 0 0,0 1 0 0 0,0-1 0 0 0,0 0 0 0 0,0 0 1 0 0,1 0-1 0 0,0-1 0 0 0,2 6 0 0 0,-3-9-3 0 0,-1 1 0 0 0,0-1 0 0 0,1 1 0 0 0,-1-1 0 0 0,1 1 0 0 0,-1-1 0 0 0,1 0 0 0 0,-1 1 0 0 0,1-1 0 0 0,-1 0 0 0 0,1 1 0 0 0,-1-1 0 0 0,1 0 0 0 0,-1 0 0 0 0,1 0 0 0 0,0 1 0 0 0,-1-1 0 0 0,1 0 0 0 0,-1 0 0 0 0,1 0 0 0 0,0 0 0 0 0,0 0 0 0 0,0 0-1 0 0,1-1 1 0 0,-1 1-1 0 0,1-1 0 0 0,-1 1 1 0 0,0-1-1 0 0,1 0 1 0 0,-1 0-1 0 0,0 1 1 0 0,0-1-1 0 0,0 0 0 0 0,1 0 1 0 0,-1 0-1 0 0,1-2 1 0 0,2-1-2 0 0,0-2 1 0 0,0 1 0 0 0,-1 0-1 0 0,0-1 1 0 0,0 0 0 0 0,0 1-1 0 0,2-8 1 0 0,14-25 42 0 0,-17 38 79 0 0,-1 6-57 0 0,-2 17-37 0 0,0-12-23 0 0,0 21-124 0 0,0-18-334 0 0,1 1-1 0 0,0-1 1 0 0,1 0-1 0 0,5 27 1 0 0,-6-41 291 0 0,0 1 0 0 0,0-1 0 0 0,0 0 0 0 0,1 1 0 0 0,-1-1 0 0 0,0 0 0 0 0,0 1 1 0 0,0-1-1 0 0,0 0 0 0 0,0 1 0 0 0,1-1 0 0 0,-1 0 0 0 0,0 0 0 0 0,0 1 0 0 0,1-1 0 0 0,-1 0 0 0 0,0 0 0 0 0,0 1 0 0 0,1-1 0 0 0,-1 0 1 0 0,0 0-1 0 0,1 0 0 0 0,-1 1 0 0 0,0-1 0 0 0,1 0 0 0 0,-1 0 0 0 0,0 0 0 0 0,1 0 0 0 0,2-1-1389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52.929"/>
    </inkml:context>
    <inkml:brush xml:id="br0">
      <inkml:brushProperty name="width" value="0.025" units="cm"/>
      <inkml:brushProperty name="height" value="0.025" units="cm"/>
      <inkml:brushProperty name="color" value="#FFFFFF"/>
    </inkml:brush>
  </inkml:definitions>
  <inkml:trace contextRef="#ctx0" brushRef="#br0">36 1 7306 0 0,'3'18'6781'0'0,"-5"4"-4351"0"0,-9 21-2706 0 0,8-32 749 0 0,-4 12-410 0 0,3-12-62 0 0,1 0 0 0 0,0 1-1 0 0,1-1 1 0 0,-2 20 0 0 0,20-61-37 0 0,-7-20 173 0 0,-9 42-112 0 0,1 1 0 0 0,0-1-1 0 0,0 0 1 0 0,1 1 0 0 0,0 0 0 0 0,0-1 0 0 0,1 1 0 0 0,-1 0 0 0 0,2 0 0 0 0,-1 1 0 0 0,6-10 0 0 0,-9 16-15 0 0,1 0 0 0 0,-1 0-1 0 0,0 0 1 0 0,0 0 0 0 0,0-1 0 0 0,0 1-1 0 0,0 0 1 0 0,0 0 0 0 0,0 0 0 0 0,1 0 0 0 0,-1 0-1 0 0,0 0 1 0 0,0-1 0 0 0,0 1 0 0 0,0 0 0 0 0,1 0-1 0 0,-1 0 1 0 0,0 0 0 0 0,0 0 0 0 0,0 0-1 0 0,0 0 1 0 0,1 0 0 0 0,-1 0 0 0 0,0 0 0 0 0,0 0-1 0 0,0 0 1 0 0,1 0 0 0 0,-1 0 0 0 0,0 0-1 0 0,0 0 1 0 0,0 0 0 0 0,1 0 0 0 0,-1 0 0 0 0,0 0-1 0 0,0 0 1 0 0,0 0 0 0 0,1 0 0 0 0,2 9 160 0 0,-1 19-115 0 0,-1-19-13 0 0,-1-3-30 0 0,5 22 23 0 0,-5-27-36 0 0,0 0 0 0 0,0 0 0 0 0,0 0 0 0 0,1 0 0 0 0,-1 0-1 0 0,0 0 1 0 0,1-1 0 0 0,-1 1 0 0 0,1 0 0 0 0,-1 0 0 0 0,1 0-1 0 0,-1-1 1 0 0,1 1 0 0 0,-1 0 0 0 0,1-1 0 0 0,0 1 0 0 0,-1 0 0 0 0,1-1-1 0 0,0 1 1 0 0,-1-1 0 0 0,1 1 0 0 0,0-1 0 0 0,0 0 0 0 0,1 1-1 0 0,-1-1-1 0 0,0 0 0 0 0,0 0 0 0 0,1-1 0 0 0,-1 1 0 0 0,0 0-1 0 0,0-1 1 0 0,0 1 0 0 0,0-1 0 0 0,0 1 0 0 0,0-1-1 0 0,0 1 1 0 0,0-1 0 0 0,0 0 0 0 0,0 0 0 0 0,0 1-1 0 0,0-1 1 0 0,-1 0 0 0 0,1 0 0 0 0,1-1 0 0 0,15-23-11 0 0,-12 18 19 0 0,6-11 26 0 0,12-14 221 0 0,-24 61 230 0 0,-4-6-825 0 0,1 0 0 0 0,1 1 0 0 0,1 0 1 0 0,1 26-1 0 0,1-49 53 0 0,0 0 0 0 0,0-1 0 0 0,0 1 1 0 0,0 0-1 0 0,0-1 0 0 0,0 1 0 0 0,1 0 0 0 0,-1-1 0 0 0,0 1 1 0 0,0-1-1 0 0,1 1 0 0 0,-1-1 0 0 0,0 1 0 0 0,1 0 0 0 0,-1-1 0 0 0,1 1 1 0 0,0 0-1 0 0,1-1-1772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53.343"/>
    </inkml:context>
    <inkml:brush xml:id="br0">
      <inkml:brushProperty name="width" value="0.025" units="cm"/>
      <inkml:brushProperty name="height" value="0.025" units="cm"/>
      <inkml:brushProperty name="color" value="#FFFFFF"/>
    </inkml:brush>
  </inkml:definitions>
  <inkml:trace contextRef="#ctx0" brushRef="#br0">30 0 6761 0 0,'0'1'471'0'0,"1"0"-1"0"0,0-1 1 0 0,-1 1-1 0 0,1 0 0 0 0,-1 0 1 0 0,0-1-1 0 0,1 1 1 0 0,-1 0-1 0 0,0 0 0 0 0,1 0 1 0 0,-1 0-1 0 0,0 0 1 0 0,0 0-1 0 0,0 1 1 0 0,-1 16 2157 0 0,-11 18-2453 0 0,9-28 438 0 0,2-5-543 0 0,-3 7 21 0 0,1 0 0 0 0,0 0-1 0 0,0 0 1 0 0,-1 16 0 0 0,4-24-87 0 0,0-1-1 0 0,0 1 1 0 0,-1 0 0 0 0,1-1 0 0 0,1 1-1 0 0,-1-1 1 0 0,0 1 0 0 0,0 0 0 0 0,0-1 0 0 0,1 1-1 0 0,-1-1 1 0 0,1 1 0 0 0,0 0 0 0 0,-1-1-1 0 0,1 1 1 0 0,0-1 0 0 0,0 0 0 0 0,0 1-1 0 0,0-1 1 0 0,0 0 0 0 0,0 1 0 0 0,0-1-1 0 0,0 0 1 0 0,0 0 0 0 0,1 0 0 0 0,-1 0 0 0 0,0 0-1 0 0,1 0 1 0 0,-1-1 0 0 0,1 1 0 0 0,-1 0-1 0 0,1-1 1 0 0,-1 1 0 0 0,1-1 0 0 0,0 1-1 0 0,2-1 1 0 0,7 2 36 0 0,0-2 1 0 0,-1 1-1 0 0,1-1 0 0 0,13-2 0 0 0,4-5-4690 0 0,-26 6 3369 0 0,1-2-356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53.757"/>
    </inkml:context>
    <inkml:brush xml:id="br0">
      <inkml:brushProperty name="width" value="0.025" units="cm"/>
      <inkml:brushProperty name="height" value="0.025" units="cm"/>
      <inkml:brushProperty name="color" value="#FFFFFF"/>
    </inkml:brush>
  </inkml:definitions>
  <inkml:trace contextRef="#ctx0" brushRef="#br0">1 24 6089 0 0,'3'3'8189'0'0,"8"-4"-5108"0"0,17-6-3846 0 0,-17 5 1352 0 0,-1 0-525 0 0,14-3-1562 0 0,-9-2-3302 0 0,-13 5 2527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54.212"/>
    </inkml:context>
    <inkml:brush xml:id="br0">
      <inkml:brushProperty name="width" value="0.025" units="cm"/>
      <inkml:brushProperty name="height" value="0.025" units="cm"/>
      <inkml:brushProperty name="color" value="#FFFFFF"/>
    </inkml:brush>
  </inkml:definitions>
  <inkml:trace contextRef="#ctx0" brushRef="#br0">5 7 5233 0 0,'-4'1'6987'0'0,"7"-2"-3896"0"0,2 0-3158 0 0,1 0 0 0 0,0 1 0 0 0,-1-1 0 0 0,1 1 0 0 0,10 1 0 0 0,-12-1 107 0 0,-1 1 0 0 0,1 0 0 0 0,0 1 0 0 0,-1-1 0 0 0,1 1 0 0 0,-1 0 0 0 0,0-1 0 0 0,1 1 0 0 0,-1 1 0 0 0,0-1 1 0 0,0 0-1 0 0,0 1 0 0 0,-1 0 0 0 0,1-1 0 0 0,0 1 0 0 0,-1 0 0 0 0,0 1 0 0 0,0-1 0 0 0,0 0 0 0 0,0 0 0 0 0,0 1 0 0 0,-1-1 1 0 0,1 1-1 0 0,-1 0 0 0 0,0-1 0 0 0,0 1 0 0 0,-1 0 0 0 0,1 0 0 0 0,-1 0 0 0 0,1-1 0 0 0,-1 1 0 0 0,-1 6 0 0 0,1 4 58 0 0,0 1-40 0 0,-1 0 1 0 0,0 0-1 0 0,-1 0 0 0 0,-5 22 1 0 0,11-52 472 0 0,-1 0-1 0 0,2-24 1 0 0,-3 25-453 0 0,-1 0 0 0 0,2 0 0 0 0,0 0 1 0 0,7-19-1 0 0,-9 32-75 0 0,14-30 13 0 0,-14 29-12 0 0,0 0-1 0 0,0 1 1 0 0,0-1-1 0 0,1 1 0 0 0,-1-1 1 0 0,0 1-1 0 0,1-1 0 0 0,-1 1 1 0 0,1 0-1 0 0,-1 0 0 0 0,1 0 1 0 0,-1 0-1 0 0,1 0 1 0 0,0 0-1 0 0,2-1 0 0 0,-3 2 2 0 0,-1 0-1 0 0,0 0 1 0 0,1 0-1 0 0,-1 0 1 0 0,1 0-1 0 0,-1 0 0 0 0,1 0 1 0 0,-1 0-1 0 0,0 0 1 0 0,1 0-1 0 0,-1 0 1 0 0,1 0-1 0 0,-1 0 1 0 0,0 0-1 0 0,1 0 0 0 0,-1 1 1 0 0,1-1-1 0 0,-1 0 1 0 0,0 0-1 0 0,1 0 1 0 0,-1 1-1 0 0,1-1 1 0 0,-1 0-1 0 0,0 0 0 0 0,0 1 1 0 0,1-1-1 0 0,-1 0 1 0 0,0 1-1 0 0,1-1 1 0 0,-1 0-1 0 0,0 1 0 0 0,1 0 1 0 0,1 16 105 0 0,-10 18 71 0 0,5-26-152 0 0,-1-1 0 0 0,0 1 1 0 0,0-1-1 0 0,-1 0 0 0 0,0 0 1 0 0,-1 0-1 0 0,0-1 0 0 0,0 1 1 0 0,0-1-1 0 0,-11 8 0 0 0,18-15-26 0 0,-1 1 0 0 0,0-1 0 0 0,1 1 0 0 0,-1-1 0 0 0,0 0 0 0 0,1 1 0 0 0,-1-1 0 0 0,0 0 0 0 0,1 0 0 0 0,-1 1 0 0 0,1-1 0 0 0,-1 0 0 0 0,0 0 0 0 0,1 1 0 0 0,-1-1 0 0 0,1 0 0 0 0,-1 0-1 0 0,1 0 1 0 0,-1 0 0 0 0,1 0 0 0 0,-1 0 0 0 0,1 0 0 0 0,-1 0 0 0 0,1 0 0 0 0,17 4 193 0 0,-18-4-192 0 0,14 2-58 0 0,0 1 0 0 0,0 1 0 0 0,-1 0-1 0 0,0 0 1 0 0,1 1 0 0 0,14 9 0 0 0,-20-9-5132 0 0,-5-4 1990 0 0,-2 0 960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3:54.116"/>
    </inkml:context>
    <inkml:brush xml:id="br0">
      <inkml:brushProperty name="width" value="0.1" units="cm"/>
      <inkml:brushProperty name="height" value="0.1" units="cm"/>
      <inkml:brushProperty name="color" value="#333333"/>
    </inkml:brush>
  </inkml:definitions>
  <inkml:trace contextRef="#ctx0" brushRef="#br0">0 30 9946 0 0,'9'-23'6131'0'0,"-8"23"-6090"0"0,-1 0-1 0 0,0-1 0 0 0,0 1 0 0 0,0 0 1 0 0,0-1-1 0 0,0 1 0 0 0,0 0 0 0 0,1-1 1 0 0,-1 1-1 0 0,0 0 0 0 0,0-1 0 0 0,1 1 1 0 0,-1 0-1 0 0,0-1 0 0 0,0 1 0 0 0,1 0 1 0 0,-1 0-1 0 0,0-1 0 0 0,1 1 0 0 0,-1 0 1 0 0,0 0-1 0 0,1 0 0 0 0,-1 0 0 0 0,0-1 1 0 0,1 1-1 0 0,-1 0 0 0 0,0 0 0 0 0,1 0 1 0 0,-1 0-1 0 0,1 0 0 0 0,-1 0 0 0 0,0 0 1 0 0,1 0-1 0 0,-1 0 0 0 0,1 0 0 0 0,-1 0 1 0 0,0 0-1 0 0,1 0 0 0 0,-1 1 0 0 0,0-1 1 0 0,1 0-1 0 0,-1 0 0 0 0,0 0 0 0 0,1 0 1 0 0,-1 1-1 0 0,0-1 0 0 0,1 0 0 0 0,-1 0 1 0 0,0 1-1 0 0,0-1 0 0 0,1 0 0 0 0,-1 0 1 0 0,0 1-1 0 0,0-1 0 0 0,1 0 0 0 0,-1 1 1 0 0,0-1-1 0 0,0 0 0 0 0,0 1 0 0 0,0-1 1 0 0,1 0-1 0 0,-1 1 0 0 0,0 0 0 0 0,13 29 464 0 0,-2 1 0 0 0,14 58 0 0 0,-11-35 63 0 0,-9-30-170 0 0,0 1 0 0 0,1 38 0 0 0,0-8 73 0 0,5 97 335 0 0,-10-106-664 0 0,2 0-1 0 0,3-1 1 0 0,13 60 0 0 0,-18-103-181 0 0,0 0 1 0 0,0 0-1 0 0,0 0 0 0 0,0 0 0 0 0,0 0 0 0 0,1 0 1 0 0,-1 0-1 0 0,4 3 0 0 0,2-3-1373 0 0,-4-14-1772 0 0,-4-43-3263 0 0,1 20 3149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54.614"/>
    </inkml:context>
    <inkml:brush xml:id="br0">
      <inkml:brushProperty name="width" value="0.025" units="cm"/>
      <inkml:brushProperty name="height" value="0.025" units="cm"/>
      <inkml:brushProperty name="color" value="#FFFFFF"/>
    </inkml:brush>
  </inkml:definitions>
  <inkml:trace contextRef="#ctx0" brushRef="#br0">90 12 5689 0 0,'0'0'407'0'0,"0"-1"-1"0"0,0 1 1 0 0,0-1 0 0 0,0 1-1 0 0,0 0 1 0 0,0-1 0 0 0,0 1-1 0 0,0-1 1 0 0,0 1-1 0 0,-1-1 1 0 0,1 1 0 0 0,0-1-1 0 0,0 1 1 0 0,-1-1 0 0 0,1 1-1 0 0,0 0 1 0 0,0-1-1 0 0,-1 1 1 0 0,1 0 0 0 0,0-1-1 0 0,-1 1 1 0 0,1 0 0 0 0,-1-1-1 0 0,1 1 1 0 0,-1 0-1 0 0,1 0 1 0 0,0-1 0 0 0,-1 1-1 0 0,0 0 1 0 0,-18 0 3093 0 0,16 0-3463 0 0,0 1 0 0 0,0 0 0 0 0,0 0 0 0 0,0 0 0 0 0,0 0 0 0 0,1 0 0 0 0,-1 1 0 0 0,0-1 0 0 0,0 1 0 0 0,-2 2 0 0 0,2 0-26 0 0,0 0-1 0 0,0 0 0 0 0,0 1 0 0 0,0-1 1 0 0,1 1-1 0 0,0-1 0 0 0,0 1 0 0 0,1 0 0 0 0,-1 0 1 0 0,1 0-1 0 0,0 0 0 0 0,0 0 0 0 0,0 8 1 0 0,1-11-15 0 0,0 0 1 0 0,0 0-1 0 0,0 0 0 0 0,1 0 1 0 0,-1 0-1 0 0,1 0 1 0 0,-1 0-1 0 0,1 0 1 0 0,0 0-1 0 0,0 0 0 0 0,-1 0 1 0 0,2-1-1 0 0,-1 1 1 0 0,0 0-1 0 0,0-1 1 0 0,0 1-1 0 0,1 0 0 0 0,-1-1 1 0 0,1 0-1 0 0,-1 1 1 0 0,1-1-1 0 0,0 0 0 0 0,-1 0 1 0 0,1 0-1 0 0,0 0 1 0 0,0 0-1 0 0,0 0 1 0 0,0 0-1 0 0,0-1 0 0 0,0 1 1 0 0,0-1-1 0 0,0 1 1 0 0,0-1-1 0 0,0 0 1 0 0,3 0-1 0 0,-1 0-67 0 0,0 0 0 0 0,0 0-1 0 0,-1 0 1 0 0,1-1 0 0 0,0 1 0 0 0,0-1 0 0 0,-1 0-1 0 0,1-1 1 0 0,5-1 0 0 0,-5 1-501 0 0,1-1 0 0 0,-1 1 0 0 0,1-1 0 0 0,-1 0 0 0 0,0 0 0 0 0,5-6 0 0 0,-3 3-551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55.066"/>
    </inkml:context>
    <inkml:brush xml:id="br0">
      <inkml:brushProperty name="width" value="0.025" units="cm"/>
      <inkml:brushProperty name="height" value="0.025" units="cm"/>
      <inkml:brushProperty name="color" value="#FFFFFF"/>
    </inkml:brush>
  </inkml:definitions>
  <inkml:trace contextRef="#ctx0" brushRef="#br0">25 1 9050 0 0,'0'10'9761'0'0,"-6"14"-8731"0"0,2-13-308 0 0,1 1-1080 0 0,0 2 809 0 0,0 0 0 0 0,1 1 0 0 0,-1 16 0 0 0,3-26-726 0 0,0-1-1 0 0,0 1 1 0 0,1-1 0 0 0,0 1-1 0 0,2 7 1 0 0,-2-9-452 0 0,0 0 1 0 0,1 0-1 0 0,-1 0 0 0 0,1 0 1 0 0,0 0-1 0 0,0-1 1 0 0,0 1-1 0 0,0-1 0 0 0,3 4 1 0 0,-2-3-1179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55.499"/>
    </inkml:context>
    <inkml:brush xml:id="br0">
      <inkml:brushProperty name="width" value="0.025" units="cm"/>
      <inkml:brushProperty name="height" value="0.025" units="cm"/>
      <inkml:brushProperty name="color" value="#FFFFFF"/>
    </inkml:brush>
  </inkml:definitions>
  <inkml:trace contextRef="#ctx0" brushRef="#br0">10 224 7738 0 0,'-6'3'7593'0'0,"3"-4"-4397"0"0,4-14-2418 0 0,7-21-469 0 0,2 1 0 0 0,27-64 0 0 0,-35 95-285 0 0,8-19 36 0 0,-10 22-44 0 0,1 0-1 0 0,-1 0 1 0 0,0 1 0 0 0,1-1 0 0 0,-1 0 0 0 0,1 0 0 0 0,0 0 0 0 0,-1 0 0 0 0,1 1 0 0 0,0-1 0 0 0,-1 0-1 0 0,1 1 1 0 0,0-1 0 0 0,0 0 0 0 0,-1 1 0 0 0,1-1 0 0 0,0 1 0 0 0,1-1 0 0 0,0 3 5 0 0,-1 0 0 0 0,0 0 1 0 0,0 0-1 0 0,0 0 0 0 0,0 0 1 0 0,-1 1-1 0 0,1-1 1 0 0,-1 0-1 0 0,1 0 0 0 0,-1 1 1 0 0,1 2-1 0 0,0 0-5 0 0,13 63 55 0 0,12 39-1108 0 0,-27-100-2250 0 0,0-6-188 0 0,0-5 994 0 0,1 2 754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55.932"/>
    </inkml:context>
    <inkml:brush xml:id="br0">
      <inkml:brushProperty name="width" value="0.025" units="cm"/>
      <inkml:brushProperty name="height" value="0.025" units="cm"/>
      <inkml:brushProperty name="color" value="#FFFFFF"/>
    </inkml:brush>
  </inkml:definitions>
  <inkml:trace contextRef="#ctx0" brushRef="#br0">25 94 2072 0 0,'-1'-2'1204'0'0,"-15"-22"4960"0"0,9 19-741 0 0,13 5-4979 0 0,0 0 0 0 0,-1-1 0 0 0,1 0 0 0 0,0 0 0 0 0,0 0 0 0 0,0-1 0 0 0,-1 0 0 0 0,8-3 1 0 0,1-3-615 0 0,24-17 0 0 0,-17 11 641 0 0,-21 14-436 0 0,0 0 0 0 0,1-1 1 0 0,-1 1-1 0 0,0 0 0 0 0,0 0 1 0 0,1 0-1 0 0,-1 0 0 0 0,0-1 1 0 0,0 1-1 0 0,1 0 0 0 0,-1 0 1 0 0,0 0-1 0 0,1 0 0 0 0,-1 0 0 0 0,0 0 1 0 0,0 0-1 0 0,1 0 0 0 0,-1 0 1 0 0,0 0-1 0 0,1 0 0 0 0,-1 0 1 0 0,0 0-1 0 0,1 0 0 0 0,-1 0 1 0 0,0 0-1 0 0,0 0 0 0 0,1 0 1 0 0,-1 0-1 0 0,0 0 0 0 0,1 1 0 0 0,-1-1 1 0 0,0 0-1 0 0,0 0 0 0 0,1 1 1 0 0,2 11 523 0 0,-6 24-360 0 0,2-29-109 0 0,-1 10-59 0 0,0-12-19 0 0,1 0 1 0 0,1 0-1 0 0,-1-1 1 0 0,1 1 0 0 0,0 0-1 0 0,0 0 1 0 0,0-1 0 0 0,0 1-1 0 0,1 0 1 0 0,2 8 0 0 0,-2-13-12 0 0,-1 1 0 0 0,1-1 1 0 0,-1 1-1 0 0,1 0 0 0 0,-1-1 1 0 0,1 1-1 0 0,0-1 1 0 0,-1 0-1 0 0,1 1 0 0 0,0-1 1 0 0,-1 0-1 0 0,1 1 1 0 0,0-1-1 0 0,0 0 0 0 0,-1 1 1 0 0,1-1-1 0 0,0 0 1 0 0,0 0-1 0 0,-1 0 0 0 0,1 0 1 0 0,0 0-1 0 0,0 0 1 0 0,0 0-1 0 0,-1 0 0 0 0,1 0 1 0 0,0 0-1 0 0,1-1 0 0 0,26-8 66 0 0,-15 4-46 0 0,26-2 319 0 0,-10 1-1549 0 0,-10 2-3528 0 0,-13 2 2479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56.380"/>
    </inkml:context>
    <inkml:brush xml:id="br0">
      <inkml:brushProperty name="width" value="0.025" units="cm"/>
      <inkml:brushProperty name="height" value="0.025" units="cm"/>
      <inkml:brushProperty name="color" value="#FFFFFF"/>
    </inkml:brush>
  </inkml:definitions>
  <inkml:trace contextRef="#ctx0" brushRef="#br0">1 159 6217 0 0,'2'6'2552'0'0,"1"1"-916"0"0,-1 0-1 0 0,0 1 0 0 0,0-1 0 0 0,0 11 0 0 0,-1-26-1201 0 0,0 0 0 0 0,1 0-1 0 0,0 0 1 0 0,0 0 0 0 0,4-8 0 0 0,2-9-123 0 0,28-103 911 0 0,-36 128-1221 0 0,0 0 0 0 0,0 0 1 0 0,0 0-1 0 0,0 0 1 0 0,0 0-1 0 0,0-1 0 0 0,0 1 1 0 0,0 0-1 0 0,0 0 1 0 0,0 0-1 0 0,0 0 0 0 0,0 0 1 0 0,0 0-1 0 0,0 0 1 0 0,0 0-1 0 0,0 0 1 0 0,0 0-1 0 0,0-1 0 0 0,0 1 1 0 0,0 0-1 0 0,0 0 1 0 0,0 0-1 0 0,0 0 0 0 0,0 0 1 0 0,0 0-1 0 0,0 0 1 0 0,0 0-1 0 0,1 0 1 0 0,-1 0-1 0 0,0 0 0 0 0,0 0 1 0 0,0 0-1 0 0,0 0 1 0 0,0 0-1 0 0,0 0 0 0 0,0 0 1 0 0,0-1-1 0 0,0 1 1 0 0,0 0-1 0 0,1 0 1 0 0,-1 0-1 0 0,0 0 0 0 0,0 0 1 0 0,0 0-1 0 0,0 0 1 0 0,0 0-1 0 0,0 1 0 0 0,0-1 1 0 0,0 0-1 0 0,0 0 1 0 0,0 0-1 0 0,1 0 1 0 0,-1 0-1 0 0,0 0 0 0 0,0 0 1 0 0,0 0-1 0 0,0 0 1 0 0,0 0-1 0 0,0 0 0 0 0,4 8 1 0 0,2 9-44 0 0,36 165 67 0 0,-40-164-211 0 0,4 13-2864 0 0,-4-31-346 0 0,-1-2 1793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57.498"/>
    </inkml:context>
    <inkml:brush xml:id="br0">
      <inkml:brushProperty name="width" value="0.025" units="cm"/>
      <inkml:brushProperty name="height" value="0.025" units="cm"/>
      <inkml:brushProperty name="color" value="#FFFFFF"/>
    </inkml:brush>
  </inkml:definitions>
  <inkml:trace contextRef="#ctx0" brushRef="#br0">35 160 3321 0 0,'-16'-17'7051'0'0,"5"11"-3603"0"0,11 6-3340 0 0,-1 0-1 0 0,1 0 1 0 0,0 0-1 0 0,-1 0 1 0 0,1 0-1 0 0,0 0 1 0 0,0 0-1 0 0,0 0 1 0 0,-1 0-1 0 0,1 0 1 0 0,0 0 0 0 0,0 1-1 0 0,-1-1 1 0 0,1 0-1 0 0,0 0 1 0 0,0 0-1 0 0,-1 0 1 0 0,1 0-1 0 0,0 0 1 0 0,0 1-1 0 0,0-1 1 0 0,0 0-1 0 0,-1 0 1 0 0,1 0-1 0 0,0 1 1 0 0,0-1-1 0 0,0 0 1 0 0,0 0-1 0 0,0 0 1 0 0,-1 1-1 0 0,1-1 1 0 0,0 0-1 0 0,0 0 1 0 0,0 1-1 0 0,0-1 1 0 0,0 1-1 0 0,0-1-91 0 0,0 0 0 0 0,0 0 0 0 0,0 0-1 0 0,0 0 1 0 0,0 1 0 0 0,0-1 0 0 0,0 0-1 0 0,0 0 1 0 0,0 0 0 0 0,0 1-1 0 0,0-1 1 0 0,0 0 0 0 0,0 0 0 0 0,0 0-1 0 0,0 1 1 0 0,0-1 0 0 0,0 0 0 0 0,0 0-1 0 0,0 0 1 0 0,0 0 0 0 0,1 1-1 0 0,-1-1 1 0 0,0 0 0 0 0,0 0 0 0 0,0 0-1 0 0,0 0 1 0 0,0 0 0 0 0,0 0-1 0 0,1 1 1 0 0,-1-1 0 0 0,0 0 0 0 0,0 0-1 0 0,0 0 1 0 0,0 0 0 0 0,1 0 0 0 0,-1 0-1 0 0,0 0 1 0 0,0 0 0 0 0,11 1 76 0 0,9-6-177 0 0,-3-3 64 0 0,-1 0 0 0 0,18-13 0 0 0,22-11 122 0 0,-55 32-96 0 0,-1 0 0 0 0,1 0-1 0 0,-1-1 1 0 0,1 1 0 0 0,0 0-1 0 0,-1 0 1 0 0,1 0 0 0 0,-1 0 0 0 0,1 0-1 0 0,-1 0 1 0 0,1 0 0 0 0,0 0-1 0 0,-1 0 1 0 0,1 0 0 0 0,-1 0-1 0 0,1 0 1 0 0,0 0 0 0 0,-1 0-1 0 0,1 0 1 0 0,-1 1 0 0 0,1-1 0 0 0,-1 0-1 0 0,1 0 1 0 0,-1 1 0 0 0,1-1-1 0 0,-1 0 1 0 0,1 1 0 0 0,0 0-1 0 0,0 0 3 0 0,0 1 0 0 0,0-1 0 0 0,0 1 0 0 0,0-1 0 0 0,0 1 0 0 0,0 0 0 0 0,-1-1 0 0 0,1 1 0 0 0,0 3 0 0 0,4 40 71 0 0,-5-43-71 0 0,-1 21 89 0 0,0 0 0 0 0,-6 31 0 0 0,12-148 1098 0 0,-4 81-1101 0 0,1 1 0 0 0,1-1 0 0 0,6-17 1 0 0,-8 27-76 0 0,0 0 0 0 0,0 0 1 0 0,0 0-1 0 0,1 1 1 0 0,-1-1-1 0 0,1 1 0 0 0,-1-1 1 0 0,1 1-1 0 0,0-1 1 0 0,0 1-1 0 0,0 0 0 0 0,0 0 1 0 0,0 0-1 0 0,1 0 0 0 0,-1 0 1 0 0,1 1-1 0 0,-1-1 1 0 0,1 1-1 0 0,0 0 0 0 0,-1-1 1 0 0,4 0-1 0 0,-5 2-12 0 0,-1 0-1 0 0,0 0 1 0 0,0 0-1 0 0,0 0 0 0 0,0 0 1 0 0,1 0-1 0 0,-1 0 1 0 0,0 0-1 0 0,0 0 1 0 0,0 0-1 0 0,1 0 1 0 0,-1 0-1 0 0,0 0 0 0 0,0 0 1 0 0,0 0-1 0 0,0 0 1 0 0,1 0-1 0 0,-1 0 1 0 0,0 0-1 0 0,0 1 1 0 0,0-1-1 0 0,0 0 1 0 0,1 0-1 0 0,-1 0 0 0 0,0 0 1 0 0,0 0-1 0 0,0 0 1 0 0,0 1-1 0 0,0-1 1 0 0,0 0-1 0 0,1 0 1 0 0,-1 0-1 0 0,0 0 0 0 0,0 0 1 0 0,0 1-1 0 0,0-1 1 0 0,0 0-1 0 0,0 0 1 0 0,0 0-1 0 0,0 1 1 0 0,0-1-1 0 0,0 0 1 0 0,0 0-1 0 0,0 0 0 0 0,0 1 1 0 0,-2 12 109 0 0,-10 12-50 0 0,-4-3-17 0 0,12-17-50 0 0,0 0-1 0 0,0 1 1 0 0,0 0-1 0 0,1-1 0 0 0,-1 1 1 0 0,1 1-1 0 0,1-1 1 0 0,-1 0-1 0 0,-1 8 1 0 0,5-11-12 0 0,0 0 1 0 0,1 0 0 0 0,-1 0 0 0 0,0 0 0 0 0,1 0 0 0 0,0 0-1 0 0,0 0 1 0 0,0-1 0 0 0,0 1 0 0 0,0-1 0 0 0,0 0 0 0 0,1 1-1 0 0,2 1 1 0 0,7 9-1 0 0,-11-12 7 0 0,0 1 0 0 0,1 0-1 0 0,-1-1 1 0 0,0 1 0 0 0,1-1 0 0 0,-1 0 0 0 0,1 1 0 0 0,-1-1 0 0 0,1 0 0 0 0,-1 0-1 0 0,1 0 1 0 0,0 0 0 0 0,0 0 0 0 0,0 0 0 0 0,-1-1 0 0 0,1 1 0 0 0,4 0 0 0 0,-4-1-8 0 0,1 0 0 0 0,-1-1 1 0 0,0 1-1 0 0,0-1 0 0 0,1 0 1 0 0,-1 1-1 0 0,0-1 0 0 0,0 0 1 0 0,0 0-1 0 0,0-1 0 0 0,0 1 1 0 0,0 0-1 0 0,0-1 0 0 0,-1 1 1 0 0,3-3-1 0 0,5-4-13 0 0,-1-1 0 0 0,0 0 1 0 0,0 0-1 0 0,-1 0 0 0 0,11-21 0 0 0,-15 25 52 0 0,-1 1 0 0 0,0-1 0 0 0,0 1 0 0 0,0-1 1 0 0,-1 0-1 0 0,1 0 0 0 0,-1 1 0 0 0,0-1 0 0 0,0 0 0 0 0,-1 0 0 0 0,0 0 0 0 0,0 0 0 0 0,0 0 1 0 0,0 0-1 0 0,-1 0 0 0 0,-1-8 0 0 0,2 13-16 0 0,0-1 1 0 0,0 1-1 0 0,0 0 1 0 0,0 0-1 0 0,0 0 1 0 0,0-1-1 0 0,0 1 0 0 0,-1 0 1 0 0,1 0-1 0 0,0 0 1 0 0,0-1-1 0 0,0 1 1 0 0,0 0-1 0 0,0 0 1 0 0,0 0-1 0 0,0-1 1 0 0,0 1-1 0 0,-1 0 0 0 0,1 0 1 0 0,0 0-1 0 0,0 0 1 0 0,0-1-1 0 0,0 1 1 0 0,-1 0-1 0 0,1 0 1 0 0,0 0-1 0 0,0 0 0 0 0,0 0 1 0 0,0 0-1 0 0,-1 0 1 0 0,1 0-1 0 0,0 0 1 0 0,0 0-1 0 0,0-1 1 0 0,-1 1-1 0 0,1 0 1 0 0,-4 8 198 0 0,1 12-55 0 0,-11 97 37 0 0,14-104-217 0 0,2-13 18 0 0,0-9 14 0 0,17-116 293 0 0,-18 118-281 0 0,0 0 0 0 0,0-1 0 0 0,1 1 0 0 0,0 0 0 0 0,4-7-1 0 0,-6 13-12 0 0,1-1 0 0 0,0 1 0 0 0,-1-1 0 0 0,1 1 0 0 0,0-1 0 0 0,0 1 0 0 0,0 0-1 0 0,0-1 1 0 0,0 1 0 0 0,0 0 0 0 0,0 0 0 0 0,0 0 0 0 0,0 0 0 0 0,1 0 0 0 0,-1 0-1 0 0,0 0 1 0 0,1 0 0 0 0,-1 1 0 0 0,1-1 0 0 0,-1 0 0 0 0,1 1 0 0 0,-1-1 0 0 0,1 1-1 0 0,-1 0 1 0 0,1-1 0 0 0,0 1 0 0 0,-1 0 0 0 0,4 0 0 0 0,-5 0 0 0 0,1 0 0 0 0,0 1 0 0 0,0-1 0 0 0,-1 0 0 0 0,1 0-1 0 0,0 0 1 0 0,-1 1 0 0 0,1-1 0 0 0,0 0 0 0 0,-1 1 0 0 0,1-1 0 0 0,0 1 0 0 0,-1-1 0 0 0,1 1 0 0 0,-1-1 0 0 0,1 1 0 0 0,-1-1 0 0 0,1 1 0 0 0,-1-1 0 0 0,1 1 0 0 0,-1 0 0 0 0,1-1 0 0 0,-1 1 0 0 0,0 0 0 0 0,0-1-1 0 0,1 1 1 0 0,-1 0 0 0 0,0 0 0 0 0,0-1 0 0 0,0 1 0 0 0,0 0 0 0 0,0 0 0 0 0,0-1 0 0 0,0 1 0 0 0,0 0 0 0 0,0 0 0 0 0,0-1 0 0 0,0 1 0 0 0,0 0 0 0 0,0-1 0 0 0,-1 1 0 0 0,1 0 0 0 0,0 0 0 0 0,0-1 0 0 0,-2 2-1 0 0,-1 6 47 0 0,0-1-1 0 0,-1 0 0 0 0,-7 10 0 0 0,6-8-27 0 0,2-4-27 0 0,0 1 0 0 0,0 0 0 0 0,1-1 0 0 0,-1 1 0 0 0,1 0 0 0 0,0 0 0 0 0,0 8 0 0 0,1-12 3 0 0,1-1 0 0 0,0 1 0 0 0,0 0 0 0 0,0 0 1 0 0,0-1-1 0 0,1 1 0 0 0,-1 0 0 0 0,0-1 1 0 0,1 1-1 0 0,-1 0 0 0 0,1-1 0 0 0,0 1 0 0 0,-1 0 1 0 0,1-1-1 0 0,0 1 0 0 0,0-1 0 0 0,0 0 1 0 0,0 1-1 0 0,0-1 0 0 0,1 0 0 0 0,-1 1 0 0 0,0-1 1 0 0,0 0-1 0 0,1 0 0 0 0,-1 0 0 0 0,1 0 1 0 0,-1 0-1 0 0,1-1 0 0 0,-1 1 0 0 0,3 1 1 0 0,3 0 83 0 0,0 0 1 0 0,0 0-1 0 0,12 1 1 0 0,13 4-4819 0 0,-29-6 3509 0 0,-1 1-390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58.626"/>
    </inkml:context>
    <inkml:brush xml:id="br0">
      <inkml:brushProperty name="width" value="0.025" units="cm"/>
      <inkml:brushProperty name="height" value="0.025" units="cm"/>
      <inkml:brushProperty name="color" value="#FFFFFF"/>
    </inkml:brush>
  </inkml:definitions>
  <inkml:trace contextRef="#ctx0" brushRef="#br0">1 212 8426 0 0,'1'0'661'0'0,"1"0"0"0"0,0-1 0 0 0,-1 1 1 0 0,1-1-1 0 0,-1 0 0 0 0,0 0 0 0 0,1 1 0 0 0,-1-1 0 0 0,1 0 1 0 0,-1 0-1 0 0,0 0 0 0 0,2-2 0 0 0,13-20 2318 0 0,-11 10-2981 0 0,9-28 1 0 0,-10 30 775 0 0,3-13-478 0 0,-6 16-231 0 0,1 1 1 0 0,0 0 0 0 0,1-1-1 0 0,-1 1 1 0 0,1 0 0 0 0,1 0-1 0 0,0 0 1 0 0,0 0-1 0 0,0 1 1 0 0,8-9 0 0 0,-12 14-63 0 0,0 1 0 0 0,0 0 0 0 0,1 0 0 0 0,-1 0 0 0 0,0-1 0 0 0,0 1 0 0 0,0 0 0 0 0,1 0 0 0 0,-1 0 0 0 0,0 0 0 0 0,0 0 1 0 0,1 0-1 0 0,-1 0 0 0 0,0 0 0 0 0,0-1 0 0 0,1 1 0 0 0,-1 0 0 0 0,0 0 0 0 0,0 0 0 0 0,1 0 0 0 0,-1 0 0 0 0,0 0 0 0 0,0 0 0 0 0,1 0 1 0 0,-1 1-1 0 0,0-1 0 0 0,0 0 0 0 0,1 0 0 0 0,-1 0 0 0 0,0 0 0 0 0,0 0 0 0 0,1 0 0 0 0,-1 0 0 0 0,0 1 0 0 0,7 10 31 0 0,1 16-22 0 0,-8-24 1 0 0,4 20 50 0 0,1 26-1 0 0,-5-33-313 0 0,2 0 0 0 0,0 0 0 0 0,1 0 0 0 0,7 25-1 0 0,-5-35-1248 0 0,-1-11 473 0 0,-2-14-120 0 0,-3 7 804 0 0,-1 0-1 0 0,-1 0 1 0 0,-5-15-1 0 0,6 22 479 0 0,0 0 0 0 0,0 0 0 0 0,0 1-1 0 0,-1-1 1 0 0,1 1 0 0 0,-1-1 0 0 0,0 1 0 0 0,-1 0 0 0 0,1 0 0 0 0,-5-4 0 0 0,8 7-84 0 0,-1 1 1 0 0,1 0 0 0 0,-1-1-1 0 0,1 1 1 0 0,-1 0 0 0 0,1-1 0 0 0,-1 1-1 0 0,1 0 1 0 0,-1 0 0 0 0,1-1-1 0 0,-1 1 1 0 0,1 0 0 0 0,-1 0 0 0 0,1 0-1 0 0,-1 0 1 0 0,1 0 0 0 0,-1 0-1 0 0,1 0 1 0 0,-1 0 0 0 0,1 0-1 0 0,-1 0 1 0 0,1 0 0 0 0,-1 0 0 0 0,0 0-1 0 0,1 0 1 0 0,-1 0 0 0 0,1 1-1 0 0,-1-1 1 0 0,1 0 0 0 0,-1 0-1 0 0,1 1 1 0 0,0-1 0 0 0,-1 0 0 0 0,1 1-1 0 0,-1-1 1 0 0,1 0 0 0 0,-1 1-1 0 0,1-1 1 0 0,0 1 0 0 0,-1-1 0 0 0,1 0-1 0 0,0 1 1 0 0,0-1 0 0 0,-1 2-1 0 0,1-1-37 0 0,-1-1-1 0 0,1 1 1 0 0,0 0 0 0 0,-1 0-1 0 0,1 0 1 0 0,0 0-1 0 0,0 0 1 0 0,0 0 0 0 0,0 0-1 0 0,0 0 1 0 0,0 0-1 0 0,0-1 1 0 0,0 1-1 0 0,0 0 1 0 0,1 0 0 0 0,-1 0-1 0 0,0 0 1 0 0,1 0-1 0 0,-1 0 1 0 0,0-1 0 0 0,1 1-1 0 0,-1 0 1 0 0,1 0-1 0 0,-1 0 1 0 0,1-1 0 0 0,-1 1-1 0 0,1 0 1 0 0,1 0-1 0 0,0 0-17 0 0,0 1-1 0 0,1-1 0 0 0,-1 0 1 0 0,1-1-1 0 0,-1 1 1 0 0,1 0-1 0 0,-1-1 0 0 0,1 1 1 0 0,0-1-1 0 0,-1 0 1 0 0,1 0-1 0 0,-1 0 0 0 0,1 0 1 0 0,0 0-1 0 0,-1-1 1 0 0,1 1-1 0 0,-1-1 0 0 0,1 1 1 0 0,-1-1-1 0 0,1 0 0 0 0,-1 0 1 0 0,4-2-1 0 0,8-4 0 0 0,-1 0 0 0 0,19-13 0 0 0,-29 17 6 0 0,10-6 21 0 0,-10 6 6 0 0,0 0 0 0 0,0 1 0 0 0,1-1 0 0 0,-1 1 0 0 0,1 0 1 0 0,0 0-1 0 0,7-3 0 0 0,-11 5-23 0 0,0 0 0 0 0,1 0-1 0 0,-1 0 1 0 0,0 0 0 0 0,1 0 0 0 0,-1 0 0 0 0,0 0-1 0 0,0 0 1 0 0,1 0 0 0 0,-1 0 0 0 0,0 0-1 0 0,0 0 1 0 0,1 1 0 0 0,-1-1 0 0 0,0 0 0 0 0,0 0-1 0 0,0 0 1 0 0,1 0 0 0 0,-1 0 0 0 0,0 1 0 0 0,0-1-1 0 0,0 0 1 0 0,1 0 0 0 0,-1 0 0 0 0,0 1 0 0 0,0-1-1 0 0,0 0 1 0 0,0 0 0 0 0,1 1 0 0 0,-1-1 0 0 0,0 0-1 0 0,0 0 1 0 0,0 1 0 0 0,0-1 0 0 0,1 15 90 0 0,-7 11 2 0 0,2-9-54 0 0,-2 0-39 0 0,2 1-1 0 0,-4 25 0 0 0,8-43-5 0 0,0 0-1 0 0,0 0 1 0 0,0 0-1 0 0,0 0 0 0 0,0 0 1 0 0,0 0-1 0 0,0 0 1 0 0,0 0-1 0 0,0 0 1 0 0,0 0-1 0 0,0 0 0 0 0,0 0 1 0 0,0 0-1 0 0,0 0 1 0 0,0 0-1 0 0,0 0 1 0 0,0 0-1 0 0,0 0 0 0 0,0 0 1 0 0,0 0-1 0 0,0 0 1 0 0,0 0-1 0 0,1 0 0 0 0,-1 0 1 0 0,0 0-1 0 0,0 0 1 0 0,0 0-1 0 0,0 0 1 0 0,0 0-1 0 0,0 0 0 0 0,0 0 1 0 0,0 0-1 0 0,0 0 1 0 0,0 0-1 0 0,0 0 1 0 0,0 0-1 0 0,4-9-5 0 0,3-13 70 0 0,-3-18 128 0 0,-3 29-71 0 0,0 0 0 0 0,0 1 0 0 0,4-14 0 0 0,-5 24-111 0 0,0 0 1 0 0,0 0 0 0 0,0-1 0 0 0,0 1 0 0 0,0 0 0 0 0,1 0 0 0 0,-1 0 0 0 0,0 0 0 0 0,0 0 0 0 0,0-1 0 0 0,0 1 0 0 0,0 0 0 0 0,0 0 0 0 0,0 0 0 0 0,0 0 0 0 0,0 0 0 0 0,0 0 0 0 0,0-1 0 0 0,0 1 0 0 0,1 0 0 0 0,-1 0 0 0 0,0 0 0 0 0,0 0 0 0 0,0 0 0 0 0,0 0 0 0 0,0 0 0 0 0,0 0 0 0 0,1 0 0 0 0,-1 0 0 0 0,0 0 0 0 0,0-1 0 0 0,0 1 0 0 0,0 0 0 0 0,0 0 0 0 0,1 0 0 0 0,-1 0 0 0 0,0 0 0 0 0,0 0 0 0 0,0 0 0 0 0,0 0 0 0 0,0 0 0 0 0,1 0 0 0 0,-1 1 0 0 0,0-1 0 0 0,6 6 113 0 0,5 14-173 0 0,-10-19 68 0 0,5 12-25 0 0,0 0 1 0 0,2-1-1 0 0,-1 0 1 0 0,13 13-1 0 0,-17-22 8 0 0,0 1 1 0 0,0-1-1 0 0,0-1 0 0 0,0 1 0 0 0,1 0 1 0 0,-1-1-1 0 0,1 0 0 0 0,0 0 0 0 0,-1 0 0 0 0,1 0 1 0 0,0 0-1 0 0,0-1 0 0 0,0 0 0 0 0,1 0 0 0 0,-1 0 1 0 0,0 0-1 0 0,0-1 0 0 0,7 1 0 0 0,-9-1 6 0 0,-1 0 1 0 0,0-1-1 0 0,0 1 0 0 0,1 0 0 0 0,-1 0 0 0 0,0 0 1 0 0,0-1-1 0 0,1 1 0 0 0,-1-1 0 0 0,0 1 0 0 0,0-1 0 0 0,0 1 1 0 0,0-1-1 0 0,0 0 0 0 0,0 1 0 0 0,0-1 0 0 0,0 0 1 0 0,0 0-1 0 0,0 0 0 0 0,0 0 0 0 0,0 0 0 0 0,-1 0 0 0 0,2-2 1 0 0,-1 1 32 0 0,0-1 1 0 0,0 0 0 0 0,0 1 0 0 0,-1-1 0 0 0,1 0 0 0 0,-1 1-1 0 0,0-1 1 0 0,0 0 0 0 0,0 1 0 0 0,0-6 0 0 0,-1 0 39 0 0,-1 1 1 0 0,1-1 0 0 0,-1 0-1 0 0,-1 1 1 0 0,1-1 0 0 0,-8-13 0 0 0,-7 3-30 0 0,17 18-114 0 0,-1-1 0 0 0,1 1 1 0 0,0 0-1 0 0,0 0 1 0 0,-1-1-1 0 0,1 1 0 0 0,0 0 1 0 0,-1 0-1 0 0,1-1 1 0 0,0 1-1 0 0,-1 0 0 0 0,1 0 1 0 0,0 0-1 0 0,-1 0 0 0 0,1 0 1 0 0,0-1-1 0 0,-1 1 1 0 0,1 0-1 0 0,-1 0 0 0 0,1 0 1 0 0,0 0-1 0 0,-1 0 0 0 0,1 0 1 0 0,-1 0-1 0 0,1 0 1 0 0,0 1-1 0 0,-1-1 0 0 0,1 0 1 0 0,0 0-1 0 0,-1 0 1 0 0,1 0-1 0 0,0 0 0 0 0,-1 1 1 0 0,1-1-1 0 0,0 0 0 0 0,-1 0 1 0 0,1 0-1 0 0,0 1 1 0 0,-1-1-1 0 0,1 0 0 0 0,0 1 1 0 0,0-1-1 0 0,-1 0 0 0 0,1 0 1 0 0,0 1-1 0 0,0-1 1 0 0,0 1-1 0 0,0-1 0 0 0,-1 0 1 0 0,1 1-1 0 0,0-1 1 0 0,0 0-1 0 0,0 1 0 0 0,0-1 1 0 0,0 0-1 0 0,0 1 0 0 0,0-1 1 0 0,0 1-1 0 0,0-1 1 0 0,0 0-1 0 0,0 1 0 0 0,0 0-143 0 0,0-1-1 0 0,0 1 0 0 0,0-1 0 0 0,0 0 1 0 0,0 1-1 0 0,0-1 0 0 0,0 1 0 0 0,1-1 0 0 0,-1 0 1 0 0,0 1-1 0 0,0-1 0 0 0,0 0 0 0 0,0 1 1 0 0,1-1-1 0 0,-1 0 0 0 0,0 1 0 0 0,0-1 1 0 0,1 0-1 0 0,-1 1 0 0 0,0-1 0 0 0,0 0 0 0 0,1 0 1 0 0,-1 1-1 0 0,0-1 0 0 0,1 0 0 0 0,-1 0 1 0 0,0 0-1 0 0,1 1 0 0 0,3 0-1914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59.374"/>
    </inkml:context>
    <inkml:brush xml:id="br0">
      <inkml:brushProperty name="width" value="0.025" units="cm"/>
      <inkml:brushProperty name="height" value="0.025" units="cm"/>
      <inkml:brushProperty name="color" value="#FFFFFF"/>
    </inkml:brush>
  </inkml:definitions>
  <inkml:trace contextRef="#ctx0" brushRef="#br0">136 1 4585 0 0,'-10'6'11586'0'0,"-4"2"-7608"0"0,6-4-3788 0 0,0 0 0 0 0,0 0 0 0 0,-11 10-1 0 0,12-7-108 0 0,0 0 0 0 0,1 0-1 0 0,0 1 1 0 0,0 0 0 0 0,1 0-1 0 0,0 0 1 0 0,1 1 0 0 0,0 0-1 0 0,-5 12 1 0 0,7-15-91 0 0,0 1 0 0 0,0 0 0 0 0,1 0 0 0 0,0 0 0 0 0,0 0 0 0 0,1 0 0 0 0,0 0-1 0 0,0 0 1 0 0,0 0 0 0 0,1 0 0 0 0,0 0 0 0 0,0 0 0 0 0,4 10 0 0 0,-5-16 6 0 0,0-1 0 0 0,1 1 0 0 0,-1 0 0 0 0,0 0 0 0 0,1 0 1 0 0,-1 0-1 0 0,0-1 0 0 0,1 1 0 0 0,-1 0 0 0 0,1 0 0 0 0,0-1 0 0 0,-1 1 0 0 0,1-1 0 0 0,-1 1 1 0 0,1 0-1 0 0,0-1 0 0 0,0 1 0 0 0,-1-1 0 0 0,1 1 0 0 0,0-1 0 0 0,0 0 0 0 0,-1 1 0 0 0,1-1 0 0 0,0 0 1 0 0,0 1-1 0 0,0-1 0 0 0,1 0 0 0 0,-1 0-1 0 0,1 0 0 0 0,0-1 1 0 0,-1 1-1 0 0,1-1 0 0 0,0 1 0 0 0,-1-1 1 0 0,1 1-1 0 0,-1-1 0 0 0,1 0 1 0 0,-1 0-1 0 0,1 0 0 0 0,-1 0 0 0 0,2-1 1 0 0,2-3 11 0 0,0 1-1 0 0,0-1 1 0 0,-1 0 0 0 0,0-1 0 0 0,0 1 0 0 0,4-8 0 0 0,-6 9 30 0 0,-1 1-1 0 0,1-1 0 0 0,-1 0 1 0 0,0 1-1 0 0,0-1 0 0 0,-1 0 1 0 0,1 0-1 0 0,-1 0 1 0 0,0-5-1 0 0,0 8-32 0 0,0 0 1 0 0,0 0-1 0 0,0 0 0 0 0,0 0 1 0 0,0 0-1 0 0,-1 0 0 0 0,1 0 1 0 0,0 0-1 0 0,-1 0 1 0 0,1 0-1 0 0,0 1 0 0 0,-1-1 1 0 0,1 0-1 0 0,-1 0 0 0 0,0 0 1 0 0,1 0-1 0 0,-1 1 0 0 0,0-1 1 0 0,1 0-1 0 0,-1 1 0 0 0,0-1 1 0 0,0 0-1 0 0,1 1 1 0 0,-1-1-1 0 0,0 1 0 0 0,0-1 1 0 0,0 1-1 0 0,0-1 0 0 0,0 1 1 0 0,0 0-1 0 0,0 0 0 0 0,0-1 1 0 0,0 1-1 0 0,0 0 0 0 0,0 0 1 0 0,0 0-1 0 0,0 0 1 0 0,0 0-1 0 0,0 0 0 0 0,0 0 1 0 0,-1 1-1 0 0,1-1-32 0 0,0 0-1 0 0,0 1 1 0 0,0-1-1 0 0,0 0 1 0 0,0 1-1 0 0,1-1 0 0 0,-1 1 1 0 0,0-1-1 0 0,0 1 1 0 0,1-1-1 0 0,-1 1 1 0 0,0-1-1 0 0,1 1 1 0 0,-1 0-1 0 0,0-1 1 0 0,1 1-1 0 0,-1 0 1 0 0,1-1-1 0 0,-1 1 1 0 0,1 0-1 0 0,0 0 1 0 0,-1 0-1 0 0,1 0 1 0 0,0-1-1 0 0,-1 1 1 0 0,1 0-1 0 0,0 0 1 0 0,0 0-1 0 0,0 0 1 0 0,0 1-1 0 0,0-2 18 0 0,0 1-1 0 0,0-1 1 0 0,0 1-1 0 0,0-1 0 0 0,0 1 1 0 0,0-1-1 0 0,0 1 0 0 0,1-1 1 0 0,-1 1-1 0 0,0-1 1 0 0,0 1-1 0 0,1-1 0 0 0,-1 0 1 0 0,0 1-1 0 0,0-1 1 0 0,1 0-1 0 0,-1 1 0 0 0,0-1 1 0 0,1 0-1 0 0,-1 1 1 0 0,0-1-1 0 0,1 0 0 0 0,0 1 1 0 0,0-1 4 0 0,0 0-1 0 0,0 1 1 0 0,-1-1 0 0 0,1 0-1 0 0,0 0 1 0 0,0 0 0 0 0,0 0-1 0 0,0 0 1 0 0,0 0 0 0 0,0 0 0 0 0,0 0-1 0 0,0 0 1 0 0,0-1 0 0 0,0 1-1 0 0,0 0 1 0 0,-1-1 0 0 0,2 0-1 0 0,10-4 35 0 0,-1-1 0 0 0,-1-1 0 0 0,1 1-1 0 0,13-13 1 0 0,8-5 381 0 0,-31 23-386 0 0,0 0 0 0 0,0 1 1 0 0,0-1-1 0 0,0 0 0 0 0,0 1 1 0 0,0-1-1 0 0,1 0 0 0 0,-1 1 0 0 0,0 0 1 0 0,0-1-1 0 0,1 1 0 0 0,-1 0 1 0 0,0 0-1 0 0,0-1 0 0 0,3 1 1 0 0,-4 1-6 0 0,1-1 0 0 0,0 0 0 0 0,-1 0 1 0 0,1 1-1 0 0,-1-1 0 0 0,1 0 1 0 0,-1 1-1 0 0,1-1 0 0 0,-1 0 1 0 0,1 1-1 0 0,-1-1 0 0 0,0 1 0 0 0,1-1 1 0 0,-1 1-1 0 0,1-1 0 0 0,-1 1 1 0 0,0-1-1 0 0,0 1 0 0 0,1-1 1 0 0,-1 1-1 0 0,0-1 0 0 0,0 1 1 0 0,1 0-1 0 0,0 6 88 0 0,-1 0 0 0 0,1-1 1 0 0,-1 1-1 0 0,0-1 0 0 0,-1 8 0 0 0,0 8-89 0 0,1-17-11 0 0,0 0 0 0 0,0 0 1 0 0,1-1-1 0 0,0 1 0 0 0,0 0 0 0 0,0-1 1 0 0,1 1-1 0 0,0-1 0 0 0,3 8 0 0 0,-3-10-4 0 0,0 0 0 0 0,0 0 0 0 0,0 0 0 0 0,0 0 0 0 0,0 0 0 0 0,1 0 0 0 0,-1-1 1 0 0,0 1-1 0 0,1-1 0 0 0,-1 1 0 0 0,1-1 0 0 0,-1 0 0 0 0,1 0 0 0 0,0 0 0 0 0,-1-1 0 0 0,1 1 0 0 0,0-1 0 0 0,3 1 0 0 0,-4-1-87 0 0,26 3 309 0 0,-27-3-324 0 0,1 0 0 0 0,-1 0 1 0 0,0 0-1 0 0,1 0 0 0 0,-1 0 0 0 0,1-1 1 0 0,-1 1-1 0 0,0 0 0 0 0,0 0 0 0 0,1-1 1 0 0,-1 1-1 0 0,0-1 0 0 0,0 0 0 0 0,1 1 1 0 0,-1-1-1 0 0,0 0 0 0 0,1-1 0 0 0,-2 2-190 0 0,1 0-1 0 0,-1-1 0 0 0,0 1 0 0 0,0 0 0 0 0,0-1 0 0 0,0 1 0 0 0,0-1 0 0 0,0 1 0 0 0,0 0 0 0 0,0-1 0 0 0,0 1 1 0 0,0-1-1 0 0,0 1 0 0 0,0 0 0 0 0,0-1 0 0 0,0 1 0 0 0,0 0 0 0 0,-1-1 0 0 0,1 1 0 0 0,0-1 0 0 0,0 1 1 0 0,0 0-1 0 0,-1-1 0 0 0,1 1 0 0 0,0-1 0 0 0,-3-1-2173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59.844"/>
    </inkml:context>
    <inkml:brush xml:id="br0">
      <inkml:brushProperty name="width" value="0.025" units="cm"/>
      <inkml:brushProperty name="height" value="0.025" units="cm"/>
      <inkml:brushProperty name="color" value="#FFFFFF"/>
    </inkml:brush>
  </inkml:definitions>
  <inkml:trace contextRef="#ctx0" brushRef="#br0">4 44 7642 0 0,'0'0'238'0'0,"-1"0"-1"0"0,1 0 1 0 0,0 0 0 0 0,0-1 0 0 0,0 1 0 0 0,-1 0 0 0 0,1 0 0 0 0,0 0 0 0 0,0 0 0 0 0,0-1-1 0 0,0 1 1 0 0,0 0 0 0 0,-1 0 0 0 0,1 0 0 0 0,0-1 0 0 0,0 1 0 0 0,0 0 0 0 0,0 0 0 0 0,0 0-1 0 0,0-1 1 0 0,0 1 0 0 0,0 0 0 0 0,0 0 0 0 0,0-1 0 0 0,0 1 0 0 0,0 0 0 0 0,0 0 0 0 0,0-1 0 0 0,0 1-1 0 0,0 0 1 0 0,0 0 0 0 0,0 0 0 0 0,0-1 0 0 0,0 1 0 0 0,0 0 0 0 0,9-7 3287 0 0,26-4-4189 0 0,-12 4 870 0 0,-16 5-600 0 0,8-6-5420 0 0,-14 6 3455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00.426"/>
    </inkml:context>
    <inkml:brush xml:id="br0">
      <inkml:brushProperty name="width" value="0.025" units="cm"/>
      <inkml:brushProperty name="height" value="0.025" units="cm"/>
      <inkml:brushProperty name="color" value="#FFFFFF"/>
    </inkml:brush>
  </inkml:definitions>
  <inkml:trace contextRef="#ctx0" brushRef="#br0">8 56 7074 0 0,'-7'-3'10451'0'0,"17"1"-8760"0"0,5-1-1551 0 0,8-8-68 0 0,-19 8-21 0 0,-1 1 0 0 0,1-1 0 0 0,0 1 0 0 0,1 1 0 0 0,-1-1-1 0 0,0 0 1 0 0,0 1 0 0 0,1 0 0 0 0,-1 0 0 0 0,0 0 0 0 0,1 1 0 0 0,-1-1-1 0 0,7 1 1 0 0,-10 1-35 0 0,0 0 0 0 0,1 0 0 0 0,-1-1 0 0 0,0 1-1 0 0,0 0 1 0 0,-1 0 0 0 0,1 0 0 0 0,0 0 0 0 0,0 0 0 0 0,0 0-1 0 0,-1 0 1 0 0,1 0 0 0 0,0 0 0 0 0,-1 1 0 0 0,1-1-1 0 0,-1 0 1 0 0,1 0 0 0 0,-1 1 0 0 0,0-1 0 0 0,0 0 0 0 0,1 2-1 0 0,3 32 61 0 0,-4-29-52 0 0,1 83 127 0 0,-1-84-149 0 0,1 8 29 0 0,2-22 81 0 0,-2-3-21 0 0,0 0 0 0 0,-1 1 0 0 0,-1-1 0 0 0,-2-15-1 0 0,1 18-56 0 0,1 0-1 0 0,1 0 0 0 0,-1 0 1 0 0,1 0-1 0 0,1-1 0 0 0,-1 1 0 0 0,2 0 1 0 0,2-11-1 0 0,-4 20-30 0 0,0 0-1 0 0,0-1 1 0 0,0 1-1 0 0,0 0 1 0 0,0-1 0 0 0,0 1-1 0 0,0 0 1 0 0,0-1-1 0 0,1 1 1 0 0,-1 0 0 0 0,0-1-1 0 0,0 1 1 0 0,0 0-1 0 0,0-1 1 0 0,1 1 0 0 0,-1 0-1 0 0,0 0 1 0 0,0-1-1 0 0,1 1 1 0 0,-1 0 0 0 0,0 0-1 0 0,0 0 1 0 0,1-1-1 0 0,-1 1 1 0 0,0 0-1 0 0,1 0 1 0 0,0 0 0 0 0,4 7 144 0 0,3 27 161 0 0,-6-23-253 0 0,-1-8-61 0 0,1 1 1 0 0,-1 0 0 0 0,0-1-1 0 0,1 0 1 0 0,0 1-1 0 0,-1-1 1 0 0,1 0 0 0 0,1 0-1 0 0,-1 0 1 0 0,0 0-1 0 0,5 4 1 0 0,-6-6 3 0 0,1 0 0 0 0,-1 0 0 0 0,0-1 0 0 0,0 1 0 0 0,1 0 0 0 0,-1-1 0 0 0,0 1-1 0 0,1-1 1 0 0,-1 0 0 0 0,1 1 0 0 0,-1-1 0 0 0,1 0 0 0 0,-1 0 0 0 0,0 0 0 0 0,1 0 0 0 0,-1 0 0 0 0,1 0 0 0 0,-1 0 0 0 0,1 0-1 0 0,-1-1 1 0 0,0 1 0 0 0,1-1 0 0 0,-1 1 0 0 0,1-1 0 0 0,-1 1 0 0 0,0-1 0 0 0,0 0 0 0 0,1 0 0 0 0,-1 1 0 0 0,0-1 0 0 0,0 0 0 0 0,1-2-1 0 0,7-5 36 0 0,-1-1 0 0 0,0 0 0 0 0,-1-1-1 0 0,0 0 1 0 0,0 0 0 0 0,-1 0 0 0 0,8-18-1 0 0,-13 25-16 0 0,-3 8 20 0 0,1 0 1 0 0,0 1-1 0 0,0-1 0 0 0,0 0 1 0 0,0 1-1 0 0,1-1 0 0 0,0 1 1 0 0,0-1-1 0 0,2 7 0 0 0,0 7-929 0 0,7 28 0 0 0,-1-26-5381 0 0,-6-18 4353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56.766"/>
    </inkml:context>
    <inkml:brush xml:id="br0">
      <inkml:brushProperty name="width" value="0.1" units="cm"/>
      <inkml:brushProperty name="height" value="0.1" units="cm"/>
      <inkml:brushProperty name="color" value="#333333"/>
    </inkml:brush>
  </inkml:definitions>
  <inkml:trace contextRef="#ctx0" brushRef="#br0">1 155 4233 0 0,'204'-7'9857'0'0,"1"14"-6956"0"0,114-1-2034 0 0,-115-11-244 0 0,139-6 289 0 0,69-5-545 0 0,1382-19-147 0 0,-372 36-90 0 0,-1138 0-92 0 0,125-2 12 0 0,522-35 332 0 0,70 23-4 0 0,-446 7 223 0 0,-105 0-426 0 0,-32-1-127 0 0,-157 1 4 0 0,769-12 55 0 0,-822 18-16 0 0,115-3-2252 0 0,-282 5-1141 0 0,-36-1 1688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3:54.488"/>
    </inkml:context>
    <inkml:brush xml:id="br0">
      <inkml:brushProperty name="width" value="0.1" units="cm"/>
      <inkml:brushProperty name="height" value="0.1" units="cm"/>
      <inkml:brushProperty name="color" value="#333333"/>
    </inkml:brush>
  </inkml:definitions>
  <inkml:trace contextRef="#ctx0" brushRef="#br0">68 170 7930 0 0,'-17'-2'4438'0'0,"-5"7"-2278"0"0,-6 0 1320 0 0,44-8-2854 0 0,0 0 1 0 0,24-9-1 0 0,-16 5-479 0 0,245-90 197 0 0,-239 86-350 0 0,-1 1 1 0 0,2 1-1 0 0,-1 1 1 0 0,1 2 0 0 0,43-3-1 0 0,-51 7 9 0 0,-1 2 1 0 0,0 0-1 0 0,0 2 0 0 0,0 0 0 0 0,0 1 0 0 0,0 2 0 0 0,0 0 1 0 0,29 11-1 0 0,-46-13 35 0 0,0-1 0 0 0,1 1-1 0 0,-1 0 1 0 0,-1 0 0 0 0,1 0 0 0 0,0 1 0 0 0,-1 0 0 0 0,1 0 0 0 0,-1 0 0 0 0,0 0 0 0 0,-1 1 0 0 0,4 5 0 0 0,-2-2 68 0 0,-1 0 0 0 0,0 0 1 0 0,0 0-1 0 0,-1 1 0 0 0,0 0 0 0 0,3 17 1 0 0,-2 5 183 0 0,-1 0 0 0 0,-2-1 0 0 0,-4 49 0 0 0,2-67-264 0 0,-2 30 146 0 0,-1 71 118 0 0,4-96-236 0 0,1 1 0 0 0,1-1 0 0 0,1 0 0 0 0,6 23 0 0 0,-9-39-37 0 0,0 0-1 0 0,0 1 0 0 0,1-1 1 0 0,-1 0-1 0 0,0 0 1 0 0,1 0-1 0 0,-1 0 1 0 0,1 0-1 0 0,-1 0 1 0 0,1 0-1 0 0,0 0 1 0 0,-1 0-1 0 0,1 0 1 0 0,0-1-1 0 0,0 1 1 0 0,-1 0-1 0 0,3 1 1 0 0,-2-2-117 0 0,-1 0 0 0 0,0 0 0 0 0,1 0 0 0 0,-1 0 0 0 0,1-1 0 0 0,-1 1 0 0 0,1 0 0 0 0,-1 0 0 0 0,1-1 0 0 0,-1 1 0 0 0,0 0 0 0 0,1-1 0 0 0,-1 1 0 0 0,0 0 0 0 0,1-1 0 0 0,-1 1 0 0 0,0 0 0 0 0,1-1 0 0 0,-1 1 0 0 0,0-1 0 0 0,0 1 0 0 0,0 0 0 0 0,1-1 0 0 0,-1 1 0 0 0,0-1 0 0 0,0 1 0 0 0,0-1 0 0 0,2-4-914 0 0,-1-1 1 0 0,1 1-1 0 0,-1 0 1 0 0,0 0-1 0 0,0-11 1 0 0,-3-1-1029 0 0,-2-1-427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00.999"/>
    </inkml:context>
    <inkml:brush xml:id="br0">
      <inkml:brushProperty name="width" value="0.025" units="cm"/>
      <inkml:brushProperty name="height" value="0.025" units="cm"/>
      <inkml:brushProperty name="color" value="#FFFFFF"/>
    </inkml:brush>
  </inkml:definitions>
  <inkml:trace contextRef="#ctx0" brushRef="#br0">29 1 7250 0 0,'-2'9'11073'0'0,"-6"7"-7757"0"0,-1 3-2990 0 0,6-8-222 0 0,0 1 1 0 0,2-1-1 0 0,-1 0 1 0 0,1 14-1 0 0,1-20-110 0 0,0-1-1 0 0,0 0 0 0 0,1 0 1 0 0,-1 1-1 0 0,1-1 1 0 0,0 0-1 0 0,0 0 1 0 0,0 0-1 0 0,1 0 1 0 0,0 0-1 0 0,-1 0 0 0 0,1 0 1 0 0,1 0-1 0 0,2 3 1 0 0,-3-5-5 0 0,0-1 1 0 0,0 0-1 0 0,0 1 1 0 0,1-1-1 0 0,-1 0 1 0 0,0-1-1 0 0,0 1 0 0 0,1 0 1 0 0,-1-1-1 0 0,1 1 1 0 0,-1-1-1 0 0,0 0 1 0 0,1 0-1 0 0,-1 0 1 0 0,1 0-1 0 0,-1 0 1 0 0,1 0-1 0 0,-1-1 1 0 0,5-1-1 0 0,2 0-23 0 0,-1 0 1 0 0,1-1-1 0 0,-1 0 1 0 0,10-5-1 0 0,-8 2-1273 0 0,-5 0-2838 0 0,-5 4 2534 0 0</inkml:trace>
  <inkml:trace contextRef="#ctx0" brushRef="#br0" timeOffset="1">13 103 8842 0 0,'13'-3'7909'0'0,"13"-3"-3813"0"0,-19 4-4350 0 0,0 1 0 0 0,-1-2 0 0 0,1 1-1 0 0,-1-1 1 0 0,0 0 0 0 0,0 0 0 0 0,8-5-1 0 0,-13 7-231 0 0,0 0-1 0 0,-1 1 0 0 0,1-1 0 0 0,0 0 0 0 0,-1 0 0 0 0,1 0 0 0 0,0 0 1 0 0,-1 1-1 0 0,1-1 0 0 0,-1 0 0 0 0,1 0 0 0 0,-1 0 0 0 0,0 0 0 0 0,1 0 1 0 0,-1 0-1 0 0,0-2 0 0 0,0 0-1808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02.605"/>
    </inkml:context>
    <inkml:brush xml:id="br0">
      <inkml:brushProperty name="width" value="0.025" units="cm"/>
      <inkml:brushProperty name="height" value="0.025" units="cm"/>
      <inkml:brushProperty name="color" value="#FFFFFF"/>
    </inkml:brush>
  </inkml:definitions>
  <inkml:trace contextRef="#ctx0" brushRef="#br0">17 47 3217 0 0,'-16'-5'10645'0'0,"16"5"-6828"0"0,11 0-3479 0 0,0 0-118 0 0,-1 0 0 0 0,1-1 0 0 0,0-1 0 0 0,12-3 0 0 0,-12 3-6 0 0,1-1-1 0 0,0 2 1 0 0,11-1 0 0 0,-21 2-192 0 0,-1 0-1 0 0,0 0 1 0 0,0 0-1 0 0,1 1 0 0 0,-1-1 1 0 0,0 0-1 0 0,1 1 1 0 0,-1-1-1 0 0,0 1 1 0 0,0-1-1 0 0,0 1 0 0 0,1 0 1 0 0,-1-1-1 0 0,0 1 1 0 0,0 0-1 0 0,0 0 0 0 0,0 0 1 0 0,0 0-1 0 0,1 1 1 0 0,0 1-6 0 0,0 0 0 0 0,-1 0 0 0 0,1 0 0 0 0,-1 0-1 0 0,0 0 1 0 0,1 0 0 0 0,0 6 0 0 0,0 4-12 0 0,0 1 1 0 0,0 25-1 0 0,-1-35 11 0 0,-3 35 6 0 0,1-28-10 0 0,1 1-1 0 0,0 0 0 0 0,0 0 0 0 0,3 12 0 0 0,-3-24-9 0 0,0 1 0 0 0,0-1 0 0 0,0 0-1 0 0,0 0 1 0 0,0 0 0 0 0,0 1-1 0 0,0-1 1 0 0,0 0 0 0 0,0 0 0 0 0,0 1-1 0 0,0-1 1 0 0,0 0 0 0 0,0 0-1 0 0,0 0 1 0 0,0 1 0 0 0,0-1 0 0 0,1 0-1 0 0,-1 0 1 0 0,0 0 0 0 0,0 0-1 0 0,0 1 1 0 0,0-1 0 0 0,0 0 0 0 0,1 0-1 0 0,-1 0 1 0 0,0 0 0 0 0,0 1-1 0 0,0-1 1 0 0,0 0 0 0 0,1 0 0 0 0,-1 0-1 0 0,0 0 1 0 0,0 0 0 0 0,0 0-1 0 0,1 0 1 0 0,3-7 59 0 0,2-12 57 0 0,-6 6 111 0 0,-1 1 1 0 0,0-1-1 0 0,-1 1 1 0 0,-6-24-1 0 0,5 25-87 0 0,0 1-1 0 0,1-1 1 0 0,0 1 0 0 0,1-1-1 0 0,0 0 1 0 0,1 1 0 0 0,1-14-1 0 0,22 53 14 0 0,59 72-168 0 0,-79-98 17 0 0,0 1-1 0 0,0 0 1 0 0,0-1-1 0 0,1 0 0 0 0,-1 0 1 0 0,1 0-1 0 0,0 0 1 0 0,0 0-1 0 0,0-1 0 0 0,7 4 1 0 0,-10-6-2 0 0,0 1 0 0 0,1-1 0 0 0,-1 0 0 0 0,0 0 0 0 0,1 1 1 0 0,-1-1-1 0 0,0 0 0 0 0,1 0 0 0 0,-1 0 0 0 0,0-1 0 0 0,1 1 0 0 0,-1 0 0 0 0,0 0 1 0 0,1-1-1 0 0,-1 1 0 0 0,2-1 0 0 0,-1 0 1 0 0,0-1-1 0 0,-1 1 1 0 0,1 0 0 0 0,-1 0 0 0 0,1-1 0 0 0,-1 1-1 0 0,0-1 1 0 0,0 1 0 0 0,0-1 0 0 0,1 0-1 0 0,-1 1 1 0 0,-1-1 0 0 0,1 0 0 0 0,1-3-1 0 0,1-5 12 0 0,-1 0-1 0 0,0 0 1 0 0,0 0-1 0 0,-1-1 1 0 0,0 1-1 0 0,-1-1 0 0 0,-1 1 1 0 0,1 0-1 0 0,-2-1 1 0 0,1 1-1 0 0,-5-13 1 0 0,5 18-136 0 0,4 5-94 0 0,6 1 182 0 0,13-4-14 0 0,-19 2 53 0 0,0 1 0 0 0,0-1-1 0 0,1 1 1 0 0,-1-1 0 0 0,0 1-1 0 0,7 1 1 0 0,-9-1-1 0 0,0 1 0 0 0,0-1 0 0 0,0 0-1 0 0,0 1 1 0 0,0-1 0 0 0,0 1 0 0 0,0-1-1 0 0,-1 1 1 0 0,1 0 0 0 0,0-1 0 0 0,0 1-1 0 0,0 0 1 0 0,-1 0 0 0 0,1 0 0 0 0,0-1 0 0 0,-1 1-1 0 0,1 0 1 0 0,-1 0 0 0 0,1 0 0 0 0,-1 0-1 0 0,1 0 1 0 0,-1 0 0 0 0,0 0 0 0 0,1 0 0 0 0,-1 2-1 0 0,2 9 23 0 0,-1-1 1 0 0,0 1-1 0 0,-1-1 0 0 0,-3 23 0 0 0,1-10-8 0 0,-6 37-84 0 0,7-69-119 0 0,-1-1 0 0 0,0 0-1 0 0,0 1 1 0 0,-1-1-1 0 0,0 1 1 0 0,-1 0 0 0 0,-7-12-1 0 0,-40-54 983 0 0,51 74-777 0 0,0-1 0 0 0,-1 1-1 0 0,1 0 1 0 0,0-1-1 0 0,0 1 1 0 0,0 0-1 0 0,0-1 1 0 0,0 1-1 0 0,0 0 1 0 0,0-1-1 0 0,0 1 1 0 0,0 0-1 0 0,0-1 1 0 0,0 1-1 0 0,0 0 1 0 0,0-1-1 0 0,0 1 1 0 0,0-1-1 0 0,0 1 1 0 0,0 0-1 0 0,1-1 1 0 0,-1 1-1 0 0,0 0 1 0 0,0 0-1 0 0,0-1 1 0 0,1 1-1 0 0,-1 0 1 0 0,0-1-1 0 0,0 1 1 0 0,0 0 0 0 0,1 0-1 0 0,-1-1 1 0 0,1 1-1 0 0,16-9 83 0 0,20-1-191 0 0,-18 8 73 0 0,1 0-1 0 0,25 2 1 0 0,-24 1 64 0 0,38-5-1 0 0,-55 4-26 0 0,-1-1-1 0 0,0 0 1 0 0,0 0 0 0 0,0 0 0 0 0,1-1-1 0 0,3-1 1 0 0,-7 2-13 0 0,0 1 0 0 0,1 0-1 0 0,-1 0 1 0 0,1 0 0 0 0,-1-1 0 0 0,0 1 0 0 0,1 0-1 0 0,-1 0 1 0 0,0-1 0 0 0,1 1 0 0 0,-1 0 0 0 0,0-1-1 0 0,1 1 1 0 0,-1 0 0 0 0,0-1 0 0 0,0 1 0 0 0,1 0-1 0 0,-1-1 1 0 0,0 1 0 0 0,0-1 0 0 0,0 1 0 0 0,1-1-1 0 0,-1 1 1 0 0,0 0 0 0 0,0-1 0 0 0,0 1 0 0 0,0-1-1 0 0,0 1 1 0 0,0-1 0 0 0,0 1 0 0 0,0-1 0 0 0,0 1-1 0 0,0 0 1 0 0,0-1 0 0 0,-1 1 0 0 0,1-1 0 0 0,0 1-1 0 0,0-1 1 0 0,0 1 0 0 0,0 0 0 0 0,-1-1 0 0 0,1 1-1 0 0,0-1 1 0 0,0 1 0 0 0,-1 0 0 0 0,1-1-1 0 0,0 1 1 0 0,-1 0 0 0 0,1-1 0 0 0,0 1 0 0 0,-1 0-1 0 0,1 0 1 0 0,-1-1 0 0 0,1 1 0 0 0,0 0 0 0 0,-1 0-1 0 0,-2-1-8 0 0,1 0 0 0 0,0 0 0 0 0,-1 0 0 0 0,1 1-1 0 0,-1-1 1 0 0,1 1 0 0 0,-1 0 0 0 0,1-1 0 0 0,-1 1-1 0 0,1 0 1 0 0,-1 1 0 0 0,1-1 0 0 0,-1 0-1 0 0,1 1 1 0 0,-1-1 0 0 0,1 1 0 0 0,-1 0 0 0 0,1 0-1 0 0,0 0 1 0 0,-1 0 0 0 0,1 0 0 0 0,0 0 0 0 0,0 1-1 0 0,-3 2 1 0 0,3-3-10 0 0,-1 1 0 0 0,1-1-1 0 0,0 1 1 0 0,0 0 0 0 0,0 0-1 0 0,0 0 1 0 0,0 0 0 0 0,0 0 0 0 0,0 1-1 0 0,0-1 1 0 0,1 1 0 0 0,0-1 0 0 0,-1 1-1 0 0,1-1 1 0 0,0 1 0 0 0,0 0-1 0 0,0 0 1 0 0,1-1 0 0 0,-1 1 0 0 0,1 0-1 0 0,-1 3 1 0 0,1-4 10 0 0,1-1 0 0 0,-1 1 0 0 0,1-1 0 0 0,0 0 1 0 0,-1 1-1 0 0,1-1 0 0 0,0 0 0 0 0,0 1 0 0 0,0-1 0 0 0,0 0 0 0 0,0 0 0 0 0,0 0 1 0 0,0 0-1 0 0,0 0 0 0 0,0 0 0 0 0,1 0 0 0 0,-1 0 0 0 0,0 0 0 0 0,1-1 0 0 0,-1 1 0 0 0,0 0 1 0 0,1-1-1 0 0,2 1 0 0 0,41 9 16 0 0,-30-7 1 0 0,-11-2-8 0 0,1 0-1 0 0,-1 0 1 0 0,0 0 0 0 0,0 1-1 0 0,-1-1 1 0 0,1 1 0 0 0,0 0 0 0 0,0 0-1 0 0,3 4 1 0 0,-6-5 6 0 0,0 0-1 0 0,0 0 1 0 0,0 0 0 0 0,0 0-1 0 0,0 0 1 0 0,-1 0 0 0 0,1 0-1 0 0,0 0 1 0 0,-1 0 0 0 0,1 0-1 0 0,-1 1 1 0 0,0-1 0 0 0,1 0-1 0 0,-1 0 1 0 0,0 1 0 0 0,1-1 0 0 0,-1 0-1 0 0,0 0 1 0 0,0 1 0 0 0,0-1-1 0 0,0 0 1 0 0,-1 1 0 0 0,1-1-1 0 0,0 0 1 0 0,0 0 0 0 0,-1 1-1 0 0,1-1 1 0 0,-1 0 0 0 0,1 0-1 0 0,-1 0 1 0 0,1 1 0 0 0,-1-1-1 0 0,0 0 1 0 0,0 1 0 0 0,-5 5 57 0 0,1 1 0 0 0,-1-1 0 0 0,0 0 1 0 0,0-1-1 0 0,-13 11 0 0 0,16-15-196 0 0,0 1 0 0 0,-1-1 0 0 0,0 1-1 0 0,1-1 1 0 0,-1 0 0 0 0,0 0 0 0 0,0-1 0 0 0,0 1 0 0 0,0-1 0 0 0,0 0-1 0 0,0 0 1 0 0,-1 0 0 0 0,1-1 0 0 0,-7 1 0 0 0,11-1 5 0 0,0 0 1 0 0,-1 0-1 0 0,1 0 1 0 0,0-1-1 0 0,0 1 1 0 0,-1 0 0 0 0,1 0-1 0 0,0 0 1 0 0,-1 0-1 0 0,1 0 1 0 0,0 0-1 0 0,0-1 1 0 0,0 1-1 0 0,-1 0 1 0 0,1 0-1 0 0,0 0 1 0 0,0-1 0 0 0,-1 1-1 0 0,1 0 1 0 0,0 0-1 0 0,0 0 1 0 0,0-1-1 0 0,0 1 1 0 0,-1 0-1 0 0,1-1 1 0 0,0 1-1 0 0,0 0 1 0 0,0 0-1 0 0,0-1 1 0 0,0 1 0 0 0,0 0-1 0 0,0-1 1 0 0,0 1-1 0 0,0 0 1 0 0,0 0-1 0 0,0-1 1 0 0,1-3-1585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48.066"/>
    </inkml:context>
    <inkml:brush xml:id="br0">
      <inkml:brushProperty name="width" value="0.05" units="cm"/>
      <inkml:brushProperty name="height" value="0.05" units="cm"/>
      <inkml:brushProperty name="color" value="#FFFFFF"/>
    </inkml:brush>
  </inkml:definitions>
  <inkml:trace contextRef="#ctx0" brushRef="#br0">0 1 608 0 0,'173'-1'2120'0'0,"233"5"-520"0"0,419 4-1563 0 0,234 12 14 0 0,-717 9 59 0 0,68 4-1234 0 0,-370-30 611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39.067"/>
    </inkml:context>
    <inkml:brush xml:id="br0">
      <inkml:brushProperty name="width" value="0.05" units="cm"/>
      <inkml:brushProperty name="height" value="0.05" units="cm"/>
      <inkml:brushProperty name="color" value="#FFFFFF"/>
    </inkml:brush>
  </inkml:definitions>
  <inkml:trace contextRef="#ctx0" brushRef="#br0">109 140 3841 0 0,'-17'-53'7602'0'0,"11"41"-6168"0"0,1 0 0 0 0,-1 0 1 0 0,-1 1-1 0 0,-11-16 1 0 0,17 26-1399 0 0,1 0 1 0 0,-1 0 0 0 0,0 0-1 0 0,1 0 1 0 0,-1 1 0 0 0,0-1-1 0 0,0 0 1 0 0,0 0-1 0 0,1 1 1 0 0,-1-1 0 0 0,0 1-1 0 0,0-1 1 0 0,0 1 0 0 0,0-1-1 0 0,0 1 1 0 0,0-1 0 0 0,0 1-1 0 0,0 0 1 0 0,0 0 0 0 0,0-1-1 0 0,0 1 1 0 0,0 0 0 0 0,0 0-1 0 0,-1 0 1 0 0,1 0 0 0 0,0 0-1 0 0,0 1 1 0 0,0-1 0 0 0,0 0-1 0 0,0 0 1 0 0,-1 1-1 0 0,1 0-37 0 0,-1 0 0 0 0,1 0 0 0 0,0 0 0 0 0,0 0 0 0 0,0 0 0 0 0,0 0 0 0 0,0 1 0 0 0,0-1-1 0 0,0 0 1 0 0,0 1 0 0 0,0-1 0 0 0,0 1 0 0 0,1-1 0 0 0,-1 1 0 0 0,1-1 0 0 0,-1 1 0 0 0,1-1 0 0 0,0 1-1 0 0,-1-1 1 0 0,1 3 0 0 0,-2 36-75 0 0,2 0-1 0 0,7 57 1 0 0,0-9 59 0 0,-6 557 48 0 0,1 16 531 0 0,10-433-28 0 0,6 189 489 0 0,-27 0 458 0 0,1-318-1144 0 0,-4 43 66 0 0,7 172 0 0 0,6-305-521 0 0,0 0 1 0 0,0 0-1 0 0,0-1 0 0 0,6 16 1 0 0,-3-49-5206 0 0,-2-8 2984 0 0,-2 12 524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40.024"/>
    </inkml:context>
    <inkml:brush xml:id="br0">
      <inkml:brushProperty name="width" value="0.05" units="cm"/>
      <inkml:brushProperty name="height" value="0.05" units="cm"/>
      <inkml:brushProperty name="color" value="#FFFFFF"/>
    </inkml:brush>
  </inkml:definitions>
  <inkml:trace contextRef="#ctx0" brushRef="#br0">16 35 5161 0 0,'-15'7'5410'0'0,"15"-6"-5321"0"0,0-1-1 0 0,0 0 0 0 0,-1 0 1 0 0,1 0-1 0 0,0 1 0 0 0,0-1 1 0 0,0 0-1 0 0,0 0 1 0 0,0 0-1 0 0,0 1 0 0 0,0-1 1 0 0,0 0-1 0 0,0 0 0 0 0,0 1 1 0 0,0-1-1 0 0,0 0 0 0 0,0 0 1 0 0,0 0-1 0 0,0 1 0 0 0,0-1 1 0 0,0 0-1 0 0,1 0 0 0 0,-1 0 1 0 0,0 1-1 0 0,0-1 1 0 0,0 0-1 0 0,0 0 0 0 0,0 0 1 0 0,0 1-1 0 0,1-1 0 0 0,-1 0 1 0 0,0 0-1 0 0,0 0 0 0 0,0 0 1 0 0,0 0-1 0 0,1 1 0 0 0,1 0 97 0 0,0 0 0 0 0,1 1 0 0 0,-1-1 0 0 0,1 0 0 0 0,-1 0 0 0 0,1-1 0 0 0,0 1 0 0 0,4 0 0 0 0,30 2 317 0 0,0-3 0 0 0,66-6 0 0 0,-24 0 28 0 0,359-10 1869 0 0,214-11-233 0 0,431 21-1067 0 0,-427 15-543 0 0,-120-4-193 0 0,13 28-210 0 0,-179-8-65 0 0,8-22 6 0 0,2-21 16 0 0,162-2-26 0 0,-163 24 107 0 0,-218 3-2933 0 0,-153-8 1298 0 0,-6-2-2250 0 0,-3 2 3341 0 0,0 1 0 0 0,1-1 0 0 0,-1 1 0 0 0,0-1 0 0 0,1 1 0 0 0,-1-1 0 0 0,0 1 0 0 0,0-1 0 0 0,0 1 0 0 0,1 0 0 0 0,-1 0 0 0 0,0-1 0 0 0,0 1 0 0 0,-1 0 0 0 0,-8-1-1418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40.555"/>
    </inkml:context>
    <inkml:brush xml:id="br0">
      <inkml:brushProperty name="width" value="0.05" units="cm"/>
      <inkml:brushProperty name="height" value="0.05" units="cm"/>
      <inkml:brushProperty name="color" value="#FFFFFF"/>
    </inkml:brush>
  </inkml:definitions>
  <inkml:trace contextRef="#ctx0" brushRef="#br0">4 1 8330 0 0,'-2'10'2224'0'0,"1"0"1"0"0,1 1-1 0 0,0 14 0 0 0,12 62-58 0 0,-3-25-1663 0 0,7 277 1212 0 0,-9-87-598 0 0,23 125-176 0 0,14 412 135 0 0,-24-220-193 0 0,-16-439-641 0 0,-6 0-1 0 0,-23 156 0 0 0,21-259-153 0 0,0 2 75 0 0,1 0 0 0 0,1 0-1 0 0,3 56 1 0 0,0-79-353 0 0,0 0-1 0 0,1 0 1 0 0,-1 0-1 0 0,1 0 1 0 0,5 9-1 0 0,-7-15-250 0 0,-2-5-3834 0 0,-8-7 963 0 0,3 8 1603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41.549"/>
    </inkml:context>
    <inkml:brush xml:id="br0">
      <inkml:brushProperty name="width" value="0.05" units="cm"/>
      <inkml:brushProperty name="height" value="0.05" units="cm"/>
      <inkml:brushProperty name="color" value="#FFFFFF"/>
    </inkml:brush>
  </inkml:definitions>
  <inkml:trace contextRef="#ctx0" brushRef="#br0">1 192 9738 0 0,'4'6'2343'0'0,"14"15"2491"0"0,-17-20-4790 0 0,1 0 1 0 0,0 1-1 0 0,0-1 0 0 0,0 0 0 0 0,0 0 0 0 0,0 0 1 0 0,1 0-1 0 0,-1 0 0 0 0,0-1 0 0 0,0 1 0 0 0,1-1 1 0 0,-1 1-1 0 0,0-1 0 0 0,0 0 0 0 0,1 0 0 0 0,1 0 0 0 0,37-3 97 0 0,0-1 0 0 0,44-10 0 0 0,-33 5 58 0 0,249-40 2068 0 0,150-16-654 0 0,306-7-1008 0 0,-93 57 307 0 0,-1 25-591 0 0,-328-4-273 0 0,358 10 98 0 0,1 27 27 0 0,-386-12-78 0 0,287 24 1 0 0,-199-32 41 0 0,18-20 594 0 0,-400-6-815 0 0,-14 3 35 0 0,1 0 1 0 0,-1 0 0 0 0,0-1-1 0 0,0 1 1 0 0,0 0 0 0 0,0 0-1 0 0,1 0 1 0 0,-1 0 0 0 0,0-1-1 0 0,0 1 1 0 0,0 0 0 0 0,0 0-1 0 0,1-1 1 0 0,-1 1-1 0 0,0 0 1 0 0,0 0 0 0 0,0 0-1 0 0,0-1 1 0 0,0 1 0 0 0,0 0-1 0 0,0 0 1 0 0,0-1 0 0 0,0 1-1 0 0,0 0 1 0 0,0 0 0 0 0,0-1-1 0 0,0 1 1 0 0,0 0 0 0 0,0-1-1 0 0,-1-1-186 0 0,0 1 1 0 0,0-1-1 0 0,0 1 0 0 0,0-1 0 0 0,-1 1 0 0 0,1-1 0 0 0,0 1 1 0 0,-1 0-1 0 0,1-1 0 0 0,-1 1 0 0 0,0 0 0 0 0,-1-1 0 0 0,-11-6-893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42.613"/>
    </inkml:context>
    <inkml:brush xml:id="br0">
      <inkml:brushProperty name="width" value="0.05" units="cm"/>
      <inkml:brushProperty name="height" value="0.05" units="cm"/>
      <inkml:brushProperty name="color" value="#FFFFFF"/>
    </inkml:brush>
  </inkml:definitions>
  <inkml:trace contextRef="#ctx0" brushRef="#br0">4 1 7994 0 0,'2'10'8913'0'0,"-5"17"-7461"0"0,1-10-907 0 0,2 50 20 0 0,9 73 1 0 0,19 68 92 0 0,3 36 42 0 0,-12 205 71 0 0,-7-111-346 0 0,23 103-7 0 0,2 27 433 0 0,-38 71-24 0 0,-8-405-668 0 0,8-122-175 0 0,-2 15-96 0 0,1 1 0 0 0,2-1 0 0 0,4 41 0 0 0,-3-65 670 0 0,1 4-4447 0 0,3-11-1089 0 0,0-3 2830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43.177"/>
    </inkml:context>
    <inkml:brush xml:id="br0">
      <inkml:brushProperty name="width" value="0.05" units="cm"/>
      <inkml:brushProperty name="height" value="0.05" units="cm"/>
      <inkml:brushProperty name="color" value="#FFFFFF"/>
    </inkml:brush>
  </inkml:definitions>
  <inkml:trace contextRef="#ctx0" brushRef="#br0">7 1 5129 0 0,'-2'11'1070'0'0,"0"0"-1"0"0,0 0 1 0 0,1 1-1 0 0,1-1 1 0 0,2 22-1 0 0,-2-30-909 0 0,1 1-1 0 0,0 0 1 0 0,0 0 0 0 0,0-1-1 0 0,0 1 1 0 0,0 0-1 0 0,1-1 1 0 0,0 1 0 0 0,0-1-1 0 0,0 0 1 0 0,0 0-1 0 0,0 0 1 0 0,1 0 0 0 0,-1 0-1 0 0,1 0 1 0 0,0 0-1 0 0,0-1 1 0 0,0 1 0 0 0,0-1-1 0 0,6 3 1 0 0,7 3 277 0 0,1-1 0 0 0,1-1 0 0 0,-1-1 0 0 0,1 0 0 0 0,-1-1 0 0 0,28 2-1 0 0,112-2 454 0 0,-80-4-639 0 0,322 11 1563 0 0,312 2 1121 0 0,-412-14-2525 0 0,472 7 253 0 0,-557 11 158 0 0,-239-17-778 0 0,1 1-1 0 0,-44 7 1 0 0,20-2-172 0 0,-425 66-638 0 0,-31 3-352 0 0,330-64-1284 0 0,142-11 1127 0 0,-1-2-1 0 0,1-1 1 0 0,-44-9 0 0 0,46 3 122 0 0,3-3-154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44.211"/>
    </inkml:context>
    <inkml:brush xml:id="br0">
      <inkml:brushProperty name="width" value="0.05" units="cm"/>
      <inkml:brushProperty name="height" value="0.05" units="cm"/>
      <inkml:brushProperty name="color" value="#FFFFFF"/>
    </inkml:brush>
  </inkml:definitions>
  <inkml:trace contextRef="#ctx0" brushRef="#br0">0 122 5721 0 0,'44'4'9331'0'0,"22"9"-5761"0"0,-40-7-3310 0 0,37 5 1 0 0,6-8 415 0 0,0-3 1 0 0,95-11 0 0 0,137-36 548 0 0,-151 22-1003 0 0,452-36 746 0 0,2 47-602 0 0,377 44 563 0 0,57 50-773 0 0,152-54 490 0 0,-824-47-587 0 0,205-8-10 0 0,1 28 86 0 0,-555 2-183 0 0,-7-1-45 0 0,0 0 0 0 0,-1 0 0 0 0,1 1 0 0 0,0 1 0 0 0,-1 0 0 0 0,1 0 0 0 0,8 4 0 0 0,-18-6 49 0 0,0 0 0 0 0,0 0 0 0 0,0 0 0 0 0,0 0-1 0 0,0 0 1 0 0,0 0 0 0 0,0 0 0 0 0,0 0 0 0 0,0 0 0 0 0,0 0 0 0 0,0 0 0 0 0,0 0 0 0 0,-1 0-1 0 0,1 0 1 0 0,0 1 0 0 0,0-1 0 0 0,0 0 0 0 0,0 0 0 0 0,0 0 0 0 0,0 0 0 0 0,0 0 0 0 0,0 0-1 0 0,0 0 1 0 0,0 0 0 0 0,0 0 0 0 0,0 0 0 0 0,0 0 0 0 0,0 0 0 0 0,0 1 0 0 0,0-1 0 0 0,0 0-1 0 0,0 0 1 0 0,0 0 0 0 0,0 0 0 0 0,0 0 0 0 0,0 0 0 0 0,0 0 0 0 0,0 0 0 0 0,0 0 0 0 0,0 0-1 0 0,0 0 1 0 0,0 0 0 0 0,0 1 0 0 0,0-1 0 0 0,1 0 0 0 0,-1 0 0 0 0,0 0 0 0 0,0 0 0 0 0,0 0-1 0 0,0 0 1 0 0,0 0 0 0 0,0 0 0 0 0,0 0 0 0 0,0 0 0 0 0,0 0 0 0 0,0 0 0 0 0,0 0 0 0 0,0 0-1 0 0,0 0 1 0 0,1 0 0 0 0,-1 0 0 0 0,0 0 0 0 0,0 0 0 0 0,0 0 0 0 0,0 0 0 0 0,0 0 0 0 0,0 0-1 0 0,-7 2-2760 0 0,5-2 2127 0 0,-1 1-931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3:54.858"/>
    </inkml:context>
    <inkml:brush xml:id="br0">
      <inkml:brushProperty name="width" value="0.1" units="cm"/>
      <inkml:brushProperty name="height" value="0.1" units="cm"/>
      <inkml:brushProperty name="color" value="#333333"/>
    </inkml:brush>
  </inkml:definitions>
  <inkml:trace contextRef="#ctx0" brushRef="#br0">20 87 6977 0 0,'-7'3'2442'0'0,"-5"2"989"0"0,11-3-1756 0 0,8-2-9 0 0,271-19 3254 0 0,-79 1-4309 0 0,-162 16-544 0 0,55-10 0 0 0,-76 8-949 0 0,1 0 1 0 0,-1-1 0 0 0,16-8 0 0 0,13 0-1716 0 0,-21 6 250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44.616"/>
    </inkml:context>
    <inkml:brush xml:id="br0">
      <inkml:brushProperty name="width" value="0.05" units="cm"/>
      <inkml:brushProperty name="height" value="0.05" units="cm"/>
      <inkml:brushProperty name="color" value="#FFFFFF"/>
    </inkml:brush>
  </inkml:definitions>
  <inkml:trace contextRef="#ctx0" brushRef="#br0">1 2 10458 0 0,'1'-1'449'0'0,"0"1"-1"0"0,1 0 1 0 0,-1 0 0 0 0,0 0-1 0 0,1-1 1 0 0,-1 1-1 0 0,0 0 1 0 0,0 0 0 0 0,1 1-1 0 0,-1-1 1 0 0,0 0 0 0 0,1 0-1 0 0,-1 1 1 0 0,0-1-1 0 0,0 1 1 0 0,1-1 0 0 0,1 2-1 0 0,-2-1-315 0 0,0 1 0 0 0,0 0 0 0 0,0-1 0 0 0,0 1-1 0 0,0 0 1 0 0,-1 0 0 0 0,1 0 0 0 0,-1-1 0 0 0,1 1 0 0 0,-1 0 0 0 0,0 0-1 0 0,1 3 1 0 0,10 120 702 0 0,-6 161-1 0 0,-6-190-609 0 0,13 381 1394 0 0,-3-277-971 0 0,-8-191-840 0 0,-1-8-19 0 0,1-1 0 0 0,-1 0-1 0 0,0 1 1 0 0,0-1 0 0 0,0 0-1 0 0,1 1 1 0 0,-1-1 0 0 0,0 1-1 0 0,0-1 1 0 0,1 0 0 0 0,-1 0-1 0 0,0 1 1 0 0,1-1 0 0 0,-1 0-1 0 0,0 1 1 0 0,1-1 0 0 0,-1 0-1 0 0,0 0 1 0 0,1 0 0 0 0,-1 1-1 0 0,1-1 1 0 0,-1 0 0 0 0,0 0-1 0 0,1 0 1 0 0,-1 0 0 0 0,1 0-1 0 0,-1 0 1 0 0,1 0 0 0 0,-1 0-1 0 0,0 0 1 0 0,1 0 0 0 0,-1 0-1 0 0,1 0 1 0 0,-1 0 0 0 0,1 0-1 0 0,-1 0 1 0 0,0 0 0 0 0,1-1-1 0 0,-1 1 1 0 0,1 0 0 0 0,5-3-2087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08.457"/>
    </inkml:context>
    <inkml:brush xml:id="br0">
      <inkml:brushProperty name="width" value="0.025" units="cm"/>
      <inkml:brushProperty name="height" value="0.025" units="cm"/>
      <inkml:brushProperty name="color" value="#FFFFFF"/>
    </inkml:brush>
  </inkml:definitions>
  <inkml:trace contextRef="#ctx0" brushRef="#br0">26 52 6289 0 0,'-10'-8'6516'0'0,"5"-11"-2310"0"0,5 17-4001 0 0,-1 0-1 0 0,1 1 1 0 0,0-1-1 0 0,-1 0 1 0 0,1 0-1 0 0,-1 1 1 0 0,1-1-1 0 0,-1 0 1 0 0,0 1-1 0 0,0-1 1 0 0,0 1-1 0 0,-1-3 1 0 0,0 32-277 0 0,3 5 72 0 0,0 0 0 0 0,11 60 0 0 0,-11-91 7 0 0,5 20 48 0 0,-6-21-50 0 0,1 0 0 0 0,-1 0 1 0 0,0 0-1 0 0,1 0 1 0 0,-1 0-1 0 0,0 0 1 0 0,1 0-1 0 0,0-1 0 0 0,-1 1 1 0 0,1 0-1 0 0,-1 0 1 0 0,1-1-1 0 0,0 1 1 0 0,-1 0-1 0 0,1-1 0 0 0,0 1 1 0 0,0-1-1 0 0,0 1 1 0 0,-1-1-1 0 0,2 1 1 0 0,-1-1-3 0 0,0 0 1 0 0,-1-1 0 0 0,1 1 0 0 0,0 0 0 0 0,-1-1 0 0 0,1 1 0 0 0,-1-1-1 0 0,1 1 1 0 0,-1-1 0 0 0,1 1 0 0 0,-1-1 0 0 0,1 1 0 0 0,-1-1 0 0 0,0 1-1 0 0,1-1 1 0 0,-1 0 0 0 0,0 1 0 0 0,1-1 0 0 0,-1 0 0 0 0,0 1 0 0 0,1-2-1 0 0,6-18 45 0 0,-6 17-38 0 0,8-29 50 0 0,12-27 23 0 0,-12 106 21 0 0,-7-42-112 0 0,1 0 1 0 0,-1 0-1 0 0,1-1 1 0 0,0 1-1 0 0,0-1 1 0 0,6 7-1 0 0,-7-10 13 0 0,-1 1 0 0 0,0-1 0 0 0,0 0-1 0 0,1 1 1 0 0,-1-1 0 0 0,0 0 0 0 0,1 0 0 0 0,-1 0 0 0 0,1 0 0 0 0,-1 0 0 0 0,1 0-1 0 0,0-1 1 0 0,-1 1 0 0 0,1-1 0 0 0,0 1 0 0 0,0-1 0 0 0,-1 1 0 0 0,1-1 0 0 0,0 0-1 0 0,0 0 1 0 0,0 0 0 0 0,-1 0 0 0 0,3 0 0 0 0,-3-1 7 0 0,0 0-1 0 0,0 1 1 0 0,0-1 0 0 0,0 0 0 0 0,0 0-1 0 0,-1 0 1 0 0,1 0 0 0 0,0 1 0 0 0,-1-1-1 0 0,1 0 1 0 0,-1 0 0 0 0,1 0-1 0 0,-1-1 1 0 0,1 1 0 0 0,-1 0 0 0 0,0 0-1 0 0,0 0 1 0 0,1 0 0 0 0,-1 0 0 0 0,0 0-1 0 0,0 0 1 0 0,0-1 0 0 0,0-1-1 0 0,-2-29 132 0 0,2 29-134 0 0,-4-57 51 0 0,4 34-3823 0 0,0 26 2913 0 0,0 0-416 0 0,1 0-348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08.944"/>
    </inkml:context>
    <inkml:brush xml:id="br0">
      <inkml:brushProperty name="width" value="0.025" units="cm"/>
      <inkml:brushProperty name="height" value="0.025" units="cm"/>
      <inkml:brushProperty name="color" value="#FFFFFF"/>
    </inkml:brush>
  </inkml:definitions>
  <inkml:trace contextRef="#ctx0" brushRef="#br0">1 0 6009 0 0,'-1'2'7212'0'0,"1"3"-3553"0"0,1 23-2985 0 0,2 1-959 0 0,2 23 448 0 0,0-17-5675 0 0,-5-33 4270 0 0,0 1-170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09.348"/>
    </inkml:context>
    <inkml:brush xml:id="br0">
      <inkml:brushProperty name="width" value="0.025" units="cm"/>
      <inkml:brushProperty name="height" value="0.025" units="cm"/>
      <inkml:brushProperty name="color" value="#FFFFFF"/>
    </inkml:brush>
  </inkml:definitions>
  <inkml:trace contextRef="#ctx0" brushRef="#br0">1 29 6857 0 0,'0'27'7170'0'0,"0"10"-4408"0"0,0-20-2877 0 0,1 1 0 0 0,5 30 0 0 0,15-105 1048 0 0,7-15-485 0 0,-5 26 120 0 0,-23 46-557 0 0,0 0 0 0 0,0 0 0 0 0,0 0-1 0 0,0 1 1 0 0,0-1 0 0 0,0 0 0 0 0,0 0 0 0 0,0 0-1 0 0,1 0 1 0 0,-1 0 0 0 0,0 0 0 0 0,0 1 0 0 0,0-1-1 0 0,0 0 1 0 0,0 0 0 0 0,0 0 0 0 0,0 0-1 0 0,0 0 1 0 0,0 0 0 0 0,1 0 0 0 0,-1 0 0 0 0,0 1-1 0 0,0-1 1 0 0,0 0 0 0 0,0 0 0 0 0,0 0 0 0 0,0 0-1 0 0,1 0 1 0 0,-1 0 0 0 0,0 0 0 0 0,0 0-1 0 0,0 0 1 0 0,0 0 0 0 0,0 0 0 0 0,1 0 0 0 0,-1 0-1 0 0,0 0 1 0 0,0 0 0 0 0,0 0 0 0 0,0 0 0 0 0,0 0-1 0 0,1 0 1 0 0,-1 0 0 0 0,0 0 0 0 0,0 0 0 0 0,0 0-1 0 0,0-1 1 0 0,0 1 0 0 0,0 0 0 0 0,1 0-1 0 0,-1 0 1 0 0,0 0 0 0 0,0 0 0 0 0,0 0 0 0 0,0 0-1 0 0,0 0 1 0 0,0-1 0 0 0,0 1 0 0 0,0 0 0 0 0,0 0-1 0 0,1 0 1 0 0,-1 0 0 0 0,0 0 0 0 0,0-1 0 0 0,2 24 196 0 0,-2-16-174 0 0,0-1 0 0 0,-1 1 0 0 0,0 0 0 0 0,0-1 0 0 0,0 1 0 0 0,-3 6 1 0 0,3-11-16 0 0,0 0 1 0 0,0 0-1 0 0,0 0 1 0 0,-1 0 0 0 0,1 0-1 0 0,0 0 1 0 0,-1-1 0 0 0,0 1-1 0 0,1 0 1 0 0,-1-1-1 0 0,0 0 1 0 0,0 1 0 0 0,0-1-1 0 0,0 0 1 0 0,0 0 0 0 0,0 0-1 0 0,-4 1 1 0 0,-9 5 3 0 0,8 0-220 0 0,14-3 191 0 0,23-4 188 0 0,-23 0-172 0 0,-3 1 0 0 0,1 0-1 0 0,0 0 0 0 0,-1 0 1 0 0,1 1-1 0 0,7 3 1 0 0,0 0-2420 0 0,-9-5-791 0 0,-2-1 1571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09.732"/>
    </inkml:context>
    <inkml:brush xml:id="br0">
      <inkml:brushProperty name="width" value="0.025" units="cm"/>
      <inkml:brushProperty name="height" value="0.025" units="cm"/>
      <inkml:brushProperty name="color" value="#FFFFFF"/>
    </inkml:brush>
  </inkml:definitions>
  <inkml:trace contextRef="#ctx0" brushRef="#br0">3 4 6481 0 0,'0'-3'11966'0'0,"-1"8"-9484"0"0,-1 11-3012 0 0,2-12 559 0 0,0 7 30 0 0,0 1-1 0 0,1-1 1 0 0,0 0-1 0 0,4 16 1 0 0,-4-24-59 0 0,-1-1 1 0 0,1 1-1 0 0,0 0 1 0 0,1-1-1 0 0,-1 1 1 0 0,0-1-1 0 0,1 1 1 0 0,-1-1-1 0 0,1 0 1 0 0,0 0-1 0 0,0 1 1 0 0,0-1-1 0 0,0-1 1 0 0,0 1-1 0 0,0 0 1 0 0,1 0-1 0 0,-1-1 1 0 0,0 1-1 0 0,1-1 1 0 0,0 0-1 0 0,-1 0 1 0 0,5 2-1 0 0,-4-2-182 0 0,0 0 0 0 0,0 0-1 0 0,1-1 1 0 0,-1 1-1 0 0,0-1 1 0 0,1 1-1 0 0,-1-1 1 0 0,0 0-1 0 0,1 0 1 0 0,-1-1-1 0 0,0 1 1 0 0,0-1 0 0 0,1 0-1 0 0,-1 1 1 0 0,0-1-1 0 0,0-1 1 0 0,0 1-1 0 0,0 0 1 0 0,0-1-1 0 0,5-3 1 0 0,-7 4-900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10.083"/>
    </inkml:context>
    <inkml:brush xml:id="br0">
      <inkml:brushProperty name="width" value="0.025" units="cm"/>
      <inkml:brushProperty name="height" value="0.025" units="cm"/>
      <inkml:brushProperty name="color" value="#FFFFFF"/>
    </inkml:brush>
  </inkml:definitions>
  <inkml:trace contextRef="#ctx0" brushRef="#br0">1 27 6529 0 0,'3'1'7530'0'0,"6"-3"-4335"0"0,27-7-4493 0 0,-28 7 2186 0 0,1-1-857 0 0,-6 3-773 0 0,0-1-1 0 0,0 1 0 0 0,0-1 1 0 0,0 0-1 0 0,0-1 1 0 0,0 1-1 0 0,4-2 0 0 0,-5 1-1253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10.464"/>
    </inkml:context>
    <inkml:brush xml:id="br0">
      <inkml:brushProperty name="width" value="0.025" units="cm"/>
      <inkml:brushProperty name="height" value="0.025" units="cm"/>
      <inkml:brushProperty name="color" value="#FFFFFF"/>
    </inkml:brush>
  </inkml:definitions>
  <inkml:trace contextRef="#ctx0" brushRef="#br0">1 77 5881 0 0,'8'-6'8022'0'0,"6"-7"-5578"0"0,-2 1-2198 0 0,-8 8-297 0 0,38-25 41 0 0,-40 27 30 0 0,1 0-1 0 0,-1 1 1 0 0,1 0-1 0 0,0-1 0 0 0,0 1 1 0 0,0 0-1 0 0,0 1 0 0 0,0-1 1 0 0,0 0-1 0 0,0 1 1 0 0,0 0-1 0 0,0 0 0 0 0,5 0 1 0 0,-7 0 21 0 0,0 1 0 0 0,-1-1 0 0 0,1 1 1 0 0,0-1-1 0 0,0 1 0 0 0,0-1 0 0 0,-1 1 1 0 0,1 0-1 0 0,0-1 0 0 0,-1 1 0 0 0,1 0 1 0 0,0 0-1 0 0,-1 0 0 0 0,1-1 0 0 0,-1 1 1 0 0,1 0-1 0 0,-1 0 0 0 0,0 0 0 0 0,1 0 1 0 0,-1 0-1 0 0,0 0 0 0 0,0 0 0 0 0,1 2 1 0 0,2 27 262 0 0,-2-22-270 0 0,1 12 53 0 0,1 0 1 0 0,11 37 0 0 0,-12-55-1530 0 0,0-6-334 0 0,-1-8-1486 0 0,-1 11 2851 0 0,1-4-1203 0 0</inkml:trace>
  <inkml:trace contextRef="#ctx0" brushRef="#br0" timeOffset="1">152 16 8090 0 0,'0'0'327'0'0,"0"-1"0"0"0,0 1 0 0 0,0 0 0 0 0,0-1 0 0 0,0 1 0 0 0,0 0 0 0 0,0 0 1 0 0,0-1-1 0 0,1 1 0 0 0,-1 0 0 0 0,0 0 0 0 0,0-1 0 0 0,0 1 0 0 0,0 0 0 0 0,0 0 0 0 0,0-1 1 0 0,1 1-1 0 0,-1 0 0 0 0,0 0 0 0 0,0 0 0 0 0,0-1 0 0 0,0 1 0 0 0,1 0 0 0 0,-1 0 0 0 0,0 0 1 0 0,0 0-1 0 0,1-1 0 0 0,-1 1 0 0 0,12-4 1784 0 0,12 1-2474 0 0,13 7 816 0 0,-35-4-707 0 0,0 1 1 0 0,1-1-1 0 0,-1 1 1 0 0,0 0-1 0 0,0-1 1 0 0,0 1-1 0 0,0 0 1 0 0,0 0-1 0 0,-1 0 1 0 0,1 1-1 0 0,0-1 1 0 0,0 0-1 0 0,-1 1 1 0 0,1-1-1 0 0,1 2 1 0 0,-2-1-761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11.536"/>
    </inkml:context>
    <inkml:brush xml:id="br0">
      <inkml:brushProperty name="width" value="0.025" units="cm"/>
      <inkml:brushProperty name="height" value="0.025" units="cm"/>
      <inkml:brushProperty name="color" value="#FFFFFF"/>
    </inkml:brush>
  </inkml:definitions>
  <inkml:trace contextRef="#ctx0" brushRef="#br0">2 71 6001 0 0,'0'0'112'0'0,"0"0"0"0"0,0 0 0 0 0,0 0 0 0 0,-1 0 0 0 0,1 0 0 0 0,0 0 0 0 0,0 0 0 0 0,0 0 0 0 0,0 0 0 0 0,0 0 0 0 0,0 0 0 0 0,0 0 0 0 0,0 0 0 0 0,0 1 0 0 0,0-1 0 0 0,0 0 0 0 0,-1 0 0 0 0,1 0 0 0 0,0 0 0 0 0,0 0 0 0 0,0 0 0 0 0,0 0 0 0 0,0 0 0 0 0,0 1 0 0 0,0-1 0 0 0,0 0 0 0 0,0 0 0 0 0,0 0 0 0 0,0 0 0 0 0,0 0 0 0 0,0 0 0 0 0,0 0 0 0 0,0 1 0 0 0,0-1 0 0 0,0 0 0 0 0,0 0 0 0 0,0 0 0 0 0,0 0 0 0 0,0 0 0 0 0,0 0 0 0 0,1 0 0 0 0,-1 0 0 0 0,0 0 0 0 0,0 1 0 0 0,0-1 0 0 0,0 0 0 0 0,0 0 0 0 0,0 0 0 0 0,0 0 0 0 0,0 0 0 0 0,0 0-1 0 0,0 0 1 0 0,0 0 0 0 0,1 0 0 0 0,-1 0 0 0 0,0 0 0 0 0,0 0 0 0 0,0 0 0 0 0,0 0 0 0 0,12 0 2947 0 0,28-10-2840 0 0,-13 3-63 0 0,-10 3-858 0 0,5-2-4268 0 0,-3 6-4206 0 0,-18 0 9764 0 0,0 1 0 0 0,0 0 1 0 0,0 0-1 0 0,0 0 1 0 0,0 0-1 0 0,-1 0 1 0 0,1 0-1 0 0,0 0 0 0 0,-1 0 1 0 0,1 0-1 0 0,0 0 1 0 0,-1 0-1 0 0,1 0 1 0 0,-1 0-1 0 0,0 0 0 0 0,1 3 1 0 0,5 22 2353 0 0,-5-22-2602 0 0,8 64 1135 0 0,-11-81-341 0 0,-1 1-660 0 0,1 1 0 0 0,1-1-1 0 0,0 0 1 0 0,2-23 0 0 0,-1 32-454 0 0,0 0-1 0 0,1-1 1 0 0,0 1 0 0 0,0 0 0 0 0,0 0 0 0 0,0 0-1 0 0,0 0 1 0 0,1 0 0 0 0,-1 0 0 0 0,1 0 0 0 0,0 0 0 0 0,0 0-1 0 0,0 1 1 0 0,0-1 0 0 0,1 1 0 0 0,-1 0 0 0 0,0 0-1 0 0,1-1 1 0 0,0 1 0 0 0,0 1 0 0 0,-1-1 0 0 0,1 0-1 0 0,4-1 1 0 0,-6 3-12 0 0,0-1 0 0 0,0 0 0 0 0,1 1-1 0 0,-1-1 1 0 0,1 0 0 0 0,-1 1 0 0 0,1 0 0 0 0,-1-1-1 0 0,1 1 1 0 0,-1 0 0 0 0,1 0 0 0 0,-1 0 0 0 0,1 0-1 0 0,-1 0 1 0 0,1 0 0 0 0,-1 0 0 0 0,1 0 0 0 0,-1 0-1 0 0,1 1 1 0 0,-1-1 0 0 0,0 1 0 0 0,1-1 0 0 0,-1 1-1 0 0,1 0 1 0 0,-1-1 0 0 0,0 1 0 0 0,0 0 0 0 0,1 0 0 0 0,1 2-1 0 0,-2-1 14 0 0,0 0 0 0 0,0-1 0 0 0,-1 1 0 0 0,1 0 0 0 0,0 0-1 0 0,-1 0 1 0 0,0 0 0 0 0,1 0 0 0 0,-1 0 0 0 0,0-1 0 0 0,0 1 0 0 0,0 0 0 0 0,0 0-1 0 0,0 0 1 0 0,-1 0 0 0 0,1 0 0 0 0,0 0 0 0 0,-1 0 0 0 0,0 0 0 0 0,1 0-1 0 0,-1-1 1 0 0,0 1 0 0 0,-1 2 0 0 0,0 0 8 0 0,-1 0-1 0 0,0 0 1 0 0,0 0 0 0 0,0-1-1 0 0,-1 1 1 0 0,1-1-1 0 0,-7 5 1 0 0,6-4-23 0 0,0-1 0 0 0,0 0 1 0 0,0 1-1 0 0,0 0 0 0 0,1 0 0 0 0,-4 6 0 0 0,7-10-13 0 0,1 1-1 0 0,-1-1 0 0 0,1 1 1 0 0,-1-1-1 0 0,1 0 1 0 0,-1 1-1 0 0,1-1 0 0 0,-1 0 1 0 0,1 1-1 0 0,-1-1 1 0 0,1 0-1 0 0,-1 0 0 0 0,1 0 1 0 0,-1 1-1 0 0,1-1 1 0 0,-1 0-1 0 0,1 0 0 0 0,0 0 1 0 0,-1 0-1 0 0,1 0 1 0 0,-1 0-1 0 0,1 0 0 0 0,0 0 1 0 0,-1 0-1 0 0,1 0 1 0 0,0-1-1 0 0,21 1 86 0 0,-17-1-69 0 0,2 0 15 0 0,1 1 0 0 0,-1 0-1 0 0,1 0 1 0 0,7 1 0 0 0,-13-1-12 0 0,0 0 0 0 0,0 1 1 0 0,0-1-1 0 0,0 1 0 0 0,0 0 0 0 0,0 0 1 0 0,0-1-1 0 0,0 1 0 0 0,-1 0 1 0 0,1 1-1 0 0,0-1 0 0 0,-1 0 1 0 0,1 0-1 0 0,-1 1 0 0 0,1-1 0 0 0,-1 1 1 0 0,0-1-1 0 0,0 1 0 0 0,1 0 1 0 0,0 1-1 0 0,0 1 34 0 0,0-1 0 0 0,0 1 1 0 0,0-1-1 0 0,0 1 0 0 0,5 4 0 0 0,-7-12 10 0 0,0-1 0 0 0,-1 1 0 0 0,2 0-1 0 0,-1 0 1 0 0,2-8 0 0 0,0-2-34 0 0,0-4 25 0 0,8-28 0 0 0,-8 42-48 0 0,-1-1 0 0 0,1 1 0 0 0,-1-1 1 0 0,1 1-1 0 0,1 0 0 0 0,-1 0 0 0 0,0 0 0 0 0,1 0 0 0 0,0 1 0 0 0,0-1 0 0 0,5-4 0 0 0,-7 7 0 0 0,0 1-1 0 0,-1 0 0 0 0,1 0 0 0 0,0 0 1 0 0,0 0-1 0 0,-1 0 0 0 0,1 0 0 0 0,0 0 1 0 0,-1 0-1 0 0,1 0 0 0 0,0 0 1 0 0,0 1-1 0 0,-1-1 0 0 0,1 0 0 0 0,0 0 1 0 0,-1 1-1 0 0,1-1 0 0 0,-1 0 0 0 0,1 1 1 0 0,0-1-1 0 0,-1 1 0 0 0,1-1 0 0 0,-1 0 1 0 0,1 1-1 0 0,-1-1 0 0 0,1 1 0 0 0,-1 0 1 0 0,1-1-1 0 0,-1 1 0 0 0,0-1 1 0 0,1 2-1 0 0,17 24-39 0 0,-15-21 43 0 0,7 10-5 0 0,-4-7-18 0 0,0 0 0 0 0,-1 0 0 0 0,-1 0 0 0 0,1 1 0 0 0,-1 0 1 0 0,-1 0-1 0 0,0 0 0 0 0,3 12 0 0 0,-5-18 796 0 0,0 1-3758 0 0,0-8-3231 0 0,-2 0 4889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12.704"/>
    </inkml:context>
    <inkml:brush xml:id="br0">
      <inkml:brushProperty name="width" value="0.025" units="cm"/>
      <inkml:brushProperty name="height" value="0.025" units="cm"/>
      <inkml:brushProperty name="color" value="#FFFFFF"/>
    </inkml:brush>
  </inkml:definitions>
  <inkml:trace contextRef="#ctx0" brushRef="#br0">15 102 2224 0 0,'-15'6'6793'0'0,"16"-6"-6708"0"0,-1 0 1 0 0,0 0-1 0 0,0 0 1 0 0,0 0-1 0 0,1 0 1 0 0,-1 0 0 0 0,0 1-1 0 0,0-1 1 0 0,0 0-1 0 0,0 0 1 0 0,1 0-1 0 0,-1 0 1 0 0,0 0-1 0 0,0 0 1 0 0,0 0 0 0 0,0 1-1 0 0,0-1 1 0 0,0 0-1 0 0,1 0 1 0 0,-1 0-1 0 0,0 0 1 0 0,0 0-1 0 0,0 1 1 0 0,0-1-1 0 0,0 0 1 0 0,0 0 0 0 0,0 0-1 0 0,0 1 1 0 0,0-1-1 0 0,0 0 1 0 0,0 0-1 0 0,0 0 1 0 0,0 1-1 0 0,0-1 1 0 0,0 0 0 0 0,0 0-1 0 0,0 0 1 0 0,0 0-1 0 0,0 1 1 0 0,0-1-1 0 0,0 0 1 0 0,0 0-1 0 0,0 0 1 0 0,0 1 0 0 0,0-1-1 0 0,0 0 1 0 0,0 0-1 0 0,-1 0 1 0 0,1 0-1 0 0,0 0 1 0 0,0 1-1 0 0,0-1 1 0 0,0 0 0 0 0,0 0-1 0 0,-1 0 1 0 0,1 0-1 0 0,0 0 1 0 0,0 0-1 0 0,0 0 1 0 0,0 0-1 0 0,-1 1 1 0 0,1-1-1 0 0,0 0 1 0 0,0 0 0 0 0,-1 0-1 0 0,6 0 160 0 0,-1 0 1 0 0,0 0-1 0 0,0 0 0 0 0,0 0 0 0 0,0-1 0 0 0,1 0 0 0 0,-1 0 1 0 0,7-3-1 0 0,9-1-62 0 0,-11 3 13 0 0,0 0 0 0 0,-1 0 0 0 0,0-2 0 0 0,0 1-1 0 0,0-1 1 0 0,0 0 0 0 0,11-8 0 0 0,-12 9 83 0 0,-7 2-250 0 0,0 1-1 0 0,0 0 1 0 0,1 0 0 0 0,-1-1 0 0 0,0 1 0 0 0,0 0 0 0 0,1 0 0 0 0,-1 0-1 0 0,0-1 1 0 0,1 1 0 0 0,-1 0 0 0 0,0 0 0 0 0,0 0 0 0 0,1 0-1 0 0,-1 0 1 0 0,0 0 0 0 0,1 0 0 0 0,-1-1 0 0 0,0 1 0 0 0,1 0 0 0 0,-1 0-1 0 0,0 0 1 0 0,1 0 0 0 0,-1 1 0 0 0,0-1 0 0 0,1 0 0 0 0,-1 0 0 0 0,0 0-1 0 0,1 0 1 0 0,-1 0 0 0 0,0 0 0 0 0,1 0 0 0 0,-1 1 0 0 0,0-1-1 0 0,0 0 1 0 0,1 0 0 0 0,-1 0 0 0 0,1 1 0 0 0,0 13 448 0 0,0 0-534 0 0,5 11 73 0 0,-4-19 63 0 0,-1 0-1 0 0,1 0 1 0 0,-1 0-1 0 0,1 10 0 0 0,-9-83 198 0 0,1 18-233 0 0,5 40-55 0 0,1 7 5 0 0,-1 1 0 0 0,1-1 0 0 0,0 0 0 0 0,0 0 0 0 0,-1 1 0 0 0,1-1 0 0 0,0 0 0 0 0,1 0 0 0 0,-1 1 0 0 0,0-1 0 0 0,1-2 0 0 0,15 32-113 0 0,-11-17 95 0 0,-4-7 27 0 0,1 0-1 0 0,0-1 1 0 0,-1 1-1 0 0,1 0 1 0 0,0-1-1 0 0,1 0 1 0 0,-1 1-1 0 0,1-1 1 0 0,-1 0-1 0 0,1 0 1 0 0,0 0 0 0 0,0-1-1 0 0,0 1 1 0 0,0-1-1 0 0,1 1 1 0 0,-1-1-1 0 0,6 2 1 0 0,-7-3 4 0 0,0 0 0 0 0,0 0 0 0 0,0-1 0 0 0,0 1 0 0 0,0-1 1 0 0,1 1-1 0 0,-1-1 0 0 0,0 0 0 0 0,0 0 0 0 0,0 0 0 0 0,1 0 0 0 0,-1 0 0 0 0,0 0 1 0 0,0-1-1 0 0,0 1 0 0 0,1-1 0 0 0,-1 0 0 0 0,0 1 0 0 0,0-1 0 0 0,0 0 1 0 0,0 0-1 0 0,0 0 0 0 0,0-1 0 0 0,-1 1 0 0 0,1 0 0 0 0,0-1 0 0 0,0 1 0 0 0,-1-1 1 0 0,1 1-1 0 0,-1-1 0 0 0,0 0 0 0 0,1 0 0 0 0,-1 0 0 0 0,0 0 0 0 0,0 0 0 0 0,0 0 1 0 0,0 0-1 0 0,-1 0 0 0 0,1 0 0 0 0,0 0 0 0 0,0-3 0 0 0,14-64 64 0 0,-16 74-72 0 0,1 1 1 0 0,0-1 0 0 0,0 0 0 0 0,1 1-1 0 0,1 7 1 0 0,2 12-1 0 0,-4-22-1 0 0,3 33 13 0 0,-3-34-8 0 0,0 0 1 0 0,1 0-1 0 0,-1 1 0 0 0,1-1 1 0 0,0 0-1 0 0,0 0 0 0 0,0 0 1 0 0,0 0-1 0 0,0 0 1 0 0,0 0-1 0 0,1 0 0 0 0,2 3 1 0 0,-4-5-25 0 0,1 0 1 0 0,0 1 0 0 0,0-1 0 0 0,-1 0 0 0 0,1 0 0 0 0,0 1 0 0 0,0-1-1 0 0,-1 0 1 0 0,1 0 0 0 0,0 0 0 0 0,0 0 0 0 0,-1 0 0 0 0,1 0 0 0 0,0 0-1 0 0,0-1 1 0 0,-1 1 0 0 0,1 0 0 0 0,0 0 0 0 0,0-1 0 0 0,-1 1 0 0 0,1 0-1 0 0,0-1 1 0 0,-1 1 0 0 0,1 0 0 0 0,0-1 0 0 0,-1 1 0 0 0,1-1 0 0 0,-1 1 0 0 0,1-2-1 0 0,21-18-432 0 0,-18 15 428 0 0,1-1 22 0 0,0 0 0 0 0,-1-1 0 0 0,0 1 0 0 0,0-1 0 0 0,-1 0 0 0 0,6-14 0 0 0,5-12 118 0 0,-14 51 72 0 0,0-1 0 0 0,1 0-1 0 0,0 1 1 0 0,6 22 0 0 0,-6-38-180 0 0,-1 1 0 0 0,1-1 1 0 0,0 1-1 0 0,0-1 1 0 0,1 0-1 0 0,-1 1 0 0 0,0-1 1 0 0,1 0-1 0 0,-1 0 1 0 0,1 0-1 0 0,0 0 0 0 0,0 0 1 0 0,0 0-1 0 0,0-1 1 0 0,0 1-1 0 0,0-1 0 0 0,0 1 1 0 0,0-1-1 0 0,0 0 1 0 0,1 0-1 0 0,-1 0 0 0 0,1 0 1 0 0,-1 0-1 0 0,5 1 1 0 0,-3-2-16 0 0,0 1 1 0 0,0-1 0 0 0,0 0 0 0 0,0 0-1 0 0,0 0 1 0 0,0-1 0 0 0,-1 1 0 0 0,1-1-1 0 0,0 0 1 0 0,0 0 0 0 0,0 0 0 0 0,0 0-1 0 0,-1-1 1 0 0,1 0 0 0 0,5-3 0 0 0,-9 5-140 0 0,1-1 1 0 0,-1 1 0 0 0,0 0 0 0 0,0 0 0 0 0,0 0 0 0 0,0-1 0 0 0,0 1 0 0 0,0 0 0 0 0,0 0 0 0 0,0 0 0 0 0,0-1 0 0 0,0 1 0 0 0,0 0-1 0 0,0 0 1 0 0,0-1 0 0 0,0 1 0 0 0,0 0 0 0 0,0 0 0 0 0,0-1 0 0 0,0 1 0 0 0,0 0 0 0 0,0 0 0 0 0,0 0 0 0 0,0-1 0 0 0,-1 1 0 0 0,1 0-1 0 0,0 0 1 0 0,0 0 0 0 0,0-1 0 0 0,0 1 0 0 0,0 0 0 0 0,-1 0 0 0 0,1 0 0 0 0,0 0 0 0 0,0 0 0 0 0,0-1 0 0 0,0 1 0 0 0,-1 0 0 0 0,1 0 0 0 0,0 0-1 0 0,0 0 1 0 0,-1 0 0 0 0,1 0 0 0 0,0 0 0 0 0,0 0 0 0 0,0 0 0 0 0,-1 0 0 0 0,1 0 0 0 0,0 0 0 0 0,0 0 0 0 0,-1 0 0 0 0,1 0-1 0 0,-1-1-209 0 0,-2 0-2137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13.066"/>
    </inkml:context>
    <inkml:brush xml:id="br0">
      <inkml:brushProperty name="width" value="0.025" units="cm"/>
      <inkml:brushProperty name="height" value="0.025" units="cm"/>
      <inkml:brushProperty name="color" value="#FFFFFF"/>
    </inkml:brush>
  </inkml:definitions>
  <inkml:trace contextRef="#ctx0" brushRef="#br0">0 30 6817 0 0,'0'1'271'0'0,"0"-1"-1"0"0,1 0 1 0 0,-1 0-1 0 0,0 0 1 0 0,0 0-1 0 0,0 1 1 0 0,0-1-1 0 0,0 0 1 0 0,0 0-1 0 0,1 0 1 0 0,-1 0-1 0 0,0 1 0 0 0,0-1 1 0 0,0 0-1 0 0,0 0 1 0 0,1 0-1 0 0,-1 0 1 0 0,0 0-1 0 0,0 0 1 0 0,0 0-1 0 0,1 0 1 0 0,-1 0-1 0 0,0 0 0 0 0,0 0 1 0 0,1 1-1 0 0,-1-1 1 0 0,0 0-1 0 0,0 0 1 0 0,0-1-1 0 0,1 1 1 0 0,-1 0-1 0 0,0 0 1 0 0,0 0-1 0 0,0 0 1 0 0,1 0-1 0 0,14-3 1487 0 0,12-6-2399 0 0,-12 1 754 0 0,2-1-343 0 0,-6 7-3927 0 0,-11 1 1610 0 0,0 1 402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3:55.239"/>
    </inkml:context>
    <inkml:brush xml:id="br0">
      <inkml:brushProperty name="width" value="0.1" units="cm"/>
      <inkml:brushProperty name="height" value="0.1" units="cm"/>
      <inkml:brushProperty name="color" value="#333333"/>
    </inkml:brush>
  </inkml:definitions>
  <inkml:trace contextRef="#ctx0" brushRef="#br0">45 29 10778 0 0,'-44'-28'8206'0'0,"44"30"-7922"0"0,0 1 0 0 0,-1-1 0 0 0,1 1 0 0 0,0-1 0 0 0,0 1 0 0 0,0-1 0 0 0,1 1 1 0 0,0 2-1 0 0,12 66 770 0 0,-3-20-271 0 0,6 89 0 0 0,-7 12-83 0 0,0 36-610 0 0,-9-188-156 0 0,0 1-1 0 0,0-1 1 0 0,0 1 0 0 0,0-1 0 0 0,0 1 0 0 0,0 0 0 0 0,0-1 0 0 0,0 1 0 0 0,0-1 0 0 0,0 1-1 0 0,0 0 1 0 0,0-1 0 0 0,1 1 0 0 0,-1-1 0 0 0,0 1 0 0 0,0-1 0 0 0,1 1 0 0 0,-1-1-1 0 0,0 1 1 0 0,1-1 0 0 0,-1 1 0 0 0,0-1 0 0 0,1 1 0 0 0,-1-1 0 0 0,1 0 0 0 0,-1 1 0 0 0,1-1-1 0 0,-1 0 1 0 0,1 1 0 0 0,-1-1 0 0 0,1 0 0 0 0,-1 0 0 0 0,1 1 0 0 0,-1-1 0 0 0,1 0-1 0 0,0 0 1 0 0,-1 0 0 0 0,1 0 0 0 0,-1 0 0 0 0,1 0 0 0 0,0 0 0 0 0,-1 0 0 0 0,1 0 0 0 0,-1 0-1 0 0,1 0 1 0 0,-1 0 0 0 0,1 0 0 0 0,0 0 0 0 0,-1-1 0 0 0,1 1 0 0 0,3-1-306 0 0,-1-1-1 0 0,0 1 1 0 0,1-1 0 0 0,-1 0 0 0 0,0 1 0 0 0,3-4-1 0 0,12-6-1508 0 0</inkml:trace>
  <inkml:trace contextRef="#ctx0" brushRef="#br0" timeOffset="1">365 21 10818 0 0,'-2'0'5530'0'0,"-7"7"-4097"0"0,3 5-829 0 0,0-1-1 0 0,1 1 1 0 0,0 0 0 0 0,-4 20-1 0 0,-2 18 490 0 0,-4 60 0 0 0,11-82-849 0 0,3 1 0 0 0,0 0 0 0 0,2 0 0 0 0,0 0 0 0 0,3-1-1 0 0,9 45 1 0 0,-9-61-181 0 0,0 0-1 0 0,0-1 0 0 0,1 1 0 0 0,1-1 0 0 0,0 0 1 0 0,0 0-1 0 0,13 15 0 0 0,-13-19-35 0 0,1 0-1 0 0,-1-1 1 0 0,1 0-1 0 0,0 0 1 0 0,0-1 0 0 0,1 0-1 0 0,0 0 1 0 0,0-1 0 0 0,0 0-1 0 0,0 0 1 0 0,14 4-1 0 0,-3-2 6 0 0,-1-1 0 0 0,1-1 0 0 0,-1 0-1 0 0,1-2 1 0 0,0 0 0 0 0,0-1 0 0 0,1-1-1 0 0,-1 0 1 0 0,20-4 0 0 0,44-13 40 0 0,-61 14-59 0 0,-19 3-27 0 0,-1 0 0 0 0,0 0 0 0 0,0 0-1 0 0,0 0 1 0 0,0-1 0 0 0,0 1 0 0 0,0-1-1 0 0,0 1 1 0 0,0-1 0 0 0,0 0 0 0 0,3-2 0 0 0,10-2-554 0 0,-15 5 407 0 0,1 0 0 0 0,0 0 0 0 0,0 0-1 0 0,-1 0 1 0 0,1-1 0 0 0,0 1 0 0 0,-1 0-1 0 0,1 0 1 0 0,0-1 0 0 0,-1 1 0 0 0,1 0-1 0 0,-1-1 1 0 0,1 1 0 0 0,-1-1 0 0 0,1 1-1 0 0,-1 0 1 0 0,1-1 0 0 0,-1 1 0 0 0,1-1-1 0 0,-1 0 1 0 0,1 1 0 0 0,-1-1 0 0 0,0 1-1 0 0,1-2 1 0 0,5-3-1973 0 0,-10-1 561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13.443"/>
    </inkml:context>
    <inkml:brush xml:id="br0">
      <inkml:brushProperty name="width" value="0.025" units="cm"/>
      <inkml:brushProperty name="height" value="0.025" units="cm"/>
      <inkml:brushProperty name="color" value="#FFFFFF"/>
    </inkml:brush>
  </inkml:definitions>
  <inkml:trace contextRef="#ctx0" brushRef="#br0">0 40 6729 0 0,'3'-7'8318'0'0,"6"1"-5021"0"0,16-2-3153 0 0,-19 7 512 0 0,10-4-1010 0 0,0 2-1 0 0,1 0 0 0 0,19-1 1 0 0,-16 2-1831 0 0,-11 1 1159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13.784"/>
    </inkml:context>
    <inkml:brush xml:id="br0">
      <inkml:brushProperty name="width" value="0.025" units="cm"/>
      <inkml:brushProperty name="height" value="0.025" units="cm"/>
      <inkml:brushProperty name="color" value="#FFFFFF"/>
    </inkml:brush>
  </inkml:definitions>
  <inkml:trace contextRef="#ctx0" brushRef="#br0">133 1 5681 0 0,'-3'1'10324'0'0,"-11"-1"-6344"0"0,-6 1-3799 0 0,13 1-162 0 0,1 1 1 0 0,0 0-1 0 0,0 0 1 0 0,0 1 0 0 0,1 0-1 0 0,-1 0 1 0 0,1 0-1 0 0,0 0 1 0 0,0 1 0 0 0,0 0-1 0 0,1 0 1 0 0,0 1 0 0 0,0-1-1 0 0,0 1 1 0 0,1-1-1 0 0,-1 1 1 0 0,1 1 0 0 0,1-1-1 0 0,-3 8 1 0 0,5-14-23 0 0,0 1 0 0 0,0 0 0 0 0,0-1 1 0 0,0 1-1 0 0,0-1 0 0 0,0 1 0 0 0,0 0 0 0 0,1-1 1 0 0,-1 1-1 0 0,0-1 0 0 0,0 1 0 0 0,1 0 0 0 0,-1-1 1 0 0,0 1-1 0 0,1-1 0 0 0,-1 1 0 0 0,1-1 0 0 0,-1 1 1 0 0,0-1-1 0 0,1 0 0 0 0,-1 1 0 0 0,1-1 0 0 0,-1 1 1 0 0,1-1-1 0 0,0 0 0 0 0,-1 0 0 0 0,1 1 1 0 0,-1-1-1 0 0,1 0 0 0 0,0 0 0 0 0,-1 0 0 0 0,1 1 1 0 0,-1-1-1 0 0,1 0 0 0 0,0 0 0 0 0,-1 0 0 0 0,1 0 1 0 0,0 0-1 0 0,30 1 51 0 0,-28-1-43 0 0,20-1 69 0 0,-17 0-51 0 0,-1 1 1 0 0,1-1-1 0 0,-1 1 1 0 0,1 0-1 0 0,-1 0 1 0 0,1 1-1 0 0,-1 0 1 0 0,1 0-1 0 0,-1 0 1 0 0,0 1-1 0 0,11 3 1 0 0,-16-4 5 0 0,0-1-1 0 0,1 0 1 0 0,-1 0 0 0 0,0 1 0 0 0,1-1-1 0 0,-1 0 1 0 0,0 1 0 0 0,1-1 0 0 0,-1 0 0 0 0,0 1-1 0 0,0-1 1 0 0,1 1 0 0 0,-1-1 0 0 0,0 0-1 0 0,0 1 1 0 0,0-1 0 0 0,0 1 0 0 0,1-1-1 0 0,-1 1 1 0 0,0-1 0 0 0,0 0 0 0 0,0 1 0 0 0,0-1-1 0 0,0 1 1 0 0,0-1 0 0 0,0 1 0 0 0,0-1-1 0 0,0 1 1 0 0,0-1 0 0 0,-1 1 0 0 0,-10 13 819 0 0,-18 5 127 0 0,-6-1-480 0 0,-13 4-1639 0 0,49-22-2856 0 0,5-2 1283 0 0,-2 0 721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17.021"/>
    </inkml:context>
    <inkml:brush xml:id="br0">
      <inkml:brushProperty name="width" value="0.025" units="cm"/>
      <inkml:brushProperty name="height" value="0.025" units="cm"/>
      <inkml:brushProperty name="color" value="#FFFFFF"/>
    </inkml:brush>
  </inkml:definitions>
  <inkml:trace contextRef="#ctx0" brushRef="#br0">37 88 7482 0 0,'-11'-13'7560'0'0,"-3"-3"-3957"0"0,6 3-1878 0 0,5 47-905 0 0,7 36-825 0 0,-1-8 80 0 0,0-21-20 0 0,-2-26 2 0 0,0-24 43 0 0,-3-24-25 0 0,0-6-39 0 0,-1 14-13 0 0,2-38-1 0 0,2 57-34 0 0,-1-1-1 0 0,1 1 1 0 0,0-1 0 0 0,1 1 0 0 0,-1 0 0 0 0,1 0 0 0 0,1 0-1 0 0,-1 0 1 0 0,1 0 0 0 0,6-11 0 0 0,-8 16 5 0 0,0 0 0 0 0,0-1 1 0 0,0 1-1 0 0,0 0 0 0 0,0-1 0 0 0,0 1 0 0 0,0 0 1 0 0,1 0-1 0 0,-1 0 0 0 0,0 0 0 0 0,1 0 0 0 0,-1 0 1 0 0,1 0-1 0 0,-1 1 0 0 0,1-1 0 0 0,-1 0 0 0 0,1 1 1 0 0,-1-1-1 0 0,1 1 0 0 0,0 0 0 0 0,-1 0 0 0 0,1-1 1 0 0,-1 1-1 0 0,1 0 0 0 0,0 0 0 0 0,-1 0 0 0 0,1 1 1 0 0,0-1-1 0 0,-1 0 0 0 0,4 2 0 0 0,-3-1 9 0 0,0 0 0 0 0,0 0 0 0 0,-1 0 0 0 0,1 1 0 0 0,0-1 0 0 0,-1 1 0 0 0,1-1-1 0 0,-1 1 1 0 0,1 0 0 0 0,-1 0 0 0 0,0 0 0 0 0,0-1 0 0 0,0 1 0 0 0,0 0 0 0 0,0 0 0 0 0,0 1 0 0 0,0-1 0 0 0,-1 0 0 0 0,1 0-1 0 0,-1 0 1 0 0,0 0 0 0 0,1 4 0 0 0,-1 0 32 0 0,-1-1 1 0 0,1 1-1 0 0,-1-1 0 0 0,0 1 0 0 0,0-1 1 0 0,-1 1-1 0 0,1-1 0 0 0,-5 9 0 0 0,5-11-47 0 0,0 0-1 0 0,-1-1 1 0 0,1 1-1 0 0,-1 0 0 0 0,1-1 1 0 0,-1 0-1 0 0,0 1 1 0 0,0-1-1 0 0,0 0 1 0 0,0 0-1 0 0,0 0 1 0 0,-1 0-1 0 0,1 0 1 0 0,0-1-1 0 0,-1 1 1 0 0,0-1-1 0 0,1 1 0 0 0,-5 0 1 0 0,7-2-97 0 0,0 0 0 0 0,-1 1 0 0 0,1-1 0 0 0,-1 0 0 0 0,1 0-1 0 0,0 0 1 0 0,-1 0 0 0 0,1 0 0 0 0,-1 0 0 0 0,1 0 0 0 0,-1 0 0 0 0,1 0 0 0 0,0 0 0 0 0,-1 0 0 0 0,1 0 0 0 0,-1 0 0 0 0,1 0 0 0 0,-1-1-1 0 0,1 1 1 0 0,0 0 0 0 0,-1 0 0 0 0,1 0 0 0 0,0-1 0 0 0,-1 1 0 0 0,1 0 0 0 0,0 0 0 0 0,-1-1 0 0 0,1 1 0 0 0,0 0 0 0 0,-1-1 0 0 0,1 1 0 0 0,0 0-1 0 0,0-1 1 0 0,-1 1 0 0 0,1-1 0 0 0,0 1 0 0 0,0 0 0 0 0,0-1 0 0 0,0 1 0 0 0,0-1 0 0 0,-1 1 0 0 0,1 0 0 0 0,0-1 0 0 0,0 1 0 0 0,0-1-1 0 0,0 1 1 0 0,0-1 0 0 0,0 1 0 0 0,0 0 0 0 0,0-1 0 0 0,1 1 0 0 0,-1-1 0 0 0,0 1 0 0 0,0 0 0 0 0,0-1 0 0 0,0 1 0 0 0,1-1 0 0 0,-1 1-1 0 0,0 0 1 0 0,0-1 0 0 0,1 1 0 0 0,-1 0 0 0 0,0-1 0 0 0,1 1 0 0 0,2-4-1422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17.455"/>
    </inkml:context>
    <inkml:brush xml:id="br0">
      <inkml:brushProperty name="width" value="0.025" units="cm"/>
      <inkml:brushProperty name="height" value="0.025" units="cm"/>
      <inkml:brushProperty name="color" value="#FFFFFF"/>
    </inkml:brush>
  </inkml:definitions>
  <inkml:trace contextRef="#ctx0" brushRef="#br0">3 210 4897 0 0,'-1'15'3904'0'0,"0"-12"-3446"0"0,1 1 0 0 0,0-1 0 0 0,0 0-1 0 0,0 1 1 0 0,0-1 0 0 0,0 1 0 0 0,1-1-1 0 0,-1 0 1 0 0,3 6 0 0 0,-2-12 76 0 0,0 0 0 0 0,0 0 1 0 0,0 0-1 0 0,-1 0 0 0 0,1 0 1 0 0,-1-1-1 0 0,1-2 0 0 0,-3-52 686 0 0,0 35-1098 0 0,1 0-1 0 0,4-36 0 0 0,-3 54-105 0 0,1 0 0 0 0,0 0 0 0 0,0 1-1 0 0,0-1 1 0 0,0 1 0 0 0,1-1 0 0 0,0 1-1 0 0,0 0 1 0 0,0-1 0 0 0,0 1 0 0 0,1 0-1 0 0,0 0 1 0 0,0 1 0 0 0,4-6-1 0 0,-6 9-17 0 0,-1 0-1 0 0,1-1 0 0 0,-1 1 1 0 0,1 0-1 0 0,-1 0 0 0 0,0 0 0 0 0,1-1 1 0 0,-1 1-1 0 0,1 0 0 0 0,-1 0 0 0 0,1 0 1 0 0,-1 0-1 0 0,1 0 0 0 0,-1 0 0 0 0,1 0 1 0 0,-1 0-1 0 0,1 0 0 0 0,-1 0 0 0 0,1 0 1 0 0,-1 0-1 0 0,1 0 0 0 0,-1 1 1 0 0,1-1-1 0 0,-1 0 0 0 0,1 0 0 0 0,-1 1 1 0 0,1-1-1 0 0,11 15-28 0 0,1 18 21 0 0,-1 14-325 0 0,2 24 1361 0 0,-7-36-2815 0 0,0 0-3337 0 0,-6-34 2666 0 0,-1-1 654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17.804"/>
    </inkml:context>
    <inkml:brush xml:id="br0">
      <inkml:brushProperty name="width" value="0.025" units="cm"/>
      <inkml:brushProperty name="height" value="0.025" units="cm"/>
      <inkml:brushProperty name="color" value="#FFFFFF"/>
    </inkml:brush>
  </inkml:definitions>
  <inkml:trace contextRef="#ctx0" brushRef="#br0">2 48 6033 0 0,'0'0'139'0'0,"0"0"-1"0"0,0 0 1 0 0,0 0 0 0 0,0 0-1 0 0,0 0 1 0 0,0 0-1 0 0,0 0 1 0 0,0 0-1 0 0,0 0 1 0 0,0 0 0 0 0,-1 0-1 0 0,1 0 1 0 0,0 0-1 0 0,0 0 1 0 0,0 0-1 0 0,0 0 1 0 0,0 0 0 0 0,0 0-1 0 0,0 0 1 0 0,0 0-1 0 0,0-1 1 0 0,0 1 0 0 0,0 0-1 0 0,0 0 1 0 0,0 0-1 0 0,0 0 1 0 0,0 0-1 0 0,0 0 1 0 0,0 0 0 0 0,0 0-1 0 0,0 0 1 0 0,0 0-1 0 0,0 0 1 0 0,0-1-1 0 0,0 1 1 0 0,0 0 0 0 0,0 0-1 0 0,0 0 1 0 0,0 0-1 0 0,0 0 1 0 0,0 0-1 0 0,0 0 1 0 0,0 0 0 0 0,0 0-1 0 0,0 0 1 0 0,0 0-1 0 0,0 0 1 0 0,0 0-1 0 0,0 0 1 0 0,0-1 0 0 0,1 1-1 0 0,-1 0 1 0 0,0 0-1 0 0,0 0 1 0 0,0 0-1 0 0,0 0 1 0 0,0 0 0 0 0,0 0-1 0 0,0 0 1 0 0,0 0-1 0 0,0 0 1 0 0,0 0 0 0 0,0 0-1 0 0,0 0 1 0 0,0 0-1 0 0,1 0 1 0 0,-1 0-1 0 0,11-3 2883 0 0,21-3-4550 0 0,-22 4 2369 0 0,22-6-1418 0 0,-24 6-910 0 0,0-1-1 0 0,0-1 0 0 0,12-7 1 0 0,-10 5-958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18.177"/>
    </inkml:context>
    <inkml:brush xml:id="br0">
      <inkml:brushProperty name="width" value="0.025" units="cm"/>
      <inkml:brushProperty name="height" value="0.025" units="cm"/>
      <inkml:brushProperty name="color" value="#FFFFFF"/>
    </inkml:brush>
  </inkml:definitions>
  <inkml:trace contextRef="#ctx0" brushRef="#br0">86 1 8250 0 0,'-31'15'9714'0'0,"6"5"-6885"0"0,22-17-2872 0 0,1 0 0 0 0,-1 0 0 0 0,1 0 0 0 0,0 0 0 0 0,0 0 0 0 0,0 1 0 0 0,-2 5 0 0 0,-3 19 590 0 0,6-14-534 0 0,0-1 0 0 0,1 22 0 0 0,0-33-26 0 0,0 1 1 0 0,0 0 0 0 0,1 0-1 0 0,-1-1 1 0 0,1 1-1 0 0,-1 0 1 0 0,1-1 0 0 0,0 1-1 0 0,0-1 1 0 0,0 1 0 0 0,1-1-1 0 0,-1 1 1 0 0,0-1-1 0 0,1 0 1 0 0,0 1 0 0 0,-1-1-1 0 0,1 0 1 0 0,0 0-1 0 0,4 3 1 0 0,-4-4 13 0 0,1 0 0 0 0,-1-1 1 0 0,1 1-1 0 0,-1-1 0 0 0,1 0 0 0 0,0 1 0 0 0,-1-1 0 0 0,1 0 0 0 0,-1 0 1 0 0,1-1-1 0 0,-1 1 0 0 0,1 0 0 0 0,-1-1 0 0 0,1 0 0 0 0,-1 1 1 0 0,1-1-1 0 0,-1 0 0 0 0,0 0 0 0 0,1-1 0 0 0,-1 1 0 0 0,0 0 0 0 0,0-1 1 0 0,3-1-1 0 0,-4 2 15 0 0,0 0 0 0 0,0 0-1 0 0,0 1 1 0 0,0-1 0 0 0,0 0 0 0 0,0 0 0 0 0,0 0 0 0 0,-1 0 0 0 0,1 0-1 0 0,0 0 1 0 0,0 0 0 0 0,-1 0 0 0 0,1-1 0 0 0,-1 1 0 0 0,1 0 0 0 0,-1 0 0 0 0,1-1-1 0 0,-1 1 1 0 0,0 0 0 0 0,0 0 0 0 0,0-1 0 0 0,1 1 0 0 0,-1 0 0 0 0,0-1-1 0 0,-1 1 1 0 0,1 0 0 0 0,0 0 0 0 0,0-1 0 0 0,0 1 0 0 0,-1 0 0 0 0,1-1-1 0 0,-1 1 1 0 0,1 0 0 0 0,-1 0 0 0 0,1 0 0 0 0,-1 0 0 0 0,0 0 0 0 0,0 0 0 0 0,1-1-1 0 0,-1 2 1 0 0,0-1 0 0 0,0 0 0 0 0,0 0 0 0 0,0 0 0 0 0,-2-1 0 0 0,2 1-35 0 0,0 0 0 0 0,0 1 1 0 0,-1-1-1 0 0,1 0 1 0 0,0 1-1 0 0,-1-1 1 0 0,1 1-1 0 0,-1-1 1 0 0,1 1-1 0 0,-1-1 0 0 0,1 1 1 0 0,-1 0-1 0 0,1 0 1 0 0,-1 0-1 0 0,1 0 1 0 0,-1 0-1 0 0,1 0 0 0 0,-1 0 1 0 0,1 1-1 0 0,0-1 1 0 0,-1 0-1 0 0,1 1 1 0 0,-1-1-1 0 0,1 1 1 0 0,0 0-1 0 0,-1-1 0 0 0,0 2 1 0 0,0-1-170 0 0,1 0 0 0 0,0 0 0 0 0,0 0 0 0 0,-1 0 0 0 0,1 0 0 0 0,0 1 0 0 0,0-1 0 0 0,0 0 0 0 0,1 1 0 0 0,-1-1 0 0 0,0 0 0 0 0,0 1 0 0 0,1-1 0 0 0,-1 1 0 0 0,1-1 0 0 0,-1 3 0 0 0,1-3-181 0 0,0 0-1 0 0,0 0 0 0 0,0 0 1 0 0,1 0-1 0 0,-1 0 1 0 0,0 0-1 0 0,0-1 1 0 0,1 1-1 0 0,-1 0 0 0 0,1 0 1 0 0,-1 0-1 0 0,1-1 1 0 0,-1 1-1 0 0,1 0 1 0 0,-1 0-1 0 0,2 0 0 0 0,1 1-1238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18.546"/>
    </inkml:context>
    <inkml:brush xml:id="br0">
      <inkml:brushProperty name="width" value="0.025" units="cm"/>
      <inkml:brushProperty name="height" value="0.025" units="cm"/>
      <inkml:brushProperty name="color" value="#FFFFFF"/>
    </inkml:brush>
  </inkml:definitions>
  <inkml:trace contextRef="#ctx0" brushRef="#br0">16 1 6569 0 0,'0'1'7916'0'0,"-3"3"-2340"0"0,-2 10-5197 0 0,3 2-306 0 0,-3 52 143 0 0,9-23-235 0 0,-4-44 19 0 0,0 1 1 0 0,0-1-1 0 0,1 1 1 0 0,-1-1 0 0 0,1 1-1 0 0,-1-1 1 0 0,1 1-1 0 0,-1-1 1 0 0,1 0-1 0 0,0 1 1 0 0,0-1-1 0 0,0 0 1 0 0,0 0 0 0 0,0 0-1 0 0,0 1 1 0 0,0-1-1 0 0,0 0 1 0 0,0 0-1 0 0,0 0 1 0 0,1-1 0 0 0,-1 1-1 0 0,0 0 1 0 0,1 0-1 0 0,-1-1 1 0 0,0 1-1 0 0,1-1 1 0 0,-1 1-1 0 0,1-1 1 0 0,-1 0 0 0 0,1 1-1 0 0,-1-1 1 0 0,1 0-1 0 0,-1 0 1 0 0,1 0-1 0 0,-1 0 1 0 0,4-1 0 0 0,1 0-123 0 0,1-1 0 0 0,-1 1 0 0 0,0-2 0 0 0,0 1 0 0 0,0-1 0 0 0,0 0 0 0 0,6-4 0 0 0,-4 6-4436 0 0,-7 1 3188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18.898"/>
    </inkml:context>
    <inkml:brush xml:id="br0">
      <inkml:brushProperty name="width" value="0.025" units="cm"/>
      <inkml:brushProperty name="height" value="0.025" units="cm"/>
      <inkml:brushProperty name="color" value="#FFFFFF"/>
    </inkml:brush>
  </inkml:definitions>
  <inkml:trace contextRef="#ctx0" brushRef="#br0">0 33 8138 0 0,'17'-8'7202'0'0,"12"2"-4801"0"0,-24 5-2491 0 0,0 0 0 0 0,0 0 0 0 0,1 0-1 0 0,-1 0 1 0 0,0-1 0 0 0,8-4 0 0 0,-2 0-5005 0 0,-11 6 3842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19.267"/>
    </inkml:context>
    <inkml:brush xml:id="br0">
      <inkml:brushProperty name="width" value="0.025" units="cm"/>
      <inkml:brushProperty name="height" value="0.025" units="cm"/>
      <inkml:brushProperty name="color" value="#FFFFFF"/>
    </inkml:brush>
  </inkml:definitions>
  <inkml:trace contextRef="#ctx0" brushRef="#br0">3 65 7594 0 0,'0'0'226'0'0,"0"0"0"0"0,0 0 0 0 0,-1 0 0 0 0,1 0 0 0 0,0 0 1 0 0,0 0-1 0 0,0 0 0 0 0,0 0 0 0 0,0 0 0 0 0,0-1 1 0 0,0 1-1 0 0,-1 0 0 0 0,1 0 0 0 0,0 0 0 0 0,0 0 0 0 0,0 0 1 0 0,0-1-1 0 0,0 1 0 0 0,0 0 0 0 0,0 0 0 0 0,0 0 0 0 0,0 0 1 0 0,0 0-1 0 0,0-1 0 0 0,0 1 0 0 0,0 0 0 0 0,0 0 1 0 0,0 0-1 0 0,0 0 0 0 0,0-1 0 0 0,0 1 0 0 0,0 0 0 0 0,0 0 1 0 0,0 0-1 0 0,0 0 0 0 0,0 0 0 0 0,0-1 0 0 0,0 1 0 0 0,0 0 1 0 0,1 0-1 0 0,-1 0 0 0 0,0 0 0 0 0,0 0 0 0 0,0-1 0 0 0,0 1 1 0 0,0 0-1 0 0,11-6 1940 0 0,11-2-2665 0 0,54-15 353 0 0,-27 5-6743 0 0,-42 15 4491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19.625"/>
    </inkml:context>
    <inkml:brush xml:id="br0">
      <inkml:brushProperty name="width" value="0.025" units="cm"/>
      <inkml:brushProperty name="height" value="0.025" units="cm"/>
      <inkml:brushProperty name="color" value="#FFFFFF"/>
    </inkml:brush>
  </inkml:definitions>
  <inkml:trace contextRef="#ctx0" brushRef="#br0">21 0 8818 0 0,'-1'5'7614'0'0,"3"3"-4618"0"0,-1-4-2876 0 0,0-1 388 0 0,-3 27 121 0 0,-8 15-330 0 0,-1 2-329 0 0,10-16 88 0 0,1-30-57 0 0,0 1 0 0 0,1-1 0 0 0,-1 0 0 0 0,0 0-1 0 0,1 1 1 0 0,-1-1 0 0 0,1 0 0 0 0,-1 0-1 0 0,1 0 1 0 0,-1 1 0 0 0,1-1 0 0 0,0 0-1 0 0,0 0 1 0 0,-1 0 0 0 0,1 0 0 0 0,0 0 0 0 0,0 0-1 0 0,0-1 1 0 0,0 1 0 0 0,0 0 0 0 0,0 0-1 0 0,0-1 1 0 0,0 1 0 0 0,1 0 0 0 0,-1-1-1 0 0,0 0 1 0 0,0 1 0 0 0,1-1 0 0 0,-1 1 0 0 0,0-1-1 0 0,0 0 1 0 0,1 0 0 0 0,-1 0 0 0 0,0 0-1 0 0,1 0 1 0 0,-1 0 0 0 0,1 0 0 0 0,8-1 80 0 0,0-1 1 0 0,-1 0-1 0 0,1 0 0 0 0,10-5 1 0 0,4 0 64 0 0,-10 8-236 0 0,-4 1-5465 0 0,-9-2 3784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3:55.599"/>
    </inkml:context>
    <inkml:brush xml:id="br0">
      <inkml:brushProperty name="width" value="0.1" units="cm"/>
      <inkml:brushProperty name="height" value="0.1" units="cm"/>
      <inkml:brushProperty name="color" value="#333333"/>
    </inkml:brush>
  </inkml:definitions>
  <inkml:trace contextRef="#ctx0" brushRef="#br0">0 524 9954 0 0,'3'-23'6273'0'0,"-3"21"-6168"0"0,1-1 0 0 0,0 1 0 0 0,0 0 0 0 0,1 0 0 0 0,-1 0 0 0 0,0 0 0 0 0,1 0 0 0 0,-1 0 0 0 0,1 0 0 0 0,0 0-1 0 0,-1 1 1 0 0,1-1 0 0 0,0 1 0 0 0,0-1 0 0 0,0 1 0 0 0,0 0 0 0 0,0 0 0 0 0,4-2 0 0 0,5-2-63 0 0,1 1-1 0 0,-1 1 1 0 0,1 0-1 0 0,0 0 1 0 0,0 1 0 0 0,0 0-1 0 0,0 1 1 0 0,14 1-1 0 0,25-4-31 0 0,69-6 85 0 0,22-4-3376 0 0,-137 13 2905 0 0,-1 0 0 0 0,0 0 0 0 0,1 0 0 0 0,-1-1 0 0 0,7-2 0 0 0,-4-4-1689 0 0</inkml:trace>
  <inkml:trace contextRef="#ctx0" brushRef="#br0" timeOffset="1">69 217 10282 0 0,'-3'-3'913'0'0,"0"1"0"0"0,1 0-1 0 0,-1-1 1 0 0,0 0 0 0 0,1 0 0 0 0,0 0 0 0 0,-1 0-1 0 0,1 0 1 0 0,-2-5 0 0 0,3 6-838 0 0,1 1 0 0 0,0 0 1 0 0,0-1-1 0 0,0 1 0 0 0,0 0 1 0 0,0 0-1 0 0,0-1 0 0 0,0 1 0 0 0,0 0 1 0 0,0-1-1 0 0,1 1 0 0 0,-1 0 1 0 0,0 0-1 0 0,1-1 0 0 0,-1 1 1 0 0,1 0-1 0 0,0 0 0 0 0,-1 0 0 0 0,1 0 1 0 0,0 0-1 0 0,0 0 0 0 0,0 0 1 0 0,-1 0-1 0 0,1 0 0 0 0,0 0 1 0 0,0 0-1 0 0,0 1 0 0 0,1-1 0 0 0,-1 0 1 0 0,0 0-1 0 0,2 0 0 0 0,13-7 28 0 0,0 0 0 0 0,1 1 0 0 0,0 1 0 0 0,0 0 0 0 0,20-3-1 0 0,-7 1-52 0 0,155-33-125 0 0,-41 12-1518 0 0,-110 21 938 0 0,49-4 0 0 0,-28 6-665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19.984"/>
    </inkml:context>
    <inkml:brush xml:id="br0">
      <inkml:brushProperty name="width" value="0.025" units="cm"/>
      <inkml:brushProperty name="height" value="0.025" units="cm"/>
      <inkml:brushProperty name="color" value="#FFFFFF"/>
    </inkml:brush>
  </inkml:definitions>
  <inkml:trace contextRef="#ctx0" brushRef="#br0">1 227 5361 0 0,'5'-20'3155'0'0,"0"-2"0"0"0,4-37-1 0 0,7-44 2545 0 0,-13 92-5713 0 0,3 0-42 0 0,-6 11 54 0 0,0 0 1 0 0,0 0-1 0 0,0 0 1 0 0,1 0 0 0 0,-1 0-1 0 0,0-1 1 0 0,0 1-1 0 0,0 0 1 0 0,0 0 0 0 0,0 0-1 0 0,1 0 1 0 0,-1 0-1 0 0,0 0 1 0 0,0 0 0 0 0,0 0-1 0 0,0 0 1 0 0,1 0-1 0 0,-1 0 1 0 0,0 0-1 0 0,0 0 1 0 0,0 0 0 0 0,0 0-1 0 0,1 0 1 0 0,-1 0-1 0 0,0 0 1 0 0,0 0 0 0 0,0 0-1 0 0,0 0 1 0 0,1 0-1 0 0,-1 1 1 0 0,0-1 0 0 0,0 0-1 0 0,0 0 1 0 0,0 0-1 0 0,1 0 1 0 0,5 12-27 0 0,20 56-48 0 0,3 5 231 0 0,-12-24 34 0 0,-9-31-947 0 0,-6-16-6544 0 0,-2-4 5353 0 0</inkml:trace>
  <inkml:trace contextRef="#ctx0" brushRef="#br0" timeOffset="1">25 139 6897 0 0,'-8'2'7492'0'0,"13"-1"-3305"0"0,14-3-2321 0 0,-4-5-2396 0 0,0 0 0 0 0,0-1 0 0 0,24-18 1 0 0,-32 21-270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20.416"/>
    </inkml:context>
    <inkml:brush xml:id="br0">
      <inkml:brushProperty name="width" value="0.025" units="cm"/>
      <inkml:brushProperty name="height" value="0.025" units="cm"/>
      <inkml:brushProperty name="color" value="#FFFFFF"/>
    </inkml:brush>
  </inkml:definitions>
  <inkml:trace contextRef="#ctx0" brushRef="#br0">6 0 9234 0 0,'-4'12'7057'0'0,"2"1"-3516"0"0,2-7-3484 0 0,0 1 1 0 0,1-1 0 0 0,-1 0-1 0 0,1 1 1 0 0,1-1-1 0 0,-1 0 1 0 0,5 12-1 0 0,-6-17-46 0 0,1 0 0 0 0,-1-1 0 0 0,0 1 0 0 0,1 0 0 0 0,-1 0 0 0 0,0-1 0 0 0,1 1 0 0 0,-1 0 0 0 0,1-1 0 0 0,-1 1 0 0 0,1-1 0 0 0,0 1 0 0 0,-1-1 0 0 0,1 1 0 0 0,-1-1 0 0 0,1 1 0 0 0,0-1-1 0 0,-1 1 1 0 0,1-1 0 0 0,0 0 0 0 0,0 0 0 0 0,-1 1 0 0 0,1-1 0 0 0,0 0 0 0 0,0 0 0 0 0,0 0 0 0 0,0 0 0 0 0,1 0 22 0 0,0 0 0 0 0,-1-1 0 0 0,1 1 1 0 0,-1-1-1 0 0,1 1 0 0 0,-1-1 0 0 0,1 0 0 0 0,-1 0 0 0 0,0 0 0 0 0,1 0 1 0 0,-1 0-1 0 0,2-2 0 0 0,2-2 99 0 0,0 0 0 0 0,0-1 0 0 0,-1 1 0 0 0,7-13 0 0 0,-6 8-20 0 0,3-2 204 0 0,-7 12-309 0 0,-1 1 0 0 0,1-1 0 0 0,-1 1 0 0 0,1-1 1 0 0,-1 1-1 0 0,1 0 0 0 0,-1-1 0 0 0,0 1 0 0 0,1 0 1 0 0,-1-1-1 0 0,0 1 0 0 0,1 0 0 0 0,-1 0 1 0 0,0-1-1 0 0,0 1 0 0 0,0 0 0 0 0,0 0 0 0 0,0-1 1 0 0,0 1-1 0 0,0 0 0 0 0,0 0 0 0 0,0 1 0 0 0,8 58 22 0 0,9 46 54 0 0,-10-85-355 0 0,1-14-1646 0 0,-8-6 1674 0 0,0-1 1 0 0,1 0-1 0 0,-1 0 1 0 0,0 0-1 0 0,1 0 1 0 0,-1 0-1 0 0,0 0 1 0 0,0 0-1 0 0,1 0 1 0 0,-1 0-1 0 0,0 0 1 0 0,1 0-1 0 0,-1 0 1 0 0,0 0 0 0 0,1 0-1 0 0,-1 0 1 0 0,0 0-1 0 0,1 0 1 0 0,-1 0-1 0 0,0 0 1 0 0,1 0-1 0 0,-1 0 1 0 0,0-1-1 0 0,1 1 1 0 0,-1 0-1 0 0,0 0 1 0 0,4-3-2186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21.633"/>
    </inkml:context>
    <inkml:brush xml:id="br0">
      <inkml:brushProperty name="width" value="0.025" units="cm"/>
      <inkml:brushProperty name="height" value="0.025" units="cm"/>
      <inkml:brushProperty name="color" value="#FFFFFF"/>
    </inkml:brush>
  </inkml:definitions>
  <inkml:trace contextRef="#ctx0" brushRef="#br0">75 13 8018 0 0,'-13'2'7987'0'0,"1"-5"-4283"0"0,11 3-3662 0 0,0 0-1 0 0,0-1 1 0 0,0 1 0 0 0,0 0-1 0 0,0-1 1 0 0,0 1 0 0 0,0 0-1 0 0,0 0 1 0 0,0 0 0 0 0,0 0-1 0 0,0 0 1 0 0,0 0 0 0 0,0 0-1 0 0,1 0 1 0 0,-1 0 0 0 0,0 0-1 0 0,0 0 1 0 0,0 1 0 0 0,0-1 0 0 0,0 0-1 0 0,0 1 1 0 0,0-1 0 0 0,0 1-1 0 0,0-1 1 0 0,1 1 0 0 0,-1-1-1 0 0,0 1 1 0 0,0 0 0 0 0,1-1-1 0 0,-1 1 1 0 0,0 0 0 0 0,1-1-1 0 0,-1 1 1 0 0,1 0 0 0 0,-1 0-1 0 0,0 1 1 0 0,-2 5-45 0 0,0 1 0 0 0,0 0 0 0 0,1 0-1 0 0,0 0 1 0 0,0 0 0 0 0,1 0 0 0 0,0 0-1 0 0,0 1 1 0 0,1-1 0 0 0,0 0 0 0 0,2 15 0 0 0,-2-22 1 0 0,0 1 0 0 0,0-1 0 0 0,1 0 0 0 0,-1 1 1 0 0,0-1-1 0 0,0 1 0 0 0,1-1 0 0 0,-1 0 0 0 0,1 1 1 0 0,-1-1-1 0 0,1 0 0 0 0,0 1 0 0 0,-1-1 0 0 0,1 0 1 0 0,0 0-1 0 0,0 1 0 0 0,0-1 0 0 0,0 0 0 0 0,0 0 1 0 0,0 0-1 0 0,0 0 0 0 0,0 0 0 0 0,0-1 0 0 0,1 1 1 0 0,-1 0-1 0 0,0 0 0 0 0,0-1 0 0 0,1 1 0 0 0,-1-1 1 0 0,0 1-1 0 0,1-1 0 0 0,-1 0 0 0 0,1 1 0 0 0,-1-1 1 0 0,1 0-1 0 0,-1 0 0 0 0,0 0 0 0 0,1 0 0 0 0,-1 0 1 0 0,1-1-1 0 0,-1 1 0 0 0,1 0 0 0 0,-1-1 0 0 0,0 1 1 0 0,2-1-1 0 0,0 0 24 0 0,-1 0 0 0 0,0 0 0 0 0,1 0 0 0 0,-1-1 0 0 0,0 1 0 0 0,0 0 0 0 0,0-1 0 0 0,0 0 0 0 0,0 1 0 0 0,-1-1 0 0 0,1 0 0 0 0,0 0 0 0 0,-1 0 0 0 0,0 0 0 0 0,1 0 0 0 0,-1 0 0 0 0,0-1-1 0 0,0 1 1 0 0,0 0 0 0 0,0-1 0 0 0,0 1 0 0 0,-1 0 0 0 0,1-1 0 0 0,-1 1 0 0 0,1-1 0 0 0,-1-2 0 0 0,-2-8-21 0 0,-1 1-1 0 0,0 0 0 0 0,-1 0 1 0 0,0 0-1 0 0,-11-21 0 0 0,13 28-104 0 0,2 5 85 0 0,0 0 1 0 0,0 0 0 0 0,0 0 0 0 0,0 0 0 0 0,0 0-1 0 0,0-1 1 0 0,0 1 0 0 0,0 0 0 0 0,0 0-1 0 0,0 0 1 0 0,0 0 0 0 0,0 0 0 0 0,0 0 0 0 0,-1 0-1 0 0,1-1 1 0 0,0 1 0 0 0,0 0 0 0 0,0 0-1 0 0,0 0 1 0 0,0 0 0 0 0,0 0 0 0 0,0 0 0 0 0,0 0-1 0 0,-1 0 1 0 0,1 0 0 0 0,0 0 0 0 0,0 0 0 0 0,0 0-1 0 0,0 0 1 0 0,0 0 0 0 0,0 0 0 0 0,-1 0-1 0 0,1 0 1 0 0,0 0 0 0 0,0 0 0 0 0,0 0 0 0 0,0 0-1 0 0,0 0 1 0 0,0 0 0 0 0,-1 0 0 0 0,1 0-1 0 0,0 0 1 0 0,0 0 0 0 0,0 0 0 0 0,0 0 0 0 0,0 0-1 0 0,0 0 1 0 0,0 0 0 0 0,-1 0 0 0 0,1 0-1 0 0,0 0 1 0 0,0 0 0 0 0,0 1 0 0 0,0-1 0 0 0,0 0-1 0 0,0 0 1 0 0,0 0 0 0 0,0 0 0 0 0,0 0 0 0 0,0 0-1 0 0,0 0 1 0 0,-1 1 0 0 0,1-1 0 0 0,-3 8-405 0 0,3-5 409 0 0,0 0-1 0 0,1-1 0 0 0,-1 1 0 0 0,0 0 0 0 0,1 0 1 0 0,-1-1-1 0 0,1 1 0 0 0,0 0 0 0 0,0-1 1 0 0,0 1-1 0 0,0-1 0 0 0,2 3 0 0 0,-3-4 12 0 0,1-1 0 0 0,-1 1 0 0 0,1-1 0 0 0,-1 1 0 0 0,1-1 0 0 0,-1 0 0 0 0,1 1 0 0 0,-1-1 0 0 0,1 0-1 0 0,-1 1 1 0 0,1-1 0 0 0,0 0 0 0 0,-1 1 0 0 0,1-1 0 0 0,-1 0 0 0 0,1 0 0 0 0,0 0 0 0 0,-1 0 0 0 0,1 0 0 0 0,0 0-1 0 0,0 0 1 0 0,1 0-1 0 0,-1 0-1 0 0,1-1 1 0 0,-1 1-1 0 0,0-1 1 0 0,1 0-1 0 0,-1 1 1 0 0,1-1-1 0 0,-1 0 1 0 0,0 0-1 0 0,0 0 1 0 0,1 0-1 0 0,1-2 1 0 0,48-50 1391 0 0,-52 56-1327 0 0,1 0 1 0 0,0 0 0 0 0,1 0-1 0 0,-1 0 1 0 0,0 0 0 0 0,1 0 0 0 0,0 0-1 0 0,1 5 1 0 0,1 3-65 0 0,1 15-21 0 0,-4-15 46 0 0,2 0 0 0 0,-1-1-1 0 0,1 1 1 0 0,1 0 0 0 0,0-1-1 0 0,1 0 1 0 0,0 0 0 0 0,9 18 0 0 0,-13-27-15 0 0,1 0 0 0 0,-1-1 1 0 0,0 1-1 0 0,1 0 1 0 0,-1-1-1 0 0,1 1 0 0 0,-1-1 1 0 0,1 1-1 0 0,-1-1 0 0 0,1 1 1 0 0,0-1-1 0 0,-1 1 1 0 0,1-1-1 0 0,-1 1 0 0 0,1-1 1 0 0,0 0-1 0 0,0 1 0 0 0,-1-1 1 0 0,1 0-1 0 0,0 1 1 0 0,-1-1-1 0 0,1 0 0 0 0,0 0 1 0 0,0 0-1 0 0,0 0 1 0 0,-1 0-1 0 0,1 0 0 0 0,0 0 1 0 0,1 0-1 0 0,-1-1 5 0 0,0 0-1 0 0,0 1 1 0 0,0-1 0 0 0,0 0 0 0 0,0 0-1 0 0,0 0 1 0 0,0 0 0 0 0,0 0 0 0 0,-1-1-1 0 0,1 1 1 0 0,0 0 0 0 0,-1 0-1 0 0,1 0 1 0 0,0-1 0 0 0,-1 0 0 0 0,3-5 25 0 0,-1 0 1 0 0,0-1 0 0 0,0 1-1 0 0,-1-1 1 0 0,0-8-1 0 0,-2-5-616 0 0,0-7 1260 0 0,3 19-5852 0 0,1 6-7283 0 0,-1 4 12834 0 0,0-1 0 0 0,0 0 0 0 0,-1 0 0 0 0,1 0 0 0 0,0 0 0 0 0,0 0 0 0 0,-1 0 0 0 0,1 0 0 0 0,0-1 0 0 0,0 1 0 0 0,-1 0 0 0 0,1-1 1 0 0,0 0-1 0 0,2-1 0 0 0,26-16 2433 0 0,-9 5-939 0 0,-10 7-947 0 0,-10 6-748 0 0,-1-1 0 0 0,1 1 0 0 0,-1 0 0 0 0,0-1 0 0 0,1 1 0 0 0,-1 0 0 0 0,1 0 0 0 0,-1-1 0 0 0,0 1 0 0 0,1 0 0 0 0,-1 0 0 0 0,1 0 0 0 0,-1 0 0 0 0,1 0 0 0 0,-1-1 0 0 0,1 1 0 0 0,-1 0 0 0 0,1 0 0 0 0,-1 0 0 0 0,1 1 0 0 0,6 14 1278 0 0,1 16-1308 0 0,-5-13-41 0 0,-1 1 1 0 0,0-1 0 0 0,-1 1-1 0 0,-3 32 1 0 0,2-48-1249 0 0,3-7-238 0 0,1-8-1341 0 0,-8-16-3565 0 0,2 21 4663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22.251"/>
    </inkml:context>
    <inkml:brush xml:id="br0">
      <inkml:brushProperty name="width" value="0.025" units="cm"/>
      <inkml:brushProperty name="height" value="0.025" units="cm"/>
      <inkml:brushProperty name="color" value="#FFFFFF"/>
    </inkml:brush>
  </inkml:definitions>
  <inkml:trace contextRef="#ctx0" brushRef="#br0">17 69 2481 0 0,'-1'0'496'0'0,"0"0"0"0"0,1 0 1 0 0,-1-1-1 0 0,0 1 1 0 0,0 0-1 0 0,0-1 0 0 0,0 1 1 0 0,1-1-1 0 0,-1 1 1 0 0,0-1-1 0 0,0 1 0 0 0,1-1 1 0 0,-1 1-1 0 0,0-1 1 0 0,1 0-1 0 0,-1 1 0 0 0,1-1 1 0 0,-1 0-1 0 0,1 0 1 0 0,-1 1-1 0 0,1-1 0 0 0,-1 0 1 0 0,0-1-1 0 0,2 1-377 0 0,-1 1 0 0 0,1-1-1 0 0,-1 0 1 0 0,1 1 0 0 0,0-1-1 0 0,-1 1 1 0 0,1-1 0 0 0,-1 0-1 0 0,1 1 1 0 0,0 0 0 0 0,0-1-1 0 0,-1 1 1 0 0,1-1 0 0 0,0 1-1 0 0,0 0 1 0 0,-1 0 0 0 0,1-1-1 0 0,0 1 1 0 0,0 0 0 0 0,0 0-1 0 0,-1 0 1 0 0,1 0 0 0 0,0 0-1 0 0,0 0 1 0 0,1 0 0 0 0,55-3 66 0 0,-37 3-143 0 0,-1-2 0 0 0,1 0 0 0 0,27-6 0 0 0,-32 4 36 0 0,0-1 0 0 0,0 0 0 0 0,19-11 0 0 0,-42 25 1679 0 0,1-3-1509 0 0,0 1 0 0 0,0 1 0 0 0,0-1-1 0 0,1 1 1 0 0,-8 13 0 0 0,14-20-227 0 0,0-1 0 0 0,-1 1 0 0 0,1 0 0 0 0,0 0 0 0 0,0-1 0 0 0,0 1 0 0 0,1 0 1 0 0,-1 0-1 0 0,0-1 0 0 0,0 1 0 0 0,0 0 0 0 0,0 0 0 0 0,1-1 0 0 0,-1 1 0 0 0,0 0 1 0 0,1-1-1 0 0,-1 1 0 0 0,1 0 0 0 0,-1-1 0 0 0,0 1 0 0 0,1-1 0 0 0,-1 1 0 0 0,1-1 1 0 0,0 1-1 0 0,-1-1 0 0 0,1 1 0 0 0,-1-1 0 0 0,1 1 0 0 0,0-1 0 0 0,-1 0 0 0 0,1 1 1 0 0,0-1-1 0 0,0 1 0 0 0,33 11 776 0 0,-21-8-616 0 0,-11-3-166 0 0,0 0 0 0 0,0 0 0 0 0,0 0 0 0 0,0 0 0 0 0,0 0 0 0 0,0 1 0 0 0,0-1-1 0 0,-1 1 1 0 0,1-1 0 0 0,1 4 0 0 0,-2-4 12 0 0,0 1 0 0 0,0-1 0 0 0,0 1 1 0 0,0 0-1 0 0,-1-1 0 0 0,1 1 0 0 0,-1 0 0 0 0,1 0 0 0 0,-1-1 0 0 0,1 1 0 0 0,-1 0 0 0 0,0 0 0 0 0,0 0 0 0 0,0-1 0 0 0,0 1 0 0 0,-1 4 0 0 0,0-2 29 0 0,0-1-1 0 0,-1 1 1 0 0,1 0-1 0 0,-1 0 1 0 0,0-1-1 0 0,0 1 1 0 0,0-1-1 0 0,0 1 1 0 0,0-1-1 0 0,-1 0 1 0 0,0 0 0 0 0,0 0-1 0 0,-3 3 1 0 0,1-3-18 0 0,0 0 1 0 0,1 0-1 0 0,-1-1 1 0 0,0 1-1 0 0,0-1 1 0 0,0 0-1 0 0,-7 1 1 0 0,-19 8-4056 0 0,27-5 191 0 0,4-4 2117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26.475"/>
    </inkml:context>
    <inkml:brush xml:id="br0">
      <inkml:brushProperty name="width" value="0.025" units="cm"/>
      <inkml:brushProperty name="height" value="0.025" units="cm"/>
      <inkml:brushProperty name="color" value="#FFFFFF"/>
    </inkml:brush>
  </inkml:definitions>
  <inkml:trace contextRef="#ctx0" brushRef="#br0">17 44 6353 0 0,'4'-5'8143'0'0,"-5"2"-4537"0"0,0 4-3555 0 0,1-1 0 0 0,0 0-1 0 0,-1 0 1 0 0,1 1 0 0 0,0-1 0 0 0,0 0-1 0 0,-1 1 1 0 0,1-1 0 0 0,0 0 0 0 0,0 1-1 0 0,-1-1 1 0 0,1 1 0 0 0,0-1 0 0 0,0 0-1 0 0,0 1 1 0 0,0-1 0 0 0,-1 1 0 0 0,1-1-1 0 0,0 0 1 0 0,0 1 0 0 0,0-1 0 0 0,0 1-1 0 0,0-1 1 0 0,0 1 0 0 0,1 0-1 0 0,-1 15-7 0 0,0 0-1 0 0,2 0 0 0 0,3 17 0 0 0,-2-15-44 0 0,1 32 1 0 0,-5-34-6 0 0,1-16 6 0 0,1-9 10 0 0,0-3 63 0 0,-1-1 0 0 0,0 0 0 0 0,-1 1 0 0 0,0-1 0 0 0,-1 1-1 0 0,-1-1 1 0 0,-5-15 0 0 0,3 8 41 0 0,-4-28-1 0 0,8 48-111 0 0,1-1 1 0 0,0 0-1 0 0,0 0 0 0 0,0 1 0 0 0,0-1 0 0 0,0 0 0 0 0,0 0 0 0 0,0 1 0 0 0,0-1 0 0 0,0 0 1 0 0,0 0-1 0 0,0 1 0 0 0,0-1 0 0 0,0 0 0 0 0,1 0 0 0 0,-1 1 0 0 0,0-1 0 0 0,1 0 0 0 0,0 0 0 0 0,-1 1-2 0 0,0 0 0 0 0,1 0 0 0 0,-1 0 0 0 0,1 0 0 0 0,-1 0 0 0 0,0 0 0 0 0,1 0 0 0 0,-1 0 0 0 0,1 0 0 0 0,-1 0 0 0 0,0 0 0 0 0,1 0 0 0 0,-1 0 0 0 0,1 1 0 0 0,-1-1 0 0 0,0 0 0 0 0,1 0 0 0 0,-1 1 0 0 0,0-1 0 0 0,1 0 0 0 0,-1 0 0 0 0,0 1 0 0 0,0-1 0 0 0,1 1-1 0 0,18 24-66 0 0,7 26 87 0 0,-20-36 4 0 0,1-1 0 0 0,1 1 0 0 0,1-1 0 0 0,19 25 0 0 0,-28-39-21 0 0,0 0 1 0 0,0 1 0 0 0,1-1-1 0 0,-1 0 1 0 0,0 0 0 0 0,0 1-1 0 0,0-1 1 0 0,0 0 0 0 0,1 0 0 0 0,-1 0-1 0 0,0 1 1 0 0,0-1 0 0 0,0 0-1 0 0,1 0 1 0 0,-1 0 0 0 0,0 0-1 0 0,1 0 1 0 0,-1 0 0 0 0,0 1-1 0 0,0-1 1 0 0,1 0 0 0 0,-1 0-1 0 0,0 0 1 0 0,0 0 0 0 0,1 0-1 0 0,-1 0 1 0 0,0 0 0 0 0,1 0-1 0 0,-1 0 1 0 0,0 0 0 0 0,0 0 0 0 0,1 0-1 0 0,-1-1 1 0 0,0 1 0 0 0,0 0-1 0 0,1 0 1 0 0,3-11 123 0 0,-3-15 91 0 0,-4 5-557 0 0,0 0 715 0 0,1-34 1 0 0,2 49-1279 0 0,0 0 0 0 0,1-1 0 0 0,0 1 1 0 0,0-1-1 0 0,4-8 0 0 0,-3 13-2106 0 0,-1 2 398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26.902"/>
    </inkml:context>
    <inkml:brush xml:id="br0">
      <inkml:brushProperty name="width" value="0.025" units="cm"/>
      <inkml:brushProperty name="height" value="0.025" units="cm"/>
      <inkml:brushProperty name="color" value="#FFFFFF"/>
    </inkml:brush>
  </inkml:definitions>
  <inkml:trace contextRef="#ctx0" brushRef="#br0">0 211 6209 0 0,'1'-3'7197'0'0,"3"-15"-4532"0"0,-3 4-1205 0 0,0 1 0 0 0,-2-29 1 0 0,0 29-1116 0 0,0 0 1 0 0,2-1-1 0 0,2-20 1 0 0,-2 27-287 0 0,0 1-13 0 0,0 0 0 0 0,0 0 0 0 0,1 0 0 0 0,4-10 0 0 0,6 42-190 0 0,2 4-419 0 0,31 73 1305 0 0,-21-33-7866 0 0,-23-69 5714 0 0,0 0-475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27.449"/>
    </inkml:context>
    <inkml:brush xml:id="br0">
      <inkml:brushProperty name="width" value="0.025" units="cm"/>
      <inkml:brushProperty name="height" value="0.025" units="cm"/>
      <inkml:brushProperty name="color" value="#FFFFFF"/>
    </inkml:brush>
  </inkml:definitions>
  <inkml:trace contextRef="#ctx0" brushRef="#br0">1 75 6633 0 0,'-1'12'7377'0'0,"6"-7"-4828"0"0,-4-5-2536 0 0,1 0-1 0 0,-1-1 1 0 0,0 1 0 0 0,1 0-1 0 0,-1 0 1 0 0,0-1-1 0 0,1 1 1 0 0,-1-1-1 0 0,0 1 1 0 0,1-1-1 0 0,-1 1 1 0 0,0-1-1 0 0,0 0 1 0 0,2 0 0 0 0,4-5-5 0 0,0 1-1 0 0,0-1 1 0 0,8-10 0 0 0,-11 11 123 0 0,1 0 1 0 0,0 1-1 0 0,-1-1 0 0 0,1 1 0 0 0,1 0 0 0 0,-1 1 0 0 0,1-1 1 0 0,6-2-1 0 0,-11 6-72 0 0,0-1 1 0 0,0 1-1 0 0,0 0 0 0 0,0 0 1 0 0,1 0-1 0 0,-1 0 1 0 0,0 1-1 0 0,0-1 0 0 0,0 0 1 0 0,0 0-1 0 0,0 1 1 0 0,0-1-1 0 0,0 1 0 0 0,0-1 1 0 0,0 1-1 0 0,0-1 1 0 0,0 1-1 0 0,0-1 0 0 0,0 1 1 0 0,0 0-1 0 0,0 0 1 0 0,0-1-1 0 0,0 1 0 0 0,-1 0 1 0 0,1 0-1 0 0,0 0 1 0 0,-1 0-1 0 0,1 0 0 0 0,-1 0 1 0 0,1 0-1 0 0,-1 0 1 0 0,1 0-1 0 0,-1 2 0 0 0,5 8 7 0 0,-1-1-1 0 0,4 18 1 0 0,-5-16 68 0 0,-1-4-78 0 0,8 21 115 0 0,-9-28-147 0 0,-1 0 0 0 0,0 0 0 0 0,1 0 1 0 0,-1 0-1 0 0,1 0 0 0 0,-1 0 0 0 0,1 0 0 0 0,-1 0 0 0 0,1-1 0 0 0,0 1 1 0 0,-1 0-1 0 0,1 0 0 0 0,0-1 0 0 0,0 1 0 0 0,0-1 0 0 0,-1 1 0 0 0,1 0 1 0 0,0-1-1 0 0,0 1 0 0 0,0-1 0 0 0,0 0 0 0 0,0 1 0 0 0,1-1 1 0 0,-1 0 4 0 0,0 0 1 0 0,0-1 0 0 0,0 1-1 0 0,0-1 1 0 0,-1 1 0 0 0,1-1-1 0 0,0 1 1 0 0,0-1 0 0 0,0 0-1 0 0,-1 1 1 0 0,1-1 0 0 0,-1 0-1 0 0,1 1 1 0 0,0-1 0 0 0,-1 0-1 0 0,1 0 1 0 0,-1 0 0 0 0,1 1-1 0 0,-1-1 1 0 0,0 0 0 0 0,1 0-1 0 0,-1 0 1 0 0,0 0 0 0 0,0 0 0 0 0,0 0-1 0 0,1 0 1 0 0,-1 0 0 0 0,0-1-1 0 0,2-30 759 0 0,-2 31-752 0 0,-2-23 349 0 0,-1-13-139 0 0,3 35-320 0 0,0 0 0 0 0,1-1 1 0 0,-1 1-1 0 0,0 0 0 0 0,0 0 1 0 0,1 0-1 0 0,0 0 0 0 0,-1 0 1 0 0,1 0-1 0 0,0 0 0 0 0,0 0 1 0 0,1-3-1 0 0,5 4-6382 0 0,-5 2 5273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27.788"/>
    </inkml:context>
    <inkml:brush xml:id="br0">
      <inkml:brushProperty name="width" value="0.025" units="cm"/>
      <inkml:brushProperty name="height" value="0.025" units="cm"/>
      <inkml:brushProperty name="color" value="#FFFFFF"/>
    </inkml:brush>
  </inkml:definitions>
  <inkml:trace contextRef="#ctx0" brushRef="#br0">5 0 8402 0 0,'-1'4'9861'0'0,"0"2"-4944"0"0,0 17-5412 0 0,1-12 1244 0 0,0-6-913 0 0,-1 55 638 0 0,1-55-830 0 0,1 0-1 0 0,-1-1 0 0 0,1 1 1 0 0,0-1-1 0 0,0 1 1 0 0,1-1-1 0 0,-1 0 0 0 0,1 1 1 0 0,0-1-1 0 0,4 7 1 0 0,-6-11 103 0 0,1 0 1 0 0,-1 1 0 0 0,0-1 0 0 0,1 0-1 0 0,-1 1 1 0 0,0-1 0 0 0,1 0 0 0 0,-1 0-1 0 0,1 1 1 0 0,-1-1 0 0 0,0 0 0 0 0,1 0-1 0 0,-1 0 1 0 0,1 0 0 0 0,-1 1 0 0 0,1-1-1 0 0,-1 0 1 0 0,1 0 0 0 0,-1 0 0 0 0,1 0-1 0 0,2-1-1332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28.177"/>
    </inkml:context>
    <inkml:brush xml:id="br0">
      <inkml:brushProperty name="width" value="0.025" units="cm"/>
      <inkml:brushProperty name="height" value="0.025" units="cm"/>
      <inkml:brushProperty name="color" value="#FFFFFF"/>
    </inkml:brush>
  </inkml:definitions>
  <inkml:trace contextRef="#ctx0" brushRef="#br0">76 0 4785 0 0,'-3'7'9709'0'0,"-4"-2"-4557"0"0,-13 2-2954 0 0,2 1-1240 0 0,15-6-952 0 0,1 1 0 0 0,-1 0 0 0 0,1 0-1 0 0,0 0 1 0 0,0 0 0 0 0,0 0 0 0 0,0 0-1 0 0,0 1 1 0 0,1-1 0 0 0,0 1 0 0 0,-1-1 0 0 0,1 1-1 0 0,1-1 1 0 0,-1 1 0 0 0,0 0 0 0 0,1-1-1 0 0,0 8 1 0 0,0-6-45 0 0,0 0 0 0 0,0 1 0 0 0,0-1 0 0 0,1 0 0 0 0,0 1-1 0 0,0-1 1 0 0,0 0 0 0 0,1 0 0 0 0,-1 0 0 0 0,1 0 0 0 0,6 9 0 0 0,-7-12 31 0 0,1-1 0 0 0,0 1 1 0 0,0 0-1 0 0,-1-1 0 0 0,1 1 0 0 0,0-1 1 0 0,1 0-1 0 0,-1 0 0 0 0,0 0 0 0 0,0 0 1 0 0,0 0-1 0 0,1 0 0 0 0,-1-1 0 0 0,0 1 1 0 0,1-1-1 0 0,-1 1 0 0 0,1-1 0 0 0,-1 0 1 0 0,0 0-1 0 0,1 0 0 0 0,-1 0 1 0 0,1 0-1 0 0,-1-1 0 0 0,0 1 0 0 0,1-1 1 0 0,-1 0-1 0 0,0 1 0 0 0,4-3 0 0 0,-3 2 28 0 0,0 0 1 0 0,0 0-1 0 0,0-1 0 0 0,-1 1 0 0 0,1-1 0 0 0,-1 0 0 0 0,1 1 0 0 0,-1-1 1 0 0,0 0-1 0 0,1 0 0 0 0,-1-1 0 0 0,0 1 0 0 0,-1 0 0 0 0,1-1 0 0 0,0 1 1 0 0,-1-1-1 0 0,1 0 0 0 0,-1 1 0 0 0,0-1 0 0 0,0 0 0 0 0,0 0 0 0 0,1-5 1 0 0,-2 7-67 0 0,0 0 1 0 0,0 0-1 0 0,-1 0 1 0 0,1 0-1 0 0,0 1 1 0 0,-1-1-1 0 0,1 0 1 0 0,-1 0-1 0 0,1 0 1 0 0,-1 0-1 0 0,1 1 1 0 0,-1-1-1 0 0,1 0 1 0 0,-1 1 0 0 0,0-1-1 0 0,0 0 1 0 0,1 1-1 0 0,-1-1 1 0 0,0 1-1 0 0,0-1 1 0 0,0 1-1 0 0,0-1 1 0 0,1 1-1 0 0,-1 0 1 0 0,0-1-1 0 0,0 1 1 0 0,0 0 0 0 0,0 0-1 0 0,0 0 1 0 0,0 0-1 0 0,0 0 1 0 0,0 0-1 0 0,0 0 1 0 0,0 0-1 0 0,-1 0 1 0 0,0 0-458 0 0,0 0 0 0 0,0 0 1 0 0,0 0-1 0 0,0 0 0 0 0,0 0 1 0 0,0 0-1 0 0,0 1 0 0 0,1-1 1 0 0,-1 1-1 0 0,0-1 0 0 0,0 1 1 0 0,0 0-1 0 0,0 0 0 0 0,1 0 1 0 0,-1 0-1 0 0,-2 2 0 0 0,-1 4-2471 0 0,4-3 753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28.620"/>
    </inkml:context>
    <inkml:brush xml:id="br0">
      <inkml:brushProperty name="width" value="0.025" units="cm"/>
      <inkml:brushProperty name="height" value="0.025" units="cm"/>
      <inkml:brushProperty name="color" value="#FFFFFF"/>
    </inkml:brush>
  </inkml:definitions>
  <inkml:trace contextRef="#ctx0" brushRef="#br0">10 181 6553 0 0,'0'1'374'0'0,"0"-1"-1"0"0,0 1 0 0 0,-1-1 0 0 0,1 1 0 0 0,0-1 1 0 0,0 1-1 0 0,0-1 0 0 0,0 0 0 0 0,-1 1 0 0 0,1-1 0 0 0,0 1 1 0 0,0-1-1 0 0,-1 0 0 0 0,1 1 0 0 0,0-1 0 0 0,-1 0 1 0 0,1 1-1 0 0,0-1 0 0 0,-1 0 0 0 0,1 0 0 0 0,0 1 0 0 0,-1-1 1 0 0,1 0-1 0 0,-1 0 0 0 0,1 0 0 0 0,0 1 0 0 0,-1-1 1 0 0,1 0-1 0 0,-1 0 0 0 0,0-14 2956 0 0,10-24-1922 0 0,-5 27-1153 0 0,5-10 120 0 0,16-29 0 0 0,-22 44-356 0 0,0 1 0 0 0,0 0 1 0 0,1 0-1 0 0,0 0 1 0 0,0 1-1 0 0,0 0 0 0 0,1-1 1 0 0,-1 1-1 0 0,1 1 1 0 0,8-6-1 0 0,-12 8-19 0 0,0 1 0 0 0,0 0 0 0 0,0 0 0 0 0,0 0 1 0 0,-1-1-1 0 0,1 1 0 0 0,0 0 0 0 0,0 0 0 0 0,0 0 0 0 0,0 0 0 0 0,0 0 0 0 0,0 1 0 0 0,0-1 0 0 0,-1 0 0 0 0,1 0 1 0 0,0 0-1 0 0,0 1 0 0 0,0-1 0 0 0,0 1 0 0 0,-1-1 0 0 0,1 0 0 0 0,0 1 0 0 0,0-1 0 0 0,-1 1 0 0 0,1 0 0 0 0,0-1 1 0 0,-1 1-1 0 0,1 0 0 0 0,0-1 0 0 0,-1 1 0 0 0,1 0 0 0 0,-1-1 0 0 0,0 1 0 0 0,1 0 0 0 0,-1 0 0 0 0,1 0 0 0 0,-1 0 1 0 0,0 0-1 0 0,4 8-17 0 0,-1 0 1 0 0,5 17-1 0 0,-5-15 22 0 0,2 3-342 0 0,17 67 599 0 0,-20-73-1588 0 0,-1 1-1 0 0,0-1 1 0 0,-1 0 0 0 0,-1 13 0 0 0,1-19-300 0 0,0-3 557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3:56.132"/>
    </inkml:context>
    <inkml:brush xml:id="br0">
      <inkml:brushProperty name="width" value="0.1" units="cm"/>
      <inkml:brushProperty name="height" value="0.1" units="cm"/>
      <inkml:brushProperty name="color" value="#333333"/>
    </inkml:brush>
  </inkml:definitions>
  <inkml:trace contextRef="#ctx0" brushRef="#br0">471 93 6193 0 0,'-2'0'365'0'0,"1"0"-1"0"0,-1 0 0 0 0,1 0 0 0 0,-1 0 0 0 0,1 0 1 0 0,-1 0-1 0 0,1-1 0 0 0,-1 1 0 0 0,1 0 1 0 0,-1-1-1 0 0,1 1 0 0 0,0-1 0 0 0,-1 1 0 0 0,1-1 1 0 0,0 0-1 0 0,-3-1 0 0 0,3 0 88 0 0,0 0-1 0 0,0 0 1 0 0,0 0 0 0 0,0 0-1 0 0,1 0 1 0 0,-1 0 0 0 0,0 0-1 0 0,1 0 1 0 0,0 0-1 0 0,-1-5 1 0 0,1 4-324 0 0,-1 1 0 0 0,1-1 1 0 0,-1 0-1 0 0,0 0 0 0 0,0 0 0 0 0,0 1 0 0 0,0-1 0 0 0,-1 1 1 0 0,1-1-1 0 0,-1 1 0 0 0,1-1 0 0 0,-1 1 0 0 0,0 0 0 0 0,0 0 1 0 0,0 0-1 0 0,0 0 0 0 0,0 0 0 0 0,0 0 0 0 0,-1 0 1 0 0,1 1-1 0 0,0-1 0 0 0,-1 1 0 0 0,0 0 0 0 0,1 0 0 0 0,-1 0 1 0 0,0 0-1 0 0,1 0 0 0 0,-1 0 0 0 0,0 1 0 0 0,0 0 0 0 0,0-1 1 0 0,0 1-1 0 0,-4 0 0 0 0,-4 1-51 0 0,1 0 0 0 0,0 0 1 0 0,0 0-1 0 0,0 2 0 0 0,0-1 0 0 0,1 1 1 0 0,-1 0-1 0 0,-13 7 0 0 0,-3 3 31 0 0,17-9-83 0 0,0 0-1 0 0,0 0 0 0 0,1 0 1 0 0,0 1-1 0 0,0 1 0 0 0,0-1 1 0 0,0 1-1 0 0,1 1 1 0 0,0-1-1 0 0,-11 14 0 0 0,3 1 31 0 0,8-12-8 0 0,0-1 0 0 0,1 2-1 0 0,0-1 1 0 0,1 1 0 0 0,0 0 0 0 0,-3 10 0 0 0,-17 43 315 0 0,15-39-161 0 0,0 0 0 0 0,-6 30 0 0 0,10-29-108 0 0,2 0 0 0 0,1 1 0 0 0,0-1 0 0 0,2 1 0 0 0,2-1 0 0 0,3 37 0 0 0,-2-51-79 0 0,0-1 0 0 0,1 0 1 0 0,0 0-1 0 0,1 0 0 0 0,0 0 0 0 0,0 0 1 0 0,12 16-1 0 0,-12-19-8 0 0,1-1 0 0 0,0 0 0 0 0,0-1 0 0 0,1 1 0 0 0,0-1 0 0 0,0 0 0 0 0,0 0 0 0 0,0-1 0 0 0,1 0 0 0 0,0 0 0 0 0,13 5 0 0 0,4-1-9 0 0,-1-1 1 0 0,1-1 0 0 0,0-2 0 0 0,0 0-1 0 0,1-1 1 0 0,-1-2 0 0 0,38-2 0 0 0,-12-3-710 0 0,0-2 1 0 0,82-21-1 0 0,-76 13-1077 0 0,-1-4 1 0 0,90-39-1 0 0,-81 22-16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29.025"/>
    </inkml:context>
    <inkml:brush xml:id="br0">
      <inkml:brushProperty name="width" value="0.025" units="cm"/>
      <inkml:brushProperty name="height" value="0.025" units="cm"/>
      <inkml:brushProperty name="color" value="#FFFFFF"/>
    </inkml:brush>
  </inkml:definitions>
  <inkml:trace contextRef="#ctx0" brushRef="#br0">16 31 6401 0 0,'-13'7'7262'0'0,"11"1"-3618"0"0,2-8-3578 0 0,1 1 0 0 0,-1 0 0 0 0,1-1 0 0 0,-1 1 0 0 0,1-1 0 0 0,0 1 0 0 0,-1-1 0 0 0,1 1 0 0 0,0-1 0 0 0,0 0 0 0 0,-1 1 0 0 0,1-1 0 0 0,0 0 0 0 0,0 1 0 0 0,-1-1 0 0 0,1 0 0 0 0,0 0 0 0 0,0 0 0 0 0,0 0 0 0 0,0 0 0 0 0,-1 0 0 0 0,1 0 0 0 0,0 0 0 0 0,0 0 0 0 0,0 0 0 0 0,1-1 0 0 0,14-1 61 0 0,-1-1-1 0 0,1-1 0 0 0,25-9 0 0 0,-22 6-88 0 0,34-7 0 0 0,-41 11-6 0 0,20-2 81 0 0,-30 5-85 0 0,-1-1 0 0 0,1 1-1 0 0,-1 0 1 0 0,1 0 0 0 0,-1 0 0 0 0,1 1 0 0 0,-1-1 0 0 0,1 0-1 0 0,-1 0 1 0 0,1 1 0 0 0,-1-1 0 0 0,1 1 0 0 0,-1 0 0 0 0,0-1-1 0 0,3 2 1 0 0,-3 0 13 0 0,1 0-1 0 0,-1-1 0 0 0,0 1 1 0 0,-1 0-1 0 0,1 0 1 0 0,0-1-1 0 0,0 1 0 0 0,-1 0 1 0 0,1 0-1 0 0,-1 0 0 0 0,1 0 1 0 0,-1 2-1 0 0,2 29 91 0 0,-1-24-109 0 0,-1 1-82 0 0,1-4 5 0 0,0 0 1 0 0,-1 0-1 0 0,0 0 0 0 0,0 0 1 0 0,0 0-1 0 0,-1 0 1 0 0,0 0-1 0 0,0-1 1 0 0,0 1-1 0 0,-4 8 1 0 0,5-14-14 0 0,0 0 0 0 0,0 0 0 0 0,0 0 0 0 0,0 0 0 0 0,0 0 0 0 0,0 0 0 0 0,0 0 0 0 0,0 0 0 0 0,0 1 0 0 0,0-1 0 0 0,0 0 0 0 0,0 0 0 0 0,0 0 0 0 0,-1 0 0 0 0,1 0 0 0 0,0 0 0 0 0,0 0 0 0 0,0 0 0 0 0,0 0 0 0 0,0 0 0 0 0,0 0 0 0 0,0 0 0 0 0,0 0 0 0 0,0 0 0 0 0,-1 0 0 0 0,1 0 1 0 0,0 0-1 0 0,0 0 0 0 0,0 0 0 0 0,0 0 0 0 0,0 0 0 0 0,0 0 0 0 0,0 0 0 0 0,0 0 0 0 0,-1 0 0 0 0,1 0 0 0 0,0 0 0 0 0,0 0 0 0 0,0 0 0 0 0,0 0 0 0 0,0 0 0 0 0,0 0 0 0 0,0 0 0 0 0,0 0 0 0 0,0 0 0 0 0,0 0 0 0 0,-1 0 0 0 0,1 0 0 0 0,0 0 0 0 0,0-1 0 0 0,0 1 0 0 0,0 0 0 0 0,0 0 0 0 0,0 0 0 0 0,0 0 0 0 0,0 0 0 0 0,0 0 0 0 0,0 0 1 0 0,0 0-1 0 0,0 0 0 0 0,0-1 0 0 0,-3-5-3182 0 0,3 6 3215 0 0,-1-4-1662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29.425"/>
    </inkml:context>
    <inkml:brush xml:id="br0">
      <inkml:brushProperty name="width" value="0.025" units="cm"/>
      <inkml:brushProperty name="height" value="0.025" units="cm"/>
      <inkml:brushProperty name="color" value="#FFFFFF"/>
    </inkml:brush>
  </inkml:definitions>
  <inkml:trace contextRef="#ctx0" brushRef="#br0">6 24 7386 0 0,'-6'4'5376'0'0,"8"-2"-2265"0"0,13-2-1518 0 0,11-5-2678 0 0,-15 2 2017 0 0,10-3-510 0 0,33-7 460 0 0,-49 12-812 0 0,-1 0 0 0 0,1 1 0 0 0,0-1 0 0 0,0 1 0 0 0,0 1 0 0 0,-1-1 0 0 0,1 1 0 0 0,9 1 0 0 0,-13-1-51 0 0,0 0 0 0 0,1 0 0 0 0,-1-1 0 0 0,0 1 0 0 0,0 0 0 0 0,0 0 0 0 0,0 0 0 0 0,0 0 0 0 0,0 0 0 0 0,0 0 0 0 0,0 1 0 0 0,0-1 0 0 0,-1 0 0 0 0,1 0 0 0 0,0 1 0 0 0,-1-1 0 0 0,1 0 0 0 0,-1 1 0 0 0,1-1 0 0 0,-1 0 0 0 0,0 1 0 0 0,0-1 0 0 0,1 3 1 0 0,0 40 112 0 0,-2-28-121 0 0,7 97-1103 0 0,-6-112 1002 0 0,0-1 1 0 0,0 0 0 0 0,0 0 0 0 0,0 0 0 0 0,0 1 0 0 0,0-1-1 0 0,0 0 1 0 0,0 0 0 0 0,0 0 0 0 0,0 1 0 0 0,0-1-1 0 0,0 0 1 0 0,0 0 0 0 0,0 0 0 0 0,0 1 0 0 0,0-1-1 0 0,0 0 1 0 0,0 0 0 0 0,0 0 0 0 0,1 0 0 0 0,-1 1-1 0 0,0-1 1 0 0,0 0 0 0 0,0 0 0 0 0,0 0 0 0 0,0 0-1 0 0,0 0 1 0 0,1 1 0 0 0,-1-1 0 0 0,0 0 0 0 0,0 0 0 0 0,0 0-1 0 0,0 0 1 0 0,1 0 0 0 0,-1 0 0 0 0,0 0 0 0 0,0 0-1 0 0,0 0 1 0 0,1 0 0 0 0,-1 0 0 0 0,0 0 0 0 0,0 0-1 0 0,0 0 1 0 0,1 0 0 0 0,-1 0 0 0 0,0 0 0 0 0,0 0-1 0 0,0 0 1 0 0,1 0 0 0 0,0-1-827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29.879"/>
    </inkml:context>
    <inkml:brush xml:id="br0">
      <inkml:brushProperty name="width" value="0.025" units="cm"/>
      <inkml:brushProperty name="height" value="0.025" units="cm"/>
      <inkml:brushProperty name="color" value="#FFFFFF"/>
    </inkml:brush>
  </inkml:definitions>
  <inkml:trace contextRef="#ctx0" brushRef="#br0">92 26 7586 0 0,'-7'-1'8948'0'0,"-2"-3"-5793"0"0,8 3-2984 0 0,-1 0 1 0 0,1 0-1 0 0,-1 0 1 0 0,1 1-1 0 0,-1-1 1 0 0,1 0-1 0 0,-1 1 1 0 0,1 0-1 0 0,-1-1 1 0 0,-2 1-1 0 0,2 1-110 0 0,-1-1-1 0 0,1 1 0 0 0,-1 0 1 0 0,1 1-1 0 0,0-1 0 0 0,0 0 1 0 0,0 1-1 0 0,0-1 0 0 0,0 1 1 0 0,0 0-1 0 0,0 0 0 0 0,0-1 1 0 0,1 1-1 0 0,-1 0 0 0 0,1 1 1 0 0,-1-1-1 0 0,1 0 0 0 0,0 0 1 0 0,-2 5-1 0 0,-1 1-95 0 0,1 0 0 0 0,0 0 0 0 0,1 0 0 0 0,-3 14 0 0 0,5-20 31 0 0,0-1-1 0 0,-1 1 0 0 0,1-1 1 0 0,0 1-1 0 0,0-1 0 0 0,0 1 0 0 0,1-1 1 0 0,-1 1-1 0 0,0-1 0 0 0,0 1 0 0 0,1-1 1 0 0,-1 1-1 0 0,1-1 0 0 0,-1 0 1 0 0,1 1-1 0 0,0-1 0 0 0,-1 0 0 0 0,1 1 1 0 0,0-1-1 0 0,0 0 0 0 0,0 0 0 0 0,0 0 1 0 0,0 0-1 0 0,0 0 0 0 0,0 0 1 0 0,1 0-1 0 0,-1 0 0 0 0,0 0 0 0 0,0-1 1 0 0,1 1-1 0 0,-1 0 0 0 0,0-1 0 0 0,1 1 1 0 0,2 0-1 0 0,-1-1 9 0 0,-1 1-1 0 0,1-1 1 0 0,-1 0 0 0 0,1 0-1 0 0,-1 0 1 0 0,1 0 0 0 0,-1 0-1 0 0,1-1 1 0 0,-1 1 0 0 0,1-1-1 0 0,-1 1 1 0 0,1-1 0 0 0,-1 0-1 0 0,0 0 1 0 0,1 0 0 0 0,-1-1-1 0 0,0 1 1 0 0,0 0 0 0 0,4-4-1 0 0,-4 3 34 0 0,0-1 0 0 0,0 1 0 0 0,0-1 0 0 0,0 1 0 0 0,0-1-1 0 0,-1 0 1 0 0,0 0 0 0 0,1 0 0 0 0,-1 0 0 0 0,0 0 0 0 0,0 0-1 0 0,-1 0 1 0 0,1 0 0 0 0,0 0 0 0 0,-1-1 0 0 0,0 1 0 0 0,0 0-1 0 0,0 0 1 0 0,0 0 0 0 0,-1-5 0 0 0,0 3-236 0 0,0 0 1 0 0,-1-1-1 0 0,1 1 1 0 0,-5-9-1 0 0,3 9-860 0 0,1 0 0 0 0,-1 0-1 0 0,0 0 1 0 0,-6-5 0 0 0,7 8-2621 0 0,1 3 1914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30.627"/>
    </inkml:context>
    <inkml:brush xml:id="br0">
      <inkml:brushProperty name="width" value="0.025" units="cm"/>
      <inkml:brushProperty name="height" value="0.025" units="cm"/>
      <inkml:brushProperty name="color" value="#FFFFFF"/>
    </inkml:brush>
  </inkml:definitions>
  <inkml:trace contextRef="#ctx0" brushRef="#br0">32 17 4449 0 0,'-4'10'11469'0'0,"0"3"-5682"0"0,-3 27-4609 0 0,4-27-1191 0 0,0-1 0 0 0,0 24 1 0 0,6 2 32 0 0,-2-34 3 0 0,-1-6-2 0 0,-2-19-5 0 0,-1-4 0 0 0,0 12-19 0 0,1-1 1 0 0,1 0 0 0 0,0 0 0 0 0,1 0-1 0 0,1 0 1 0 0,2-19 0 0 0,-3 32 13 0 0,0 1 0 0 0,0-1 0 0 0,1 0 1 0 0,-1 0-1 0 0,0 1 0 0 0,0-1 0 0 0,1 0 0 0 0,-1 0 0 0 0,0 1 1 0 0,1-1-1 0 0,-1 0 0 0 0,1 1 0 0 0,-1-1 0 0 0,1 0 0 0 0,-1 1 1 0 0,1-1-1 0 0,-1 1 0 0 0,1-1 0 0 0,-1 1 0 0 0,1-1 0 0 0,0 1 1 0 0,-1 0-1 0 0,2-1 0 0 0,-1 1-3 0 0,0 0 0 0 0,-1 0-1 0 0,1 0 1 0 0,0 0 0 0 0,0 0 0 0 0,0 0-1 0 0,-1 1 1 0 0,1-1 0 0 0,0 0 0 0 0,0 1-1 0 0,-1-1 1 0 0,1 0 0 0 0,0 1 0 0 0,-1-1 0 0 0,1 1-1 0 0,0-1 1 0 0,-1 1 0 0 0,2 0 0 0 0,4 6 17 0 0,-1-1 1 0 0,1 1 0 0 0,6 11 0 0 0,-6-8 0 0 0,3 2 8 0 0,1-1-1 0 0,0 0 0 0 0,0-1 0 0 0,1 0 0 0 0,0 0 1 0 0,1-1-1 0 0,0-1 0 0 0,1 0 0 0 0,-1 0 1 0 0,26 10-1 0 0,-37-18-8 0 0,0 1 1 0 0,0-1-1 0 0,0 1 0 0 0,0-1 1 0 0,0 0-1 0 0,0 1 1 0 0,1-1-1 0 0,-1 0 1 0 0,0 0-1 0 0,0 0 0 0 0,0 0 1 0 0,0 0-1 0 0,0 0 1 0 0,0 0-1 0 0,0 0 0 0 0,0 0 1 0 0,0 0-1 0 0,0-1 1 0 0,1 1-1 0 0,-1 0 0 0 0,0-1 1 0 0,0 1-1 0 0,0-1 1 0 0,-1 1-1 0 0,1-1 1 0 0,2 0-1 0 0,-2-1 39 0 0,-1 1-1 0 0,1-1 1 0 0,0 1 0 0 0,0-1-1 0 0,-1 0 1 0 0,1 1 0 0 0,-1-1-1 0 0,1 1 1 0 0,-1-1 0 0 0,0 0-1 0 0,0 0 1 0 0,0 1 0 0 0,0-1-1 0 0,0 0 1 0 0,0-1 0 0 0,-1-6 114 0 0,0 1 1 0 0,-1 0-1 0 0,0-1 1 0 0,0 1 0 0 0,-7-15-1 0 0,-35-49-1323 0 0,48 69-4060 0 0,7 1-88 0 0,-7 1 2799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34.889"/>
    </inkml:context>
    <inkml:brush xml:id="br0">
      <inkml:brushProperty name="width" value="0.025" units="cm"/>
      <inkml:brushProperty name="height" value="0.025" units="cm"/>
      <inkml:brushProperty name="color" value="#FFFFFF"/>
    </inkml:brush>
  </inkml:definitions>
  <inkml:trace contextRef="#ctx0" brushRef="#br0">61 77 4057 0 0,'-9'16'7025'0'0,"-2"6"-5864"0"0,9-13-1076 0 0,1 0 1 0 0,0 1 0 0 0,0-1-1 0 0,1 1 1 0 0,0-1 0 0 0,0 1 0 0 0,1-1-1 0 0,0 1 1 0 0,1-1 0 0 0,5 17-1 0 0,-8-37 725 0 0,-1-1 0 0 0,0 0 0 0 0,-1 1 0 0 0,-5-16-1 0 0,3 17-747 0 0,0 0 1 0 0,0-1-1 0 0,1 0 0 0 0,0 0 0 0 0,-2-13 0 0 0,6 21-72 0 0,-1 0-1 0 0,1 0 1 0 0,0 0-1 0 0,0 0 1 0 0,0 0-1 0 0,0 0 1 0 0,1 0-1 0 0,-1 0 1 0 0,1 0-1 0 0,0 0 1 0 0,0 0-1 0 0,0 0 1 0 0,0 0-1 0 0,0 0 1 0 0,1 0-1 0 0,-1 1 1 0 0,1-1-1 0 0,0 1 1 0 0,0-1-1 0 0,0 1 1 0 0,0 0-1 0 0,0-1 1 0 0,0 1 0 0 0,4-2-1 0 0,-4 2 6 0 0,0 1 0 0 0,1-1 0 0 0,-1 1 0 0 0,1 0 0 0 0,-1-1-1 0 0,1 1 1 0 0,0 0 0 0 0,-1 0 0 0 0,1 1 0 0 0,5-2 0 0 0,-7 2 8 0 0,-1 0 1 0 0,1 0-1 0 0,0 0 1 0 0,-1 0-1 0 0,1 0 1 0 0,0 1-1 0 0,-1-1 1 0 0,1 0-1 0 0,-1 0 0 0 0,1 0 1 0 0,0 1-1 0 0,-1-1 1 0 0,1 0-1 0 0,-1 0 1 0 0,1 1-1 0 0,-1-1 1 0 0,1 1-1 0 0,-1-1 0 0 0,1 0 1 0 0,0 2-1 0 0,0-1 8 0 0,-1 0 0 0 0,0 0 0 0 0,1 0 0 0 0,-1 0 0 0 0,1 0 0 0 0,-1 0 0 0 0,0 0 0 0 0,0 0 0 0 0,0 0 0 0 0,0 0 0 0 0,0 0 0 0 0,0 0 0 0 0,0 1 0 0 0,0-1 0 0 0,0 0 0 0 0,-1 1 0 0 0,-1 10 67 0 0,-2-1 0 0 0,-8 21 1 0 0,8-23-72 0 0,1 0-1 0 0,0 0 1 0 0,0 1 0 0 0,0-1 0 0 0,0 11 0 0 0,3-19-9 0 0,0-1 1 0 0,0 0 0 0 0,0 1-1 0 0,0-1 1 0 0,0 1-1 0 0,0-1 1 0 0,0 0 0 0 0,1 1-1 0 0,-1-1 1 0 0,0 0-1 0 0,0 1 1 0 0,0-1 0 0 0,1 0-1 0 0,-1 0 1 0 0,0 1-1 0 0,0-1 1 0 0,1 0-1 0 0,-1 0 1 0 0,0 1 0 0 0,0-1-1 0 0,1 0 1 0 0,-1 0-1 0 0,0 0 1 0 0,1 1 0 0 0,-1-1-1 0 0,0 0 1 0 0,1 0-1 0 0,-1 0 1 0 0,0 0 0 0 0,1 0-1 0 0,-1 0 1 0 0,1 0-1 0 0,-1 0 1 0 0,0 0 0 0 0,1 0-1 0 0,-1 0 1 0 0,0 0-1 0 0,1 0 1 0 0,-1 0-1 0 0,0 0 1 0 0,1 0 0 0 0,-1 0-1 0 0,0 0 1 0 0,1-1-1 0 0,-1 1 1 0 0,0 0 0 0 0,1 0-1 0 0,22-8-27 0 0,-19 6 11 0 0,1 0 19 0 0,0 1 1 0 0,-1 0-1 0 0,1 0 1 0 0,0 0-1 0 0,-1 1 0 0 0,1-1 1 0 0,0 1-1 0 0,8 1 0 0 0,-12-1 5 0 0,0 0-1 0 0,-1 1 0 0 0,1-1 0 0 0,0 0 0 0 0,0 0 1 0 0,0 1-1 0 0,-1-1 0 0 0,1 1 0 0 0,0-1 0 0 0,0 1 0 0 0,-1-1 1 0 0,1 1-1 0 0,-1-1 0 0 0,1 1 0 0 0,0-1 0 0 0,-1 1 1 0 0,1 0-1 0 0,-1-1 0 0 0,1 1 0 0 0,-1 0 0 0 0,1 0 1 0 0,-1 1 6 0 0,0 0 1 0 0,1-1-1 0 0,-1 1 1 0 0,0-1-1 0 0,0 1 1 0 0,0 0-1 0 0,0-1 1 0 0,0 1-1 0 0,-1 0 1 0 0,1-1-1 0 0,0 1 1 0 0,-1-1-1 0 0,1 1 1 0 0,-1-1-1 0 0,-1 3 1 0 0,0 1 10 0 0,0 1 0 0 0,-1 0 0 0 0,0-1 0 0 0,0 0 0 0 0,0 0-1 0 0,-1 0 1 0 0,0 0 0 0 0,0 0 0 0 0,0-1 0 0 0,0 1 0 0 0,-1-1 0 0 0,0 0 0 0 0,0-1 0 0 0,-5 4 0 0 0,9-7-57 0 0,1 0 0 0 0,-1 1 0 0 0,1-1-1 0 0,-1 0 1 0 0,1 0 0 0 0,-1 0 0 0 0,1 0 0 0 0,-1 1 0 0 0,0-1 0 0 0,1 0 0 0 0,-1 0-1 0 0,1 0 1 0 0,-1 0 0 0 0,1 0 0 0 0,-1-1 0 0 0,1 1 0 0 0,-1 0 0 0 0,1 0 0 0 0,-1 0-1 0 0,1 0 1 0 0,-1-1 0 0 0,1 1 0 0 0,-1 0 0 0 0,1 0 0 0 0,-1-1 0 0 0,1 1 0 0 0,-1 0 0 0 0,1-1-1 0 0,-1 1 1 0 0,1 0 0 0 0,0-1 0 0 0,-1 1 0 0 0,1-1 0 0 0,0 1 0 0 0,-1-1 0 0 0,1 0-1 0 0,-1-1-339 0 0,0 1-1 0 0,1-1 0 0 0,-1 0 1 0 0,1 0-1 0 0,0 1 0 0 0,0-1 1 0 0,-1 0-1 0 0,1 0 0 0 0,0 1 1 0 0,1-4-1 0 0,0 0-906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35.490"/>
    </inkml:context>
    <inkml:brush xml:id="br0">
      <inkml:brushProperty name="width" value="0.025" units="cm"/>
      <inkml:brushProperty name="height" value="0.025" units="cm"/>
      <inkml:brushProperty name="color" value="#FFFFFF"/>
    </inkml:brush>
  </inkml:definitions>
  <inkml:trace contextRef="#ctx0" brushRef="#br0">20 71 2353 0 0,'10'26'7705'0'0,"-5"20"-4477"0"0,-2-13-1979 0 0,-3-28-1065 0 0,1-2-45 0 0,0 0 0 0 0,0 0 0 0 0,-1 1-1 0 0,0-1 1 0 0,0 0 0 0 0,0 1 0 0 0,0-1 0 0 0,-1 4 0 0 0,1-6-87 0 0,-1-1 1 0 0,1 0 0 0 0,0 0-1 0 0,-1 0 1 0 0,1 0 0 0 0,-1 0-1 0 0,1 0 1 0 0,0 0 0 0 0,-1 0-1 0 0,1 0 1 0 0,-1 0-1 0 0,1-1 1 0 0,0 1 0 0 0,-1 0-1 0 0,1 0 1 0 0,-1 0 0 0 0,1 0-1 0 0,0-1 1 0 0,-1 1 0 0 0,1 0-1 0 0,0 0 1 0 0,-1-1 0 0 0,1 1-1 0 0,0 0 1 0 0,0-1-1 0 0,-1 1 1 0 0,1 0 0 0 0,0-1-1 0 0,0 1 1 0 0,-1 0 0 0 0,1-1-1 0 0,0 1 1 0 0,0 0 0 0 0,0-1-1 0 0,-1 0 1 0 0,-8-14 363 0 0,6 9-361 0 0,0-1 0 0 0,1 0 0 0 0,-1 0 0 0 0,1 0-1 0 0,0 0 1 0 0,1 0 0 0 0,0-1 0 0 0,0 1 0 0 0,1 0 0 0 0,0-10 0 0 0,0 12-61 0 0,1 0 0 0 0,0 0 0 0 0,0 0 0 0 0,0 0-1 0 0,1 0 1 0 0,0 0 0 0 0,-1 0 0 0 0,2 1 0 0 0,-1-1 0 0 0,1 1 0 0 0,-1-1 0 0 0,1 1 0 0 0,0 0 0 0 0,1 0 0 0 0,5-5 0 0 0,-6 6-5 0 0,0 0 0 0 0,1 0 0 0 0,0 1 0 0 0,0-1 0 0 0,0 1 1 0 0,0 0-1 0 0,0 0 0 0 0,7-2 0 0 0,-11 3 12 0 0,1 1 0 0 0,0 0 0 0 0,0 0-1 0 0,0 0 1 0 0,0 0 0 0 0,0 0 0 0 0,-1 0 0 0 0,1 0 0 0 0,0 0-1 0 0,0 0 1 0 0,0 0 0 0 0,0 0 0 0 0,0 0 0 0 0,0 1 0 0 0,-1-1-1 0 0,1 0 1 0 0,0 1 0 0 0,0-1 0 0 0,1 2 0 0 0,-1-1 10 0 0,0 0 0 0 0,-1 0 0 0 0,1 0 1 0 0,0 0-1 0 0,-1 0 0 0 0,1 0 0 0 0,-1 1 1 0 0,1-1-1 0 0,-1 0 0 0 0,1 0 0 0 0,-1 1 1 0 0,0-1-1 0 0,0 0 0 0 0,1 1 0 0 0,-1-1 1 0 0,0 0-1 0 0,-1 3 0 0 0,1 3 26 0 0,-2-1-1 0 0,1 1 1 0 0,-1 0-1 0 0,0 0 1 0 0,0-1 0 0 0,-1 1-1 0 0,0-1 1 0 0,0 0-1 0 0,-1 0 1 0 0,1 0-1 0 0,-1 0 1 0 0,-8 8 0 0 0,4-4-23 0 0,1 0 1 0 0,-8 16 0 0 0,15-26-15 0 0,0 1-1 0 0,-1-1 1 0 0,1 0-1 0 0,0 1 1 0 0,0-1-1 0 0,0 0 1 0 0,-1 1 0 0 0,1-1-1 0 0,0 0 1 0 0,0 1-1 0 0,0-1 1 0 0,0 0-1 0 0,0 1 1 0 0,0-1-1 0 0,0 1 1 0 0,0-1 0 0 0,0 0-1 0 0,0 1 1 0 0,0-1-1 0 0,0 1 1 0 0,0-1-1 0 0,0 0 1 0 0,0 1-1 0 0,1-1 1 0 0,-1 0 0 0 0,0 1-1 0 0,0-1 1 0 0,0 0-1 0 0,0 1 1 0 0,1-1-1 0 0,-1 0 1 0 0,0 1-1 0 0,0-1 1 0 0,1 0 0 0 0,-1 1-1 0 0,16 0-29 0 0,16-8-12 0 0,-29 5-231 0 0,0 1 1 0 0,0 0-1 0 0,1 1 1 0 0,-1-1-1 0 0,0 0 0 0 0,0 1 1 0 0,0 0-1 0 0,0 0 0 0 0,6 0 1 0 0,-7 1 2 0 0,1-1 0 0 0,-1 1 0 0 0,0 0 0 0 0,0 0 0 0 0,1 0 0 0 0,-1 0 0 0 0,0 1 0 0 0,0-1 0 0 0,0 1 0 0 0,-1-1 0 0 0,1 1 1 0 0,0-1-1 0 0,2 4 0 0 0,-2-2-2043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35.875"/>
    </inkml:context>
    <inkml:brush xml:id="br0">
      <inkml:brushProperty name="width" value="0.025" units="cm"/>
      <inkml:brushProperty name="height" value="0.025" units="cm"/>
      <inkml:brushProperty name="color" value="#FFFFFF"/>
    </inkml:brush>
  </inkml:definitions>
  <inkml:trace contextRef="#ctx0" brushRef="#br0">1 228 5449 0 0,'8'-9'7331'0'0,"-2"-4"-4155"0"0,1-19-2430 0 0,-5 20 226 0 0,0 6-808 0 0,2-15 62 0 0,1 0 1 0 0,1 0-1 0 0,1 1 0 0 0,1 0 1 0 0,12-24-1 0 0,-20 44-216 0 0,1-1 0 0 0,-1 1 0 0 0,0-1 0 0 0,0 1 0 0 0,0-1 0 0 0,0 1-1 0 0,1 0 1 0 0,-1-1 0 0 0,0 1 0 0 0,1 0 0 0 0,-1-1 0 0 0,0 1 0 0 0,1 0 0 0 0,-1-1 0 0 0,0 1 0 0 0,1 0 0 0 0,-1-1 0 0 0,0 1-1 0 0,1 0 1 0 0,-1 0 0 0 0,1 0 0 0 0,-1-1 0 0 0,1 1 0 0 0,-1 0 0 0 0,0 0 0 0 0,1 0 0 0 0,-1 0 0 0 0,1 0 0 0 0,-1 0-1 0 0,1 0 1 0 0,-1 0 0 0 0,1 0 0 0 0,-1 0 0 0 0,1 0 0 0 0,0 0 0 0 0,0 1-1 0 0,0 0 0 0 0,0 0 0 0 0,0 0 0 0 0,0 0 0 0 0,-1 0 0 0 0,1 0 0 0 0,0 0 0 0 0,-1 1 0 0 0,1-1 0 0 0,0 0 0 0 0,-1 0 0 0 0,1 2 0 0 0,11 47 7 0 0,-11-45 13 0 0,5 28-126 0 0,6 32 457 0 0,-11-58-970 0 0,-1 0-1 0 0,0 0 0 0 0,-1 14 1 0 0,0-19-3701 0 0,2-4 2993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36.275"/>
    </inkml:context>
    <inkml:brush xml:id="br0">
      <inkml:brushProperty name="width" value="0.025" units="cm"/>
      <inkml:brushProperty name="height" value="0.025" units="cm"/>
      <inkml:brushProperty name="color" value="#FFFFFF"/>
    </inkml:brush>
  </inkml:definitions>
  <inkml:trace contextRef="#ctx0" brushRef="#br0">4 55 5313 0 0,'-3'16'6016'0'0,"3"-15"-5888"0"0,0 0-1 0 0,0-1 1 0 0,0 1-1 0 0,1-1 0 0 0,-1 1 1 0 0,0-1-1 0 0,0 1 1 0 0,1 0-1 0 0,-1-1 0 0 0,1 1 1 0 0,-1-1-1 0 0,0 1 0 0 0,1-1 1 0 0,-1 0-1 0 0,1 1 1 0 0,-1-1-1 0 0,1 1 0 0 0,1 0-91 0 0,-1-1 0 0 0,1 1 0 0 0,-1-1-1 0 0,1 1 1 0 0,-1-1 0 0 0,1 0 0 0 0,0 0-1 0 0,-1 0 1 0 0,1 0 0 0 0,-1 0 0 0 0,1 0-1 0 0,-1 0 1 0 0,1 0 0 0 0,0 0 0 0 0,-1-1-1 0 0,1 1 1 0 0,-1-1 0 0 0,2 0 0 0 0,5-3 35 0 0,0 0 1 0 0,-1-1-1 0 0,1 1 1 0 0,-1-1-1 0 0,12-12 1 0 0,-14 12 3 0 0,1 0 0 0 0,-1 1-1 0 0,1-1 1 0 0,0 1 0 0 0,1 0 0 0 0,-1 0 0 0 0,1 1 0 0 0,11-4 0 0 0,-18 7-30 0 0,1 0 1 0 0,-1 0-1 0 0,1-1 1 0 0,-1 1-1 0 0,1 0 1 0 0,-1 0-1 0 0,1 0 1 0 0,0 0-1 0 0,-1 1 1 0 0,1-1 0 0 0,-1 0-1 0 0,1 0 1 0 0,-1 0-1 0 0,1 0 1 0 0,-1 1-1 0 0,1-1 1 0 0,-1 0-1 0 0,1 0 1 0 0,-1 1-1 0 0,1-1 1 0 0,-1 0-1 0 0,1 1 1 0 0,-1-1 0 0 0,1 0-1 0 0,-1 1 1 0 0,1 0-1 0 0,6 17 912 0 0,-4 22-108 0 0,-3-40-849 0 0,-7 77-404 0 0,7-77 314 0 0,0 0 0 0 0,0 0 0 0 0,0-1 0 0 0,0 1-1 0 0,0 0 1 0 0,0 0 0 0 0,0 0 0 0 0,0 0 0 0 0,0 0 0 0 0,0 0 0 0 0,0 0 0 0 0,0 0 0 0 0,1 0 0 0 0,-1 0 0 0 0,0 0 0 0 0,0 0 0 0 0,0 0-1 0 0,0 0 1 0 0,0 0 0 0 0,0 0 0 0 0,0 0 0 0 0,0 0 0 0 0,0 0 0 0 0,0 0 0 0 0,0 0 0 0 0,0 0 0 0 0,0 0 0 0 0,0 0 0 0 0,1 0 0 0 0,-1 0-1 0 0,0 0 1 0 0,0 0 0 0 0,0 0 0 0 0,0 0 0 0 0,0 0 0 0 0,0 0 0 0 0,0 0 0 0 0,0 0 0 0 0,0 0 0 0 0,0 0 0 0 0,0 0 0 0 0,0 0 0 0 0,0 0-1 0 0,0 0 1 0 0,0 0 0 0 0,0 1 0 0 0,0-1 0 0 0,0 0 0 0 0,0 0 0 0 0,1 0 0 0 0,-1 0 0 0 0,4-7-2675 0 0,-3 6 2380 0 0,1-2-1647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36.895"/>
    </inkml:context>
    <inkml:brush xml:id="br0">
      <inkml:brushProperty name="width" value="0.025" units="cm"/>
      <inkml:brushProperty name="height" value="0.025" units="cm"/>
      <inkml:brushProperty name="color" value="#FFFFFF"/>
    </inkml:brush>
  </inkml:definitions>
  <inkml:trace contextRef="#ctx0" brushRef="#br0">1 20 3705 0 0,'5'5'11144'0'0,"-2"8"-7912"0"0,-2 13-3766 0 0,-1-24 1199 0 0,0 27-295 0 0,-5 35 0 0 0,0-20-158 0 0,7-72 135 0 0,2-27-207 0 0,7-31-5 0 0,-11 86-136 0 0,0 0 0 0 0,0 0 0 0 0,0 0 0 0 0,0 0 0 0 0,0 0 1 0 0,0-1-1 0 0,0 1 0 0 0,0 0 0 0 0,0 0 0 0 0,0 0 0 0 0,0 0 0 0 0,0 0 1 0 0,0 0-1 0 0,0 0 0 0 0,0 0 0 0 0,1 0 0 0 0,-1 0 0 0 0,0 0 1 0 0,0 0-1 0 0,0 0 0 0 0,0 0 0 0 0,0 0 0 0 0,0 0 0 0 0,0 0 0 0 0,0 0 1 0 0,0 0-1 0 0,0 0 0 0 0,1 0 0 0 0,-1 0 0 0 0,0 0 0 0 0,0 0 1 0 0,0 0-1 0 0,0 0 0 0 0,0 0 0 0 0,0 0 0 0 0,0 0 0 0 0,0 0 1 0 0,0 0-1 0 0,0 0 0 0 0,0 0 0 0 0,1 0 0 0 0,-1 0 0 0 0,0 0 0 0 0,0 0 1 0 0,0 0-1 0 0,0 1 0 0 0,0-1 0 0 0,0 0 0 0 0,0 0 0 0 0,0 0 1 0 0,0 0-1 0 0,0 0 0 0 0,0 0 0 0 0,0 0 0 0 0,0 0 0 0 0,0 0 0 0 0,0 0 1 0 0,0 1-1 0 0,7 8 31 0 0,4 10 136 0 0,-1 5 63 0 0,-5-10-105 0 0,13 25 0 0 0,-16-36-108 0 0,0 1-1 0 0,0-1 1 0 0,1 0-1 0 0,-1 0 1 0 0,1 0-1 0 0,0 0 1 0 0,-1 0-1 0 0,2-1 1 0 0,-1 1-1 0 0,0-1 1 0 0,7 4-1 0 0,-9-5-2 0 0,0-1 0 0 0,-1 1 0 0 0,1-1 0 0 0,0 0 1 0 0,0 1-1 0 0,0-1 0 0 0,0 0 0 0 0,0 1 0 0 0,0-1 0 0 0,0 0 0 0 0,0 0 0 0 0,0 0 0 0 0,0 0 0 0 0,-1 0 0 0 0,1 0 0 0 0,0 0 1 0 0,0 0-1 0 0,0-1 0 0 0,0 1 0 0 0,0 0 0 0 0,0 0 0 0 0,0-1 0 0 0,0 1 0 0 0,0-1 0 0 0,-1 1 0 0 0,3-2 0 0 0,-2 1 10 0 0,0-1 0 0 0,0 1 0 0 0,0-1 0 0 0,0 1 0 0 0,0-1 0 0 0,0 0 0 0 0,0 1 0 0 0,-1-1 0 0 0,1 0 0 0 0,-1 0 0 0 0,1 0 0 0 0,-1-3 0 0 0,1-3 39 0 0,0-1 0 0 0,-1 1 1 0 0,-1-1-1 0 0,1 1 0 0 0,-3-10 1 0 0,-1-9-4 0 0,3 19-126 0 0,0 0 0 0 0,0 1 0 0 0,-1-1 0 0 0,0 0 0 0 0,0 1 0 0 0,-6-11 0 0 0,8 18-12 0 0,0 0-1 0 0,0 0 0 0 0,0 0 0 0 0,0 0 1 0 0,0 0-1 0 0,0 0 0 0 0,0 0 1 0 0,0 0-1 0 0,0 0 0 0 0,0 0 1 0 0,0 0-1 0 0,0 0 0 0 0,0 0 1 0 0,0 0-1 0 0,0 0 0 0 0,0 0 1 0 0,0 0-1 0 0,0 0 0 0 0,0 0 1 0 0,0 0-1 0 0,0 0 0 0 0,0 0 0 0 0,0 0 1 0 0,0 0-1 0 0,0 0 0 0 0,0 0 1 0 0,-1 0-1 0 0,1 0 0 0 0,0 0 1 0 0,0 0-1 0 0,0 0 0 0 0,0 0 1 0 0,0 0-1 0 0,0 0 0 0 0,0 0 1 0 0,0 0-1 0 0,0 0 0 0 0,1 5-1369 0 0,1 0 318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37.382"/>
    </inkml:context>
    <inkml:brush xml:id="br0">
      <inkml:brushProperty name="width" value="0.025" units="cm"/>
      <inkml:brushProperty name="height" value="0.025" units="cm"/>
      <inkml:brushProperty name="color" value="#FFFFFF"/>
    </inkml:brush>
  </inkml:definitions>
  <inkml:trace contextRef="#ctx0" brushRef="#br0">103 9 7114 0 0,'-17'-2'7176'0'0,"0"0"-3291"0"0,-23-3-1174 0 0,39 5-2714 0 0,-1 0-1 0 0,1 0 1 0 0,0 0 0 0 0,0 1 0 0 0,0-1-1 0 0,-1 0 1 0 0,1 0 0 0 0,0 1 0 0 0,0-1 0 0 0,0 1-1 0 0,0-1 1 0 0,0 1 0 0 0,0-1 0 0 0,0 1-1 0 0,0 0 1 0 0,0 0 0 0 0,0-1 0 0 0,0 1 0 0 0,0 0-1 0 0,1 0 1 0 0,-1 0 0 0 0,0 0 0 0 0,1 0-1 0 0,-1 0 1 0 0,0 0 0 0 0,1 0 0 0 0,-1 0 0 0 0,1 0-1 0 0,-1 0 1 0 0,1 0 0 0 0,0 1 0 0 0,0-1-1 0 0,-1 0 1 0 0,1 0 0 0 0,0 0 0 0 0,0 0-1 0 0,0 1 1 0 0,0-1 0 0 0,0 0 0 0 0,1 2 0 0 0,-1 0-14 0 0,0 0 0 0 0,1 0 1 0 0,-1 0-1 0 0,1 1 1 0 0,-1-1-1 0 0,1 0 0 0 0,0 0 1 0 0,0 0-1 0 0,1 0 0 0 0,-1-1 1 0 0,1 1-1 0 0,-1 0 1 0 0,1 0-1 0 0,3 3 0 0 0,0-3 4 0 0,0 0 0 0 0,0 0-1 0 0,0 0 1 0 0,10 3 0 0 0,-10-5 27 0 0,-1 1-1 0 0,0 0 1 0 0,1 0 0 0 0,-1 0 0 0 0,0 0 0 0 0,0 1-1 0 0,7 5 1 0 0,-11-7-5 0 0,1 0-1 0 0,0 0 1 0 0,-1-1-1 0 0,1 1 0 0 0,-1 0 1 0 0,1 0-1 0 0,-1 0 1 0 0,1 0-1 0 0,-1 0 1 0 0,0 0-1 0 0,1 0 1 0 0,-1 0-1 0 0,0 0 1 0 0,0 0-1 0 0,0 0 1 0 0,0 2-1 0 0,0-1 11 0 0,-1 0 0 0 0,1 1 0 0 0,-1-1 0 0 0,1 0 0 0 0,-1 0 0 0 0,0 0 1 0 0,0 0-1 0 0,0 0 0 0 0,0 0 0 0 0,-3 3 0 0 0,3-4 37 0 0,0 1-1 0 0,-1 0 1 0 0,0 0 0 0 0,1-1 0 0 0,-1 1-1 0 0,0-1 1 0 0,0 1 0 0 0,0-1 0 0 0,0 0-1 0 0,0 0 1 0 0,0 1 0 0 0,0-2 0 0 0,0 1-1 0 0,0 0 1 0 0,-1 0 0 0 0,-2 0 0 0 0,3-1-148 0 0,1 0 0 0 0,0 0-1 0 0,0 0 1 0 0,0 0 0 0 0,-1 0 0 0 0,1 0 0 0 0,0 0 0 0 0,0-1 0 0 0,0 1 0 0 0,0 0 0 0 0,-1-1 0 0 0,1 1 0 0 0,0-1 0 0 0,-1 0-1 0 0,1 0-432 0 0,0 0 0 0 0,0 0 0 0 0,0 0 0 0 0,0 0 0 0 0,0 0 0 0 0,0 0 0 0 0,0 0 0 0 0,0 0 0 0 0,1-1 0 0 0,-1 1 0 0 0,0 0 0 0 0,1 0 0 0 0,-1-1 0 0 0,0-1 0 0 0,1 1-1970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3:56.847"/>
    </inkml:context>
    <inkml:brush xml:id="br0">
      <inkml:brushProperty name="width" value="0.1" units="cm"/>
      <inkml:brushProperty name="height" value="0.1" units="cm"/>
      <inkml:brushProperty name="color" value="#333333"/>
    </inkml:brush>
  </inkml:definitions>
  <inkml:trace contextRef="#ctx0" brushRef="#br0">392 261 9386 0 0,'-12'-4'1266'0'0,"0"0"0"0"0,0 1 1 0 0,0 0-1 0 0,-1 1 0 0 0,1 0 0 0 0,-14 0 0 0 0,17 2-722 0 0,0-1 0 0 0,0-1 0 0 0,-16-4 0 0 0,21 4-364 0 0,-1 0 0 0 0,0 1-1 0 0,0 0 1 0 0,0 0 0 0 0,0 0 0 0 0,0 0 0 0 0,0 1-1 0 0,0 0 1 0 0,0 0 0 0 0,0 0 0 0 0,0 1-1 0 0,0-1 1 0 0,0 1 0 0 0,0 0 0 0 0,0 1-1 0 0,-8 3 1 0 0,1 2-75 0 0,1 0 0 0 0,0 2 0 0 0,1-1 0 0 0,0 1 1 0 0,0 0-1 0 0,1 1 0 0 0,0 0 0 0 0,1 1 0 0 0,0 0 0 0 0,1 0 0 0 0,0 1 0 0 0,-7 16 0 0 0,10-19-77 0 0,0 0-1 0 0,1 1 0 0 0,0-1 0 0 0,0 1 0 0 0,1 0 0 0 0,1 0 0 0 0,-1 0 1 0 0,2 0-1 0 0,-1 0 0 0 0,1 0 0 0 0,1 0 0 0 0,0 0 0 0 0,0 0 1 0 0,1 0-1 0 0,0 0 0 0 0,1 0 0 0 0,4 11 0 0 0,-3-13-10 0 0,0 0 0 0 0,0-1 0 0 0,0 1 0 0 0,1-1 0 0 0,0 0 0 0 0,1 0 0 0 0,-1 0 0 0 0,1-1 0 0 0,1 1 0 0 0,-1-2 0 0 0,1 1 0 0 0,11 7 0 0 0,-10-8 8 0 0,0-1-1 0 0,1 1 0 0 0,0-1 1 0 0,-1-1-1 0 0,1 0 0 0 0,1 0 0 0 0,17 3 1 0 0,-21-5-4 0 0,1-1 0 0 0,-1 1 0 0 0,1-1-1 0 0,0 0 1 0 0,-1-1 0 0 0,1 0 0 0 0,-1 0 0 0 0,0 0 0 0 0,1-1 0 0 0,-1 0 0 0 0,0 0 0 0 0,10-5 0 0 0,-8 3-1 0 0,-1-1 0 0 0,1 0 0 0 0,-1 0 0 0 0,0-1 0 0 0,-1 1 0 0 0,1-1 0 0 0,-1-1 0 0 0,0 0 0 0 0,-1 0 0 0 0,0 0 0 0 0,0 0-1 0 0,0-1 1 0 0,-1 1 0 0 0,0-1 0 0 0,0-1 0 0 0,-1 1 0 0 0,0 0 0 0 0,2-13 0 0 0,0 2-105 0 0,-1-1 1 0 0,-1 1-1 0 0,0-1 1 0 0,-1 1-1 0 0,-2-1 1 0 0,0 0-1 0 0,-5-37 1 0 0,3 47 5 0 0,0-1 1 0 0,-1 1 0 0 0,-1 0-1 0 0,1-1 1 0 0,-1 1 0 0 0,-1 1-1 0 0,0-1 1 0 0,0 1-1 0 0,-1 0 1 0 0,-1 0 0 0 0,1 0-1 0 0,-14-13 1 0 0,15 18 49 0 0,-1 0 0 0 0,1-1 0 0 0,-1 2 0 0 0,0-1 0 0 0,0 1 0 0 0,0 0 0 0 0,0 0 0 0 0,-10-3-1 0 0,0 2-26 0 0,-1 0-1 0 0,-20-1 0 0 0,36 5 52 0 0,0 0 0 0 0,0-1 1 0 0,0 1-1 0 0,0 0 0 0 0,0 0 1 0 0,0-1-1 0 0,0 1 0 0 0,0-1 1 0 0,0 1-1 0 0,0-1 0 0 0,0 1 1 0 0,0-1-1 0 0,1 1 0 0 0,-1-1 1 0 0,0 0-1 0 0,0 0 0 0 0,0 0 1 0 0,1-5-56 0 0,12 1 13 0 0,51-10-53 0 0,-47 10 93 0 0,0 1-1 0 0,1 1 1 0 0,-1 0-1 0 0,1 1 1 0 0,-1 1-1 0 0,1 0 1 0 0,18 3-1 0 0,-28-2 16 0 0,0 1 0 0 0,1 1 0 0 0,-1-1 1 0 0,0 2-1 0 0,0-1 0 0 0,-1 0 0 0 0,1 1 0 0 0,0 1 0 0 0,-1-1 0 0 0,0 1 0 0 0,0 0 0 0 0,0 0 1 0 0,0 1-1 0 0,0-1 0 0 0,-1 2 0 0 0,0-1 0 0 0,0 0 0 0 0,-1 1 0 0 0,1 0 0 0 0,-1 0 0 0 0,0 0 1 0 0,-1 0-1 0 0,6 14 0 0 0,6 13 76 0 0,129 271 879 0 0,-135-287-878 0 0,0-1 1 0 0,1 0-1 0 0,1 0 1 0 0,21 23-1 0 0,-29-35-63 0 0,1 0-1 0 0,-1-1 1 0 0,1 1 0 0 0,0-1-1 0 0,0 0 1 0 0,0 0 0 0 0,1-1-1 0 0,-1 1 1 0 0,1-1 0 0 0,0 0-1 0 0,-1 0 1 0 0,1 0 0 0 0,0 0-1 0 0,0-1 1 0 0,0 0 0 0 0,0 0-1 0 0,0-1 1 0 0,0 1 0 0 0,0-1-1 0 0,0 0 1 0 0,1 0 0 0 0,5-2-1 0 0,-5 0-1 0 0,-1 0 1 0 0,0 0-1 0 0,0-1 0 0 0,0 1 0 0 0,0-1 0 0 0,-1-1 1 0 0,1 1-1 0 0,-1 0 0 0 0,0-1 0 0 0,0 0 0 0 0,4-4 1 0 0,-1-1 10 0 0,0 0 0 0 0,0 0 0 0 0,0 0 1 0 0,6-15-1 0 0,-10 18-22 0 0,10-20 33 0 0,0 0 0 0 0,-2-2 0 0 0,-1 1-1 0 0,-1-1 1 0 0,8-44 0 0 0,-7 1 15 0 0,-3 22-48 0 0,-2 1 1 0 0,-1-54-1 0 0,-4 95-36 0 0,0-3 6 0 0,-1 0-1 0 0,0 0 1 0 0,0 1 0 0 0,-1-1 0 0 0,-2-9-1 0 0,3 16-19 0 0,0 1-1 0 0,0 1 0 0 0,1-1 1 0 0,-1 0-1 0 0,0 0 0 0 0,-1 0 1 0 0,1 0-1 0 0,0 1 0 0 0,-1-1 1 0 0,1 0-1 0 0,0 1 0 0 0,-1-1 1 0 0,0 1-1 0 0,1 0 1 0 0,-1-1-1 0 0,0 1 0 0 0,0 0 1 0 0,0 0-1 0 0,0 0 0 0 0,0 1 1 0 0,0-1-1 0 0,0 0 0 0 0,0 1 1 0 0,0-1-1 0 0,0 1 0 0 0,0 0 1 0 0,0-1-1 0 0,-4 1 0 0 0,3 0-300 0 0,-1 1-1 0 0,1-1 0 0 0,0 1 1 0 0,0 0-1 0 0,0-1 0 0 0,0 1 0 0 0,-5 3 1 0 0,7-4 204 0 0,0 0 1 0 0,0 1-1 0 0,0-1 1 0 0,0 1-1 0 0,1-1 1 0 0,-1 1-1 0 0,0 0 0 0 0,0-1 1 0 0,0 1-1 0 0,0 0 1 0 0,1-1-1 0 0,-1 1 1 0 0,0 0-1 0 0,1 0 1 0 0,-1 0-1 0 0,1 0 1 0 0,-1 0-1 0 0,1 0 1 0 0,-1 0-1 0 0,1 0 1 0 0,0 0-1 0 0,-1 0 1 0 0,1 0-1 0 0,0 0 1 0 0,0 0-1 0 0,0 0 1 0 0,0 1-1 0 0,1 8-1099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37.745"/>
    </inkml:context>
    <inkml:brush xml:id="br0">
      <inkml:brushProperty name="width" value="0.025" units="cm"/>
      <inkml:brushProperty name="height" value="0.025" units="cm"/>
      <inkml:brushProperty name="color" value="#FFFFFF"/>
    </inkml:brush>
  </inkml:definitions>
  <inkml:trace contextRef="#ctx0" brushRef="#br0">27 1 6241 0 0,'-3'10'9022'0'0,"-4"0"-5636"0"0,-3 9-1556 0 0,8-2-1521 0 0,0 0 1 0 0,1 26-1 0 0,0 6-194 0 0,0-26 34 0 0,1-15-1396 0 0,0-12-3343 0 0,0 0 3583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38.367"/>
    </inkml:context>
    <inkml:brush xml:id="br0">
      <inkml:brushProperty name="width" value="0.025" units="cm"/>
      <inkml:brushProperty name="height" value="0.025" units="cm"/>
      <inkml:brushProperty name="color" value="#FFFFFF"/>
    </inkml:brush>
  </inkml:definitions>
  <inkml:trace contextRef="#ctx0" brushRef="#br0">4 30 6377 0 0,'0'0'194'0'0,"0"1"0"0"0,-1-1 0 0 0,1 0 0 0 0,0 0 0 0 0,0 0 0 0 0,-1 0 0 0 0,1 1 0 0 0,0-1 0 0 0,0 0 0 0 0,0 0 0 0 0,-1 0 0 0 0,1 1 0 0 0,0-1 0 0 0,0 0 0 0 0,0 0 0 0 0,0 1 0 0 0,0-1 0 0 0,-1 0 0 0 0,1 1 0 0 0,0-1 0 0 0,0 0 0 0 0,0 0 0 0 0,0 1 0 0 0,0-1-1 0 0,0 0 1 0 0,0 1 0 0 0,0-1 0 0 0,0 0 0 0 0,0 1 0 0 0,0-1 0 0 0,0 0 0 0 0,0 0 0 0 0,0 1 0 0 0,0-1 0 0 0,1 0 0 0 0,-1 1 0 0 0,0-1 0 0 0,0 0 0 0 0,0 0 0 0 0,0 1 0 0 0,1-1 0 0 0,14 4 1221 0 0,20-6-1632 0 0,14-17 814 0 0,-37 13-536 0 0,1 1 1 0 0,14-4-1 0 0,-23 8-34 0 0,1 0 0 0 0,-1 0 0 0 0,1 1 0 0 0,0-1 0 0 0,-1 1 0 0 0,1 0 0 0 0,-1 1 0 0 0,1-1 0 0 0,-1 1 0 0 0,6 1 0 0 0,5 1 8 0 0,-5-1 421 0 0,-20 4 324 0 0,7-4-707 0 0,0-1 0 0 0,0 1 0 0 0,1 0 0 0 0,-1 0 1 0 0,0 1-1 0 0,1-1 0 0 0,-1 0 0 0 0,1 1 0 0 0,0-1 1 0 0,0 1-1 0 0,0 0 0 0 0,0 0 0 0 0,1 0 1 0 0,-1 0-1 0 0,1 0 0 0 0,-1 0 0 0 0,1 0 0 0 0,0 0 1 0 0,-1 7-1 0 0,0-1-18 0 0,0 0 0 0 0,1 0 1 0 0,0 0-1 0 0,0 1 0 0 0,1-1 0 0 0,1 12 1 0 0,0-16-27 0 0,1 1 0 0 0,-1 0 0 0 0,1-1 1 0 0,0 1-1 0 0,0-1 0 0 0,1 0 0 0 0,0 0 1 0 0,0 0-1 0 0,3 5 0 0 0,-5-9-16 0 0,0 0 0 0 0,-1 0-1 0 0,1 0 1 0 0,0 0 0 0 0,0 0-1 0 0,0 0 1 0 0,0 0 0 0 0,0 0-1 0 0,0 0 1 0 0,0-1 0 0 0,0 1 0 0 0,0 0-1 0 0,0-1 1 0 0,0 1 0 0 0,0-1-1 0 0,0 1 1 0 0,0-1 0 0 0,1 0-1 0 0,-1 1 1 0 0,0-1 0 0 0,0 0 0 0 0,0 0-1 0 0,1 0 1 0 0,-1 0 0 0 0,0 0-1 0 0,0 0 1 0 0,1 0 0 0 0,-1 0-1 0 0,0-1 1 0 0,0 1 0 0 0,0 0 0 0 0,1-1-1 0 0,-1 1 1 0 0,0-1 0 0 0,0 1-1 0 0,0-1 1 0 0,0 0 0 0 0,0 1-1 0 0,0-1 1 0 0,0 0 0 0 0,0 0 0 0 0,0 0-1 0 0,0 1 1 0 0,-1-1 0 0 0,1 0-1 0 0,0 0 1 0 0,0 0 0 0 0,0-2-1 0 0,1 0 29 0 0,0-1-1 0 0,0 0 1 0 0,-1 1-1 0 0,1-1 1 0 0,-1 0-1 0 0,0 0 0 0 0,0 0 1 0 0,0 0-1 0 0,0 0 1 0 0,-1 0-1 0 0,0 0 0 0 0,0 0 1 0 0,0 0-1 0 0,0 0 1 0 0,0 0-1 0 0,-1 0 0 0 0,0 0 1 0 0,-1-5-1 0 0,-4-9-178 0 0,0 0-1 0 0,-13-25 1 0 0,19 42 131 0 0,-4-3-1161 0 0,2 8-1556 0 0,1 11-1930 0 0,1-10 2668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39.033"/>
    </inkml:context>
    <inkml:brush xml:id="br0">
      <inkml:brushProperty name="width" value="0.025" units="cm"/>
      <inkml:brushProperty name="height" value="0.025" units="cm"/>
      <inkml:brushProperty name="color" value="#FFFFFF"/>
    </inkml:brush>
  </inkml:definitions>
  <inkml:trace contextRef="#ctx0" brushRef="#br0">13 67 8202 0 0,'-1'3'7791'0'0,"-3"-1"-4346"0"0,4-2-3388 0 0,0 0-1 0 0,-1 0 1 0 0,1 0 0 0 0,-1 0 0 0 0,1 1 0 0 0,0-1 0 0 0,-1 0 0 0 0,1 0 0 0 0,0 0 0 0 0,-1 1 0 0 0,1-1-1 0 0,0 0 1 0 0,-1 1 0 0 0,1-1 0 0 0,0 0 0 0 0,-1 1 0 0 0,1-1 0 0 0,0 0 0 0 0,0 1 0 0 0,0-1-1 0 0,-1 1 1 0 0,1-1 0 0 0,0 0 0 0 0,0 1 0 0 0,0-1 0 0 0,0 2 0 0 0,1 29 296 0 0,9 44-1 0 0,-9-69-272 0 0,2-6-12 0 0,2-12 35 0 0,1-20-20 0 0,-6 25-73 0 0,-1-10-14 0 0,2 0 0 0 0,3-24 0 0 0,-3 38-4 0 0,0-1-1 0 0,-1 0 0 0 0,1 1 0 0 0,0-1 1 0 0,1 1-1 0 0,-1-1 0 0 0,1 1 0 0 0,-1 0 1 0 0,1-1-1 0 0,0 1 0 0 0,0 0 0 0 0,0 0 1 0 0,1 1-1 0 0,-1-1 0 0 0,1 0 1 0 0,0 1-1 0 0,4-4 0 0 0,-6 5 8 0 0,0 0 1 0 0,0 1-1 0 0,0-1 0 0 0,0 1 1 0 0,0-1-1 0 0,0 1 0 0 0,1-1 1 0 0,-1 1-1 0 0,0 0 1 0 0,0-1-1 0 0,0 1 0 0 0,1 0 1 0 0,-1 0-1 0 0,0 0 0 0 0,0 0 1 0 0,0 0-1 0 0,1 0 0 0 0,-1 0 1 0 0,0 0-1 0 0,0 1 0 0 0,1-1 1 0 0,-1 0-1 0 0,0 1 0 0 0,0-1 1 0 0,0 1-1 0 0,0-1 1 0 0,0 1-1 0 0,0 0 0 0 0,0-1 1 0 0,0 1-1 0 0,0 0 0 0 0,0 0 1 0 0,0 0-1 0 0,1 1 0 0 0,-1 0 14 0 0,0-1 0 0 0,0 1 0 0 0,-1 0 0 0 0,1-1 0 0 0,-1 1 0 0 0,1 0 1 0 0,-1-1-1 0 0,1 1 0 0 0,-1 0 0 0 0,0-1 0 0 0,0 1 0 0 0,0 0 0 0 0,0-1 0 0 0,0 1 0 0 0,0 0 0 0 0,0 0 0 0 0,-1-1 0 0 0,1 1 0 0 0,-1 0 0 0 0,1-1 0 0 0,-1 1 0 0 0,0-1 0 0 0,1 1 0 0 0,-3 2 0 0 0,-5 8 56 0 0,0-1 0 0 0,-21 21 1 0 0,29-32-75 0 0,-1 0 1 0 0,1 0 0 0 0,0 0 0 0 0,0 1-1 0 0,0-1 1 0 0,-1 0 0 0 0,1 0-1 0 0,0 0 1 0 0,0 1 0 0 0,0-1-1 0 0,0 0 1 0 0,-1 0 0 0 0,1 1 0 0 0,0-1-1 0 0,0 0 1 0 0,0 1 0 0 0,0-1-1 0 0,0 0 1 0 0,0 0 0 0 0,0 1 0 0 0,0-1-1 0 0,0 0 1 0 0,0 1 0 0 0,0-1-1 0 0,0 0 1 0 0,0 0 0 0 0,0 1-1 0 0,0-1 1 0 0,0 0 0 0 0,0 1 0 0 0,0-1-1 0 0,0 0 1 0 0,0 0 0 0 0,1 1-1 0 0,-1-1 1 0 0,12 7-43 0 0,23-1 91 0 0,-29-5-40 0 0,6 1-75 0 0,1 2-1 0 0,-1-1 0 0 0,-1 1 0 0 0,14 7 0 0 0,2 5-5260 0 0,-25-13 3727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39.744"/>
    </inkml:context>
    <inkml:brush xml:id="br0">
      <inkml:brushProperty name="width" value="0.025" units="cm"/>
      <inkml:brushProperty name="height" value="0.025" units="cm"/>
      <inkml:brushProperty name="color" value="#FFFFFF"/>
    </inkml:brush>
  </inkml:definitions>
  <inkml:trace contextRef="#ctx0" brushRef="#br0">9 4 7642 0 0,'0'0'180'0'0,"0"0"0"0"0,0 0 0 0 0,0-1 1 0 0,0 1-1 0 0,0 0 0 0 0,0 0 1 0 0,0 0-1 0 0,0 0 0 0 0,0-1 0 0 0,0 1 1 0 0,0 0-1 0 0,0 0 0 0 0,0 0 0 0 0,0 0 1 0 0,0 0-1 0 0,0 0 0 0 0,-1-1 0 0 0,1 1 1 0 0,0 0-1 0 0,0 0 0 0 0,0 0 1 0 0,0 0-1 0 0,0 0 0 0 0,0 0 0 0 0,-1 0 1 0 0,1 0-1 0 0,0 0 0 0 0,0 0 0 0 0,0-1 1 0 0,0 1-1 0 0,0 0 0 0 0,-1 0 0 0 0,1 0 1 0 0,0 0-1 0 0,0 0 0 0 0,0 0 1 0 0,0 0-1 0 0,0 0 0 0 0,-1 0 0 0 0,1 0 1 0 0,0 0-1 0 0,0 0 0 0 0,0 0 0 0 0,0 1 1 0 0,-1-1-1 0 0,1 0 0 0 0,0 0 0 0 0,0 0 1 0 0,0 0-1 0 0,0 0 0 0 0,0 0 1 0 0,0 0-1 0 0,-1 0 0 0 0,1 0 0 0 0,0 0 1 0 0,0 1-1 0 0,0-1 0 0 0,0 0 0 0 0,0 0 1 0 0,0 0-1 0 0,0 0 0 0 0,-3 16 2322 0 0,4 20-2708 0 0,2-13 311 0 0,-2-4-42 0 0,2-1 0 0 0,8 31-1 0 0,-11-49-59 0 0,0 0-1 0 0,0 1 1 0 0,0-1 0 0 0,0 0-1 0 0,0 0 1 0 0,0 0-1 0 0,0 1 1 0 0,0-1-1 0 0,0 0 1 0 0,0 0 0 0 0,0 1-1 0 0,0-1 1 0 0,0 0-1 0 0,0 0 1 0 0,0 0 0 0 0,1 1-1 0 0,-1-1 1 0 0,0 0-1 0 0,0 0 1 0 0,0 0-1 0 0,0 1 1 0 0,0-1 0 0 0,1 0-1 0 0,-1 0 1 0 0,0 0-1 0 0,0 0 1 0 0,0 0-1 0 0,0 1 1 0 0,1-1 0 0 0,-1 0-1 0 0,0 0 1 0 0,0 0-1 0 0,0 0 1 0 0,1 0 0 0 0,-1 0-1 0 0,0 0 1 0 0,0 0-1 0 0,1 0 1 0 0,3-10 55 0 0,-1-22 4 0 0,-3 28-47 0 0,1-44 57 0 0,-1 35-60 0 0,0 0 0 0 0,0 0 0 0 0,4-19 0 0 0,-4 32-12 0 0,0 0 0 0 0,0 0-1 0 0,0 0 1 0 0,0 0 0 0 0,0 0 0 0 0,0 0-1 0 0,0 0 1 0 0,0 0 0 0 0,0 0 0 0 0,0-1-1 0 0,0 1 1 0 0,0 0 0 0 0,0 0-1 0 0,0 0 1 0 0,0 0 0 0 0,0 0 0 0 0,0 0-1 0 0,0 0 1 0 0,1 0 0 0 0,-1 0 0 0 0,0 0-1 0 0,0 0 1 0 0,0 0 0 0 0,0 0-1 0 0,0 0 1 0 0,0-1 0 0 0,0 1 0 0 0,0 0-1 0 0,0 0 1 0 0,0 0 0 0 0,0 0 0 0 0,0 0-1 0 0,0 0 1 0 0,1 0 0 0 0,-1 0-1 0 0,0 0 1 0 0,0 0 0 0 0,0 0 0 0 0,0 0-1 0 0,0 0 1 0 0,0 0 0 0 0,0 0 0 0 0,0 0-1 0 0,0 0 1 0 0,0 0 0 0 0,1 0-1 0 0,-1 0 1 0 0,0 0 0 0 0,0 0 0 0 0,0 0-1 0 0,0 1 1 0 0,0-1 0 0 0,0 0 0 0 0,0 0-1 0 0,0 0 1 0 0,0 0 0 0 0,0 0-1 0 0,0 0 1 0 0,0 0 0 0 0,0 0 0 0 0,0 0-1 0 0,1 0 1 0 0,-1 0 0 0 0,0 0 0 0 0,0 0-1 0 0,0 0 1 0 0,0 1 0 0 0,0-1-1 0 0,6 10-27 0 0,3 12-2 0 0,-7-16 27 0 0,0 0-1 0 0,1 0 1 0 0,0 0-1 0 0,0-1 1 0 0,0 0-1 0 0,1 1 1 0 0,0-1 0 0 0,0 0-1 0 0,8 7 1 0 0,-11-10 4 0 0,1-1 0 0 0,-1 0 0 0 0,1 0 0 0 0,0 0 0 0 0,-1 0 0 0 0,1 0 0 0 0,0-1 0 0 0,0 1 0 0 0,0 0 0 0 0,-1-1 1 0 0,1 1-1 0 0,0-1 0 0 0,0 0 0 0 0,0 0 0 0 0,0 0 0 0 0,0 0 0 0 0,0 0 0 0 0,0 0 0 0 0,0 0 0 0 0,-1 0 0 0 0,1-1 0 0 0,0 1 0 0 0,0-1 0 0 0,0 1 0 0 0,0-1 1 0 0,-1 0-1 0 0,1 0 0 0 0,0 0 0 0 0,-1 0 0 0 0,1 0 0 0 0,-1 0 0 0 0,1 0 0 0 0,-1-1 0 0 0,1 1 0 0 0,-1 0 0 0 0,2-2 0 0 0,0-2 20 0 0,0 0 1 0 0,0 0-1 0 0,-1-1 0 0 0,1 1 0 0 0,-1 0 0 0 0,0-1 0 0 0,-1 0 0 0 0,1 1 1 0 0,-1-1-1 0 0,1-7 0 0 0,-2 11 2 0 0,6 114-76 0 0,-6-104-126 0 0,0 0 0 0 0,1 0 0 0 0,1 10 1 0 0,5-4-4137 0 0,-3-12 2221 0 0,-2-2 599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40.106"/>
    </inkml:context>
    <inkml:brush xml:id="br0">
      <inkml:brushProperty name="width" value="0.025" units="cm"/>
      <inkml:brushProperty name="height" value="0.025" units="cm"/>
      <inkml:brushProperty name="color" value="#FFFFFF"/>
    </inkml:brush>
  </inkml:definitions>
  <inkml:trace contextRef="#ctx0" brushRef="#br0">18 0 7586 0 0,'-3'23'7620'0'0,"-2"0"-3346"0"0,-3 17-2929 0 0,7-34-2102 0 0,1 1 1 0 0,-1-1-1 0 0,1 0 0 0 0,0 0 0 0 0,1 0 1 0 0,-1 1-1 0 0,3 8 0 0 0,-2-12-1059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40.709"/>
    </inkml:context>
    <inkml:brush xml:id="br0">
      <inkml:brushProperty name="width" value="0.025" units="cm"/>
      <inkml:brushProperty name="height" value="0.025" units="cm"/>
      <inkml:brushProperty name="color" value="#FFFFFF"/>
    </inkml:brush>
  </inkml:definitions>
  <inkml:trace contextRef="#ctx0" brushRef="#br0">29 1 6329 0 0,'-13'23'9615'0'0,"6"5"-5544"0"0,1 33-3866 0 0,4-30 553 0 0,2-30-755 0 0,0 0-1 0 0,0 0 1 0 0,0 0 0 0 0,-1 0-1 0 0,1-1 1 0 0,0 1 0 0 0,0 0-1 0 0,1 0 1 0 0,-1 0 0 0 0,0 0-1 0 0,0 0 1 0 0,0 0 0 0 0,1-1 0 0 0,-1 1-1 0 0,0 0 1 0 0,1 0 0 0 0,-1 0-1 0 0,1 1 1 0 0,0-2-5 0 0,-1-1 1 0 0,1 1 0 0 0,-1 0-1 0 0,1 0 1 0 0,-1-1-1 0 0,1 1 1 0 0,-1 0-1 0 0,0-1 1 0 0,1 1-1 0 0,-1 0 1 0 0,0-1-1 0 0,1 1 1 0 0,-1-1-1 0 0,0 1 1 0 0,1-1-1 0 0,-1 1 1 0 0,0 0-1 0 0,0-1 1 0 0,0 1 0 0 0,1-1-1 0 0,-1 1 1 0 0,0-1-1 0 0,0 1 1 0 0,0-1-1 0 0,0 0 1 0 0,0 1-1 0 0,0-1 1 0 0,0 1-1 0 0,0-1 1 0 0,0 1-1 0 0,0-1 1 0 0,2-19 59 0 0,-1 1 1 0 0,-1-26-1 0 0,1-10 82 0 0,1 48-89 0 0,2 13 64 0 0,5 19 129 0 0,-6-17-202 0 0,1 3-38 0 0,21 45 81 0 0,-23-51-76 0 0,1 0 0 0 0,0-1 0 0 0,0 1 0 0 0,0-1 0 0 0,1 0-1 0 0,0 0 1 0 0,-1 0 0 0 0,8 6 0 0 0,-10-10-2 0 0,0 1 0 0 0,-1 0 0 0 0,1-1 0 0 0,0 1 0 0 0,0-1 0 0 0,0 0 0 0 0,0 1 0 0 0,0-1 0 0 0,-1 0 0 0 0,1 1 0 0 0,0-1 0 0 0,0 0 0 0 0,0 0 0 0 0,0 0 0 0 0,0 0 0 0 0,0 0 0 0 0,0 0 0 0 0,0 0 0 0 0,0 0 0 0 0,0 0 0 0 0,0 0 0 0 0,0 0 0 0 0,-1-1 0 0 0,1 1 0 0 0,2-1 0 0 0,-2 0 8 0 0,1 0 1 0 0,-1-1 0 0 0,0 1 0 0 0,1 0-1 0 0,-1-1 1 0 0,0 1 0 0 0,0-1 0 0 0,0 1-1 0 0,0-1 1 0 0,0 0 0 0 0,0 1 0 0 0,0-4 0 0 0,2-1 26 0 0,-1-1 1 0 0,-1 0 0 0 0,1 0-1 0 0,-1 0 1 0 0,0 0 0 0 0,-1-7 0 0 0,0 5-102 0 0,-2-29 348 0 0,2 36-388 0 0,-1-1-1 0 0,1 1 1 0 0,0-1 0 0 0,-1 1 0 0 0,0-1 0 0 0,0 1-1 0 0,0 0 1 0 0,0-1 0 0 0,0 1 0 0 0,0 0-1 0 0,-3-4 1 0 0,24 7-11525 0 0,-14 0 9367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41.397"/>
    </inkml:context>
    <inkml:brush xml:id="br0">
      <inkml:brushProperty name="width" value="0.025" units="cm"/>
      <inkml:brushProperty name="height" value="0.025" units="cm"/>
      <inkml:brushProperty name="color" value="#FFFFFF"/>
    </inkml:brush>
  </inkml:definitions>
  <inkml:trace contextRef="#ctx0" brushRef="#br0">112 23 5241 0 0,'0'-1'459'0'0,"0"1"0"0"0,0-1 0 0 0,0 0 0 0 0,0 0 0 0 0,0 0 0 0 0,-1 0 0 0 0,1 0 0 0 0,0 0 0 0 0,0 1 0 0 0,0-1 0 0 0,-1 0-1 0 0,1 0 1 0 0,-1 0 0 0 0,1 1 0 0 0,0-1 0 0 0,-1 0 0 0 0,1 0 0 0 0,-1 1 0 0 0,0-1 0 0 0,1 0 0 0 0,-1 1 0 0 0,1-1 0 0 0,-1 1 0 0 0,0-1 0 0 0,-1 0 0 0 0,1 1-180 0 0,-1-1 1 0 0,1 1-1 0 0,-1-1 1 0 0,1 1-1 0 0,-1 0 1 0 0,0 0-1 0 0,1 0 1 0 0,-1 0-1 0 0,1 0 1 0 0,-1 0-1 0 0,1 0 1 0 0,-1 1-1 0 0,-2 0 1 0 0,0 0-203 0 0,-1 1 0 0 0,1-1 0 0 0,0 1 0 0 0,0 0 0 0 0,0 1 1 0 0,0-1-1 0 0,0 1 0 0 0,0 0 0 0 0,-5 5 0 0 0,5-3-68 0 0,0 1 1 0 0,1-1-1 0 0,0 1 1 0 0,0 0-1 0 0,0 0 1 0 0,1 1-1 0 0,0-1 1 0 0,0 0-1 0 0,1 1 1 0 0,-1-1-1 0 0,1 1 1 0 0,1-1-1 0 0,-1 1 1 0 0,1 0-1 0 0,1-1 1 0 0,-1 1-1 0 0,1 0 1 0 0,2 6-1 0 0,-3-8-2 0 0,1 1-1 0 0,1-1 1 0 0,-1 1-1 0 0,1-1 1 0 0,0 1-1 0 0,0-1 1 0 0,1 0-1 0 0,0 0 1 0 0,0 0-1 0 0,0-1 1 0 0,0 1-1 0 0,1-1 0 0 0,-1 1 1 0 0,1-1-1 0 0,0 0 1 0 0,0-1-1 0 0,1 1 1 0 0,-1-1-1 0 0,1 0 1 0 0,0 0-1 0 0,7 4 1 0 0,-9-6 4 0 0,1-1 0 0 0,-1 1 0 0 0,0 0 0 0 0,0-1 0 0 0,1 0 0 0 0,-1 0 0 0 0,0 0 0 0 0,0 0 0 0 0,1 0 0 0 0,-1-1 0 0 0,0 1 0 0 0,0-1 0 0 0,0 0 0 0 0,0 0 0 0 0,0 0 0 0 0,0 0 0 0 0,0-1 0 0 0,0 1 0 0 0,0-1 0 0 0,0 0 0 0 0,-1 0 0 0 0,1 0 0 0 0,-1 0 0 0 0,1 0 0 0 0,2-3 0 0 0,-4 3 12 0 0,1 0 0 0 0,0 0 1 0 0,-1 0-1 0 0,0-1 0 0 0,1 1 1 0 0,-1 0-1 0 0,0 0 0 0 0,0-1 1 0 0,0 1-1 0 0,0-1 0 0 0,-1 1 1 0 0,1-1-1 0 0,-1 1 0 0 0,1-1 1 0 0,-1 1-1 0 0,0-1 0 0 0,0 1 0 0 0,0-1 1 0 0,0 0-1 0 0,0 1 0 0 0,-1-1 1 0 0,1 1-1 0 0,-1-1 0 0 0,0 1 1 0 0,0-1-1 0 0,0 1 0 0 0,0 0 1 0 0,0-1-1 0 0,0 1 0 0 0,-1 0 1 0 0,-2-4-1 0 0,-19-14 154 0 0,23 19-180 0 0,-1 1 0 0 0,1-1-1 0 0,-1 1 1 0 0,1 0 0 0 0,-1-1-1 0 0,0 1 1 0 0,1-1 0 0 0,-1 1-1 0 0,1 0 1 0 0,-1 0 0 0 0,0-1 0 0 0,1 1-1 0 0,-1 0 1 0 0,0 0 0 0 0,1 0-1 0 0,-1-1 1 0 0,0 1 0 0 0,1 0 0 0 0,-1 0-1 0 0,0 0 1 0 0,1 0 0 0 0,-1 0-1 0 0,0 1 1 0 0,1-1 0 0 0,-1 0-1 0 0,0 0 1 0 0,1 0 0 0 0,-1 1 0 0 0,0-1-1 0 0,1 0 1 0 0,-1 0 0 0 0,1 1-1 0 0,-1-1 1 0 0,1 1 0 0 0,-1-1-1 0 0,1 0 1 0 0,-1 1 0 0 0,1-1 0 0 0,-1 1-1 0 0,0 0 8 0 0,1-1-1 0 0,0 0 1 0 0,0 0-1 0 0,0 1 1 0 0,0-1-1 0 0,-1 0 1 0 0,1 0-1 0 0,0 1 1 0 0,0-1-1 0 0,0 0 1 0 0,0 0-1 0 0,0 1 0 0 0,0-1 1 0 0,0 0-1 0 0,0 0 1 0 0,0 1-1 0 0,0-1 1 0 0,0 0-1 0 0,0 1 1 0 0,0-1-1 0 0,0 0 1 0 0,0 0-1 0 0,0 1 1 0 0,0-1-1 0 0,0 0 1 0 0,0 0-1 0 0,0 1 1 0 0,0-1-1 0 0,0 0 1 0 0,1 1-1 0 0,-1-1 0 0 0,0 0 1 0 0,0 0-1 0 0,0 0 1 0 0,0 1-1 0 0,1-1 1 0 0,-1 0-1 0 0,0 0 1 0 0,0 0-1 0 0,0 1 1 0 0,1-1-1 0 0,-1 0 1 0 0,0 0-1 0 0,0 0 1 0 0,1 0-1 0 0,-1 0 1 0 0,0 0-1 0 0,1 0 1 0 0,-1 1-1 0 0,0-1 0 0 0,0 0 1 0 0,1 0-1 0 0,-1 0 1 0 0,0 0-1 0 0,0 0 1 0 0,1 0-1 0 0,-1 0 1 0 0,0 0-1 0 0,1-1 1 0 0,-1 1-1 0 0,0 0 1 0 0,0 0-1 0 0,1 0 1 0 0,-1 0-1 0 0,0 0 1 0 0,19-6 1048 0 0,-11 1-950 0 0,0 0-1 0 0,0 1 1 0 0,0 0 0 0 0,0 1 0 0 0,0 0-1 0 0,1 0 1 0 0,0 1 0 0 0,0 0-1 0 0,-1 0 1 0 0,16 0 0 0 0,-21 2-608 0 0,-1 0-1 0 0,1 0 1 0 0,-1 0 0 0 0,1-1 0 0 0,-1 1-1 0 0,1-1 1 0 0,-1 0 0 0 0,0 0 0 0 0,5-1-1 0 0,-1-2-1237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50.477"/>
    </inkml:context>
    <inkml:brush xml:id="br0">
      <inkml:brushProperty name="width" value="0.05" units="cm"/>
      <inkml:brushProperty name="height" value="0.05" units="cm"/>
      <inkml:brushProperty name="color" value="#FFFFFF"/>
    </inkml:brush>
  </inkml:definitions>
  <inkml:trace contextRef="#ctx0" brushRef="#br0">125 312 2072 0 0,'-45'-21'5470'0'0,"40"14"-4921"0"0,0-28-41 0 0,-6-116 406 0 0,4 110-303 0 0,7 40-597 0 0,0 1 0 0 0,0 0 0 0 0,0 0 0 0 0,0-1 0 0 0,0 1 0 0 0,0 0 0 0 0,0 0 1 0 0,0-1-1 0 0,0 1 0 0 0,0 0 0 0 0,-1 0 0 0 0,1 0 0 0 0,0-1 0 0 0,0 1 0 0 0,0 0 0 0 0,0 0 0 0 0,-1 0 0 0 0,1 0 0 0 0,0-1 0 0 0,0 1 0 0 0,0 0 0 0 0,-1 0 0 0 0,1 0 0 0 0,0 0 0 0 0,0 0 0 0 0,-1 0 0 0 0,1 0 0 0 0,0 0 0 0 0,0-1 0 0 0,0 1 0 0 0,-1 0 0 0 0,1 0 0 0 0,0 0 0 0 0,0 0 0 0 0,-1 0 0 0 0,1 0 0 0 0,-1 1 0 0 0,-3-2 271 0 0,1-1-66 0 0,1 1-1 0 0,-1-1 0 0 0,1 0 1 0 0,-1 0-1 0 0,1 0 1 0 0,0 0-1 0 0,0-1 0 0 0,0 1 1 0 0,0 0-1 0 0,1-1 0 0 0,-1 0 1 0 0,0 1-1 0 0,1-1 0 0 0,0 0 1 0 0,0 0-1 0 0,0 0 0 0 0,0 1 1 0 0,-1-7-1 0 0,0 64 308 0 0,-2 537-238 0 0,5-344-262 0 0,28 737 2722 0 0,-19-750-1719 0 0,1 8-409 0 0,-7-166-496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51.308"/>
    </inkml:context>
    <inkml:brush xml:id="br0">
      <inkml:brushProperty name="width" value="0.05" units="cm"/>
      <inkml:brushProperty name="height" value="0.05" units="cm"/>
      <inkml:brushProperty name="color" value="#FFFFFF"/>
    </inkml:brush>
  </inkml:definitions>
  <inkml:trace contextRef="#ctx0" brushRef="#br0">10 2 1576 0 0,'-1'0'152'0'0,"1"0"1"0"0,0 0-1 0 0,0-1 0 0 0,0 1 0 0 0,-1 0 0 0 0,1 0 0 0 0,0 0 0 0 0,0 0 0 0 0,0 0 0 0 0,-1 0 0 0 0,1 0 0 0 0,0 0 0 0 0,0 0 1 0 0,0 0-1 0 0,-1 0 0 0 0,1 0 0 0 0,0 0 0 0 0,0 0 0 0 0,-1 0 0 0 0,1 0 0 0 0,0 0 0 0 0,0 0 0 0 0,0 0 0 0 0,-1 0 0 0 0,1 0 1 0 0,0 0-1 0 0,0 0 0 0 0,-1 0 0 0 0,1 0 0 0 0,0 1 0 0 0,0-1 0 0 0,0 0 0 0 0,0 0 0 0 0,-1 0 0 0 0,1 0 0 0 0,0 1 0 0 0,0-1 1 0 0,0 0-1 0 0,0 0 0 0 0,0 0 0 0 0,-1 0 0 0 0,1 1 0 0 0,0-1 0 0 0,0 0 0 0 0,0 0 0 0 0,0 1 0 0 0,0-1 0 0 0,0 0 0 0 0,0 0 1 0 0,0 0-1 0 0,0 1 0 0 0,0-1 0 0 0,0 0 0 0 0,0 0 0 0 0,0 1 0 0 0,0-1 0 0 0,0 0 0 0 0,0 0 0 0 0,0 0 0 0 0,0 1 0 0 0,0-1 1 0 0,0 0-1 0 0,1 0 0 0 0,-1 1 0 0 0,0-1 0 0 0,7 14 2446 0 0,-3-11-2493 0 0,0-1 0 0 0,1 1 0 0 0,-1-1 0 0 0,0 1-1 0 0,1-1 1 0 0,-1 0 0 0 0,1-1 0 0 0,0 1-1 0 0,-1-1 1 0 0,7 1 0 0 0,51 4 104 0 0,-53-6-109 0 0,500-14 2182 0 0,-223-2-2131 0 0,151 20 100 0 0,1 20 205 0 0,-39-2-202 0 0,428 12-35 0 0,-403-15-185 0 0,540 8 195 0 0,-838-29-463 0 0,529-4 823 0 0,-219 11-3968 0 0,-380-4 1527 0 0,-32 0 341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52.359"/>
    </inkml:context>
    <inkml:brush xml:id="br0">
      <inkml:brushProperty name="width" value="0.05" units="cm"/>
      <inkml:brushProperty name="height" value="0.05" units="cm"/>
      <inkml:brushProperty name="color" value="#FFFFFF"/>
    </inkml:brush>
  </inkml:definitions>
  <inkml:trace contextRef="#ctx0" brushRef="#br0">41 75 5193 0 0,'-3'1'734'0'0,"-1"-1"0"0"0,1 0 0 0 0,0 1-1 0 0,0-1 1 0 0,0 0 0 0 0,0-1 0 0 0,-6 0 0 0 0,8 1-612 0 0,1 0 0 0 0,-1-1 0 0 0,1 1 0 0 0,-1 0 0 0 0,1 0 1 0 0,-1-1-1 0 0,1 1 0 0 0,-1 0 0 0 0,1 0 0 0 0,-1-1 0 0 0,1 1 0 0 0,0 0 1 0 0,-1-1-1 0 0,1 1 0 0 0,0-1 0 0 0,-1 1 0 0 0,1 0 0 0 0,0-1 1 0 0,-1 1-1 0 0,1-2 0 0 0,0 1-21 0 0,0 1 1 0 0,0-1-1 0 0,0 0 0 0 0,0 0 1 0 0,0 0-1 0 0,0 0 1 0 0,0 0-1 0 0,0 1 0 0 0,0-1 1 0 0,1 0-1 0 0,-1 0 1 0 0,0 0-1 0 0,1 1 0 0 0,-1-1 1 0 0,0 0-1 0 0,1 0 1 0 0,0 0-1 0 0,2-3-75 0 0,0 1 1 0 0,0 0-1 0 0,0 0 1 0 0,0 0-1 0 0,0 1 1 0 0,1-1-1 0 0,0 1 1 0 0,-1-1-1 0 0,1 1 1 0 0,0 0-1 0 0,0 1 1 0 0,0-1-1 0 0,0 1 1 0 0,8-2-1 0 0,7-1-62 0 0,-1 1-1 0 0,22 0 1 0 0,-25 2 48 0 0,333-2 405 0 0,-219 5-20 0 0,562 24 1519 0 0,-4 57-653 0 0,63 16-612 0 0,-51-67-336 0 0,1-19-140 0 0,-361-8-53 0 0,1054-34 161 0 0,-1042 12-237 0 0,-331 14-701 0 0,-11-1-1068 0 0,-9 4 1633 0 0,0 0-1 0 0,0 0 0 0 0,1 0 1 0 0,-1 0-1 0 0,0 0 0 0 0,0 0 0 0 0,0-1 1 0 0,0 1-1 0 0,0 0 0 0 0,0 0 1 0 0,0 0-1 0 0,0 0 0 0 0,0 0 0 0 0,0 0 1 0 0,0-1-1 0 0,0 1 0 0 0,0 0 1 0 0,0 0-1 0 0,0 0 0 0 0,0 0 0 0 0,0 0 1 0 0,0-1-1 0 0,0 1 0 0 0,0 0 1 0 0,0 0-1 0 0,0 0 0 0 0,0 0 0 0 0,0 0 1 0 0,0-1-1 0 0,0 1 0 0 0,0 0 1 0 0,0 0-1 0 0,0 0 0 0 0,0 0 0 0 0,0 0 1 0 0,0 0-1 0 0,0-1 0 0 0,-1 1 1 0 0,1 0-1 0 0,0 0 0 0 0,0 0 0 0 0,0 0 1 0 0,0 0-1 0 0,0 0 0 0 0,0 0 0 0 0,-5-4-2038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3:57.209"/>
    </inkml:context>
    <inkml:brush xml:id="br0">
      <inkml:brushProperty name="width" value="0.1" units="cm"/>
      <inkml:brushProperty name="height" value="0.1" units="cm"/>
      <inkml:brushProperty name="color" value="#333333"/>
    </inkml:brush>
  </inkml:definitions>
  <inkml:trace contextRef="#ctx0" brushRef="#br0">46 0 10146 0 0,'-4'9'6749'0'0,"4"3"-3381"0"0,7 15-2216 0 0,-2-7-510 0 0,-3-4-324 0 0,-1 0 0 0 0,-1 1 1 0 0,0-1-1 0 0,-5 29 0 0 0,-19 64 1115 0 0,17-83-1152 0 0,0 0 1 0 0,2 0-1 0 0,1 0 1 0 0,1 1-1 0 0,1 45 1 0 0,3-66-247 0 0,-1 1 1 0 0,2 0-1 0 0,-1 0 1 0 0,1-1-1 0 0,0 1 1 0 0,0-1-1 0 0,4 8 1 0 0,-4-10-26 0 0,0-1-1 0 0,0 1 1 0 0,1-1 0 0 0,-1 0-1 0 0,1 0 1 0 0,0 0 0 0 0,0 0 0 0 0,0-1-1 0 0,0 1 1 0 0,0-1 0 0 0,1 1-1 0 0,-1-1 1 0 0,5 2 0 0 0,11 5 13 0 0,-12-5-14 0 0,0 0 0 0 0,1-1 1 0 0,0 0-1 0 0,-1 0 0 0 0,1-1 0 0 0,0 0 0 0 0,11 1 0 0 0,135 22 110 0 0,-15-15-34 0 0,-131-10-157 0 0,0 1 0 0 0,0-1 0 0 0,-1-1 0 0 0,1 0 0 0 0,0 0 0 0 0,0 0 0 0 0,-1-1 0 0 0,1 0 0 0 0,-1 0 0 0 0,1-1 0 0 0,7-4 0 0 0,-12 6-66 0 0,-2 1 35 0 0,0-1 0 0 0,0 1 1 0 0,-1 0-1 0 0,1-1 0 0 0,0 1 0 0 0,-1-1 0 0 0,1 1 0 0 0,-1-1 0 0 0,1 1 0 0 0,0-1 0 0 0,-1 1 0 0 0,1-1 0 0 0,-1 0 0 0 0,1 1 0 0 0,-1-1 0 0 0,0 0 0 0 0,1 1 0 0 0,-1-1 1 0 0,0 0-1 0 0,1 1 0 0 0,-1-1 0 0 0,0 0 0 0 0,0 0 0 0 0,0 1 0 0 0,1-1 0 0 0,-1 0 0 0 0,0 0 0 0 0,0 0 0 0 0,0 1 0 0 0,0-1 0 0 0,-1 0 0 0 0,1 0 0 0 0,0 1 0 0 0,0-1 0 0 0,0 0 1 0 0,-1 0-1 0 0,1 1 0 0 0,-1-2 0 0 0,0-1-293 0 0,0 0-1 0 0,-1 0 1 0 0,0 1 0 0 0,1-1 0 0 0,-1 1 0 0 0,0-1-1 0 0,0 1 1 0 0,0 0 0 0 0,-3-3 0 0 0,-14-10-1184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52.883"/>
    </inkml:context>
    <inkml:brush xml:id="br0">
      <inkml:brushProperty name="width" value="0.05" units="cm"/>
      <inkml:brushProperty name="height" value="0.05" units="cm"/>
      <inkml:brushProperty name="color" value="#FFFFFF"/>
    </inkml:brush>
  </inkml:definitions>
  <inkml:trace contextRef="#ctx0" brushRef="#br0">1 0 10530 0 0,'43'48'7863'0'0,"-34"-36"-7663"0"0,0-1-1 0 0,-1 2 0 0 0,-1-1 0 0 0,0 1 0 0 0,-1 0 0 0 0,0 1 0 0 0,-1-1 1 0 0,5 17-1 0 0,-3 5-143 0 0,-1 1 0 0 0,1 48 1 0 0,-6 74 117 0 0,-1-67 51 0 0,47 584 2262 0 0,-15-325-1232 0 0,-34 272-193 0 0,-8-372-973 0 0,8-148 0 0 0,5 0-1 0 0,3 0 1 0 0,32 156 0 0 0,-30-221-76 0 0,1-2-114 0 0,6 63 1 0 0,-15-98 17 0 0,0 0 0 0 0,0 0 1 0 0,0 0-1 0 0,0 1 0 0 0,0-1 1 0 0,0 0-1 0 0,0 0 0 0 0,0 0 1 0 0,0 1-1 0 0,0-1 0 0 0,0 0 1 0 0,0 0-1 0 0,0 1 0 0 0,0-1 1 0 0,0 0-1 0 0,0 0 0 0 0,0 0 1 0 0,0 1-1 0 0,-1-1 0 0 0,1 0 1 0 0,0 0-1 0 0,0 0 0 0 0,0 1 1 0 0,0-1-1 0 0,0 0 0 0 0,-1 0 1 0 0,1 0-1 0 0,0 0 0 0 0,0 0 1 0 0,0 1-1 0 0,0-1 0 0 0,-1 0 1 0 0,1 0-1 0 0,0 0 0 0 0,-1 0 1 0 0,-8-3-2391 0 0,-11-11-635 0 0,18 12 2796 0 0,-10-8-1918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53.438"/>
    </inkml:context>
    <inkml:brush xml:id="br0">
      <inkml:brushProperty name="width" value="0.05" units="cm"/>
      <inkml:brushProperty name="height" value="0.05" units="cm"/>
      <inkml:brushProperty name="color" value="#FFFFFF"/>
    </inkml:brush>
  </inkml:definitions>
  <inkml:trace contextRef="#ctx0" brushRef="#br0">25 0 10442 0 0,'1'53'5907'0'0,"2"0"-3372"0"0,0 4-2346 0 0,-5 61 1 0 0,-22 531 217 0 0,25-618-673 0 0,3 136 854 0 0,-10-56-4863 0 0,4-99 2762 0 0,-1-3-784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54.106"/>
    </inkml:context>
    <inkml:brush xml:id="br0">
      <inkml:brushProperty name="width" value="0.05" units="cm"/>
      <inkml:brushProperty name="height" value="0.05" units="cm"/>
      <inkml:brushProperty name="color" value="#FFFFFF"/>
    </inkml:brush>
  </inkml:definitions>
  <inkml:trace contextRef="#ctx0" brushRef="#br0">1 24 9938 0 0,'2'3'678'0'0,"1"1"0"0"0,0-1 1 0 0,0 0-1 0 0,1 0 0 0 0,-1 0 0 0 0,1-1 0 0 0,-1 1 0 0 0,7 2 0 0 0,-3-1-243 0 0,0-1 1 0 0,0-1-1 0 0,0 1 0 0 0,10 1 0 0 0,8 0-499 0 0,0-1-1 0 0,27-1 0 0 0,-26-1 505 0 0,614-16-54 0 0,-438 4 188 0 0,99-6 259 0 0,692-14 0 0 0,-427 49-695 0 0,117 2 244 0 0,153-30 246 0 0,-282 0-490 0 0,-60 9 121 0 0,-71 1 67 0 0,-141-4-133 0 0,-138 1-104 0 0,272-4 226 0 0,-391 6-438 0 0,-18-1-882 0 0,-18-2-1498 0 0,-23 4-519 0 0,17 0 1721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54.539"/>
    </inkml:context>
    <inkml:brush xml:id="br0">
      <inkml:brushProperty name="width" value="0.05" units="cm"/>
      <inkml:brushProperty name="height" value="0.05" units="cm"/>
      <inkml:brushProperty name="color" value="#FFFFFF"/>
    </inkml:brush>
  </inkml:definitions>
  <inkml:trace contextRef="#ctx0" brushRef="#br0">9 29 12795 0 0,'-1'-1'2654'0'0,"-3"-8"1899"0"0,1-1-3299 0 0,3 10-1248 0 0,0 0 0 0 0,-1 0 0 0 0,1-1 0 0 0,0 1-1 0 0,0 0 1 0 0,0 0 0 0 0,0-1 0 0 0,0 1 0 0 0,0 0 0 0 0,0 0 0 0 0,0-1 0 0 0,0 1 0 0 0,0 0-1 0 0,0-1 1 0 0,0 1 0 0 0,0 0 0 0 0,0 0 0 0 0,1-1 0 0 0,-1 1 0 0 0,0 0 0 0 0,0 0 0 0 0,0-1-1 0 0,0 1 1 0 0,0 0 0 0 0,0 0 0 0 0,1 0 0 0 0,-1-1 0 0 0,0 1 0 0 0,0 0 0 0 0,0 0 0 0 0,1 0-1 0 0,-1 0 1 0 0,0-1 0 0 0,0 1 0 0 0,0 0 0 0 0,1 0 0 0 0,-1 0 0 0 0,0 0 0 0 0,0 0 0 0 0,1 0 0 0 0,-1 0-1 0 0,0 0 1 0 0,1 0 0 0 0,-1 0 0 0 0,0 0 0 0 0,0 0 0 0 0,1 0 0 0 0,-1 0 0 0 0,0 0 0 0 0,0 0-1 0 0,1 0 1 0 0,-1 0 0 0 0,0 0 0 0 0,0 0 0 0 0,1 0 0 0 0,-1 0 0 0 0,0 0 0 0 0,0 0 0 0 0,1 1-1 0 0,-1-1 1 0 0,0 0 0 0 0,0 0 0 0 0,0 0 0 0 0,1 0 0 0 0,-1 1 0 0 0,0-1 0 0 0,0 0 0 0 0,2 1-15 0 0,-1 0 1 0 0,0 0 0 0 0,0 0 0 0 0,0 0 0 0 0,0 0 0 0 0,1 0 0 0 0,-1 0-1 0 0,0 1 1 0 0,-1-1 0 0 0,1 0 0 0 0,0 0 0 0 0,0 1 0 0 0,-1-1 0 0 0,1 1-1 0 0,0-1 1 0 0,-1 1 0 0 0,1 2 0 0 0,5 30-100 0 0,-6-30 101 0 0,4 62 125 0 0,-3 0 0 0 0,-13 102 1 0 0,3-39 228 0 0,3-29-364 0 0,-3 119 604 0 0,15-73-4366 0 0,3-106 1254 0 0,-3-23 285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55.050"/>
    </inkml:context>
    <inkml:brush xml:id="br0">
      <inkml:brushProperty name="width" value="0.05" units="cm"/>
      <inkml:brushProperty name="height" value="0.05" units="cm"/>
      <inkml:brushProperty name="color" value="#FFFFFF"/>
    </inkml:brush>
  </inkml:definitions>
  <inkml:trace contextRef="#ctx0" brushRef="#br0">0 241 10394 0 0,'67'-1'7377'0'0,"0"-7"-4379"0"0,66-20-2994 0 0,-69 14 554 0 0,444-70-378 0 0,-359 70 592 0 0,218 9 1 0 0,-170 14 98 0 0,180 6 233 0 0,2-22-323 0 0,664-34 397 0 0,-1031 41-1266 0 0,0 0 0 0 0,0-2 0 0 0,0 1 0 0 0,18-6 1 0 0,-24 5-526 0 0,0 0 0 0 0,-1 0 0 0 0,1-1 1 0 0,-1 0-1 0 0,0 0 0 0 0,1 0 1 0 0,-1-1-1 0 0,-1 0 0 0 0,1 0 1 0 0,7-8-1 0 0,-3 1-1298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55.686"/>
    </inkml:context>
    <inkml:brush xml:id="br0">
      <inkml:brushProperty name="width" value="0.05" units="cm"/>
      <inkml:brushProperty name="height" value="0.05" units="cm"/>
      <inkml:brushProperty name="color" value="#FFFFFF"/>
    </inkml:brush>
  </inkml:definitions>
  <inkml:trace contextRef="#ctx0" brushRef="#br0">6 0 11234 0 0,'0'1'269'0'0,"-1"0"-1"0"0,1 0 0 0 0,-1-1 0 0 0,1 1 1 0 0,-1 0-1 0 0,1 0 0 0 0,-1 0 0 0 0,1 0 0 0 0,0-1 1 0 0,-1 1-1 0 0,1 0 0 0 0,0 0 0 0 0,0 0 1 0 0,0 0-1 0 0,0 0 0 0 0,0 0 0 0 0,0 0 0 0 0,0 0 1 0 0,0 0-1 0 0,0 0 0 0 0,0 0 0 0 0,0-1 1 0 0,1 1-1 0 0,-1 1 0 0 0,11 26-25 0 0,-6-16 345 0 0,6 22-404 0 0,-1 0-1 0 0,-3 0 1 0 0,5 40 0 0 0,-3 106 398 0 0,-31 367 1919 0 0,5-273-1968 0 0,16-248-543 0 0,-1 10 108 0 0,3 40 0 0 0,0-66-134 0 0,0 0 1 0 0,0 0-1 0 0,1 0 0 0 0,0-1 1 0 0,1 1-1 0 0,0-1 1 0 0,1 1-1 0 0,0-1 0 0 0,6 9 1 0 0,-10-17-66 0 0,0 0 1 0 0,1 0-1 0 0,-1 0 1 0 0,1 0 0 0 0,0 0-1 0 0,-1-1 1 0 0,1 1-1 0 0,0 0 1 0 0,-1 0 0 0 0,1 0-1 0 0,0-1 1 0 0,0 1-1 0 0,0 0 1 0 0,0-1 0 0 0,0 1-1 0 0,0-1 1 0 0,0 1-1 0 0,0-1 1 0 0,0 0 0 0 0,0 1-1 0 0,0-1 1 0 0,0 0-1 0 0,0 0 1 0 0,0 0-1 0 0,0 1 1 0 0,0-1 0 0 0,0 0-1 0 0,0 0 1 0 0,0-1-1 0 0,0 1 1 0 0,0 0 0 0 0,0 0-1 0 0,0 0 1 0 0,0-1-1 0 0,0 1 1 0 0,0-1 0 0 0,0 1-1 0 0,0 0 1 0 0,0-1-1 0 0,0 0 1 0 0,0 1 0 0 0,0-1-1 0 0,0 0 1 0 0,-1 1-1 0 0,1-1 1 0 0,0 0 0 0 0,0 0-1 0 0,0-1 1 0 0,5-10-960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56.287"/>
    </inkml:context>
    <inkml:brush xml:id="br0">
      <inkml:brushProperty name="width" value="0.05" units="cm"/>
      <inkml:brushProperty name="height" value="0.05" units="cm"/>
      <inkml:brushProperty name="color" value="#FFFFFF"/>
    </inkml:brush>
  </inkml:definitions>
  <inkml:trace contextRef="#ctx0" brushRef="#br0">0 0 12771 0 0,'7'9'5276'0'0,"7"-5"-3677"0"0,20-1-2365 0 0,-26-2 1310 0 0,459 41-169 0 0,40 22 173 0 0,109 8 318 0 0,-288-53-566 0 0,215 11 104 0 0,0-19-136 0 0,-233-17 74 0 0,-288 8-1602 0 0,-17 0-7947 0 0,-6-6 6069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2:57.098"/>
    </inkml:context>
    <inkml:brush xml:id="br0">
      <inkml:brushProperty name="width" value="0.05" units="cm"/>
      <inkml:brushProperty name="height" value="0.05" units="cm"/>
      <inkml:brushProperty name="color" value="#FFFFFF"/>
    </inkml:brush>
  </inkml:definitions>
  <inkml:trace contextRef="#ctx0" brushRef="#br0">209 0 11562 0 0,'18'121'5354'0'0,"25"57"-3452"0"0,-22-97-1744 0 0,18 130-1 0 0,-28-52 661 0 0,-6 0-1 0 0,-7 1 0 0 0,-31 221 0 0 0,-16 216-206 0 0,49 73-199 0 0,1-539-296 0 0,-17 161 30 0 0,-22-3 654 0 0,12-115-168 0 0,-3 200 0 0 0,22 109-281 0 0,-32-66 603 0 0,18-237-577 0 0,-23 259-51 0 0,34-268 12 0 0,-11 78-1265 0 0,14-228-1519 0 0,3-15-3377 0 0,3-9 3253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47.398"/>
    </inkml:context>
    <inkml:brush xml:id="br0">
      <inkml:brushProperty name="width" value="0.025" units="cm"/>
      <inkml:brushProperty name="height" value="0.025" units="cm"/>
      <inkml:brushProperty name="color" value="#FFFFFF"/>
    </inkml:brush>
  </inkml:definitions>
  <inkml:trace contextRef="#ctx0" brushRef="#br0">33 23 5073 0 0,'-12'0'5800'0'0,"12"0"-5552"0"0,-1-1-1 0 0,1 0 1 0 0,-1 1 0 0 0,1-1 0 0 0,0 1 0 0 0,-1-1 0 0 0,1 0-1 0 0,0 1 1 0 0,-1-1 0 0 0,1 0 0 0 0,0 1 0 0 0,0-1-1 0 0,0 0 1 0 0,0 0 0 0 0,0 1 0 0 0,-1-1 0 0 0,2-1-1 0 0,-3-8 1992 0 0,1 11-2059 0 0,0 0 0 0 0,0 0 0 0 0,0 0 0 0 0,0 0 0 0 0,0 0 1 0 0,1 0-1 0 0,-1 0 0 0 0,1 0 0 0 0,-1 0 0 0 0,0 0 0 0 0,1 1 0 0 0,-1 1 1 0 0,-2 23-166 0 0,1 0 1 0 0,2 33 0 0 0,1-25 47 0 0,1 16-28 0 0,0-29-2770 0 0,-1-20-245 0 0,0-3 800 0 0,-1-2 570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47.767"/>
    </inkml:context>
    <inkml:brush xml:id="br0">
      <inkml:brushProperty name="width" value="0.025" units="cm"/>
      <inkml:brushProperty name="height" value="0.025" units="cm"/>
      <inkml:brushProperty name="color" value="#FFFFFF"/>
    </inkml:brush>
  </inkml:definitions>
  <inkml:trace contextRef="#ctx0" brushRef="#br0">1 101 7026 0 0,'0'0'136'0'0,"0"0"1"0"0,0 0-1 0 0,0 0 1 0 0,0 0-1 0 0,0 1 1 0 0,0-1-1 0 0,-1 0 1 0 0,1 0 0 0 0,0 0-1 0 0,0 0 1 0 0,0 0-1 0 0,0 0 1 0 0,0 1-1 0 0,0-1 1 0 0,0 0 0 0 0,0 0-1 0 0,0 0 1 0 0,0 0-1 0 0,0 0 1 0 0,0 0-1 0 0,0 0 1 0 0,0 1 0 0 0,0-1-1 0 0,1 0 1 0 0,-1 0-1 0 0,0 0 1 0 0,0 0-1 0 0,0 0 1 0 0,0 0 0 0 0,0 0-1 0 0,0 0 1 0 0,0 1-1 0 0,0-1 1 0 0,0 0-1 0 0,0 0 1 0 0,0 0 0 0 0,1 0-1 0 0,-1 0 1 0 0,0 0-1 0 0,0 0 1 0 0,0 0-1 0 0,0 0 1 0 0,0 0-1 0 0,0 0 1 0 0,0 0 0 0 0,0 0-1 0 0,1 0 1 0 0,-1 0-1 0 0,0 0 1 0 0,0 0-1 0 0,0 0 1 0 0,0 0 0 0 0,0 0-1 0 0,1 0 1 0 0,9-3 2553 0 0,9-8-1605 0 0,9-14-217 0 0,-17 15-803 0 0,0 0 1 0 0,0 0-1 0 0,1 1 0 0 0,19-10 1 0 0,-28 18-153 0 0,0-1 0 0 0,0 1 0 0 0,1 0 0 0 0,-1 0 0 0 0,0 0 0 0 0,5 0 0 0 0,-7 1-347 0 0,1 0 0 0 0,-1 0 0 0 0,0 0 0 0 0,0 0 0 0 0,0 0 0 0 0,0 1 0 0 0,0-1 0 0 0,0 0 1 0 0,0 0-1 0 0,1 1 0 0 0,-1-1 0 0 0,0 1 0 0 0,0-1 0 0 0,1 2 0 0 0,1 0-1593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3:57.597"/>
    </inkml:context>
    <inkml:brush xml:id="br0">
      <inkml:brushProperty name="width" value="0.1" units="cm"/>
      <inkml:brushProperty name="height" value="0.1" units="cm"/>
      <inkml:brushProperty name="color" value="#333333"/>
    </inkml:brush>
  </inkml:definitions>
  <inkml:trace contextRef="#ctx0" brushRef="#br0">43 140 10034 0 0,'-16'3'4666'0'0,"15"-3"-4509"0"0,0 1 1 0 0,0-1-1 0 0,0 1 0 0 0,0-1 1 0 0,0 0-1 0 0,-1 0 0 0 0,1 0 1 0 0,0 0-1 0 0,0 1 0 0 0,0-2 1 0 0,0 1-1 0 0,0 0 0 0 0,0 0 1 0 0,-1 0-1 0 0,1 0 0 0 0,0-1 1 0 0,0 1-1 0 0,0 0 0 0 0,0-1 1 0 0,0 1-1 0 0,0-1 0 0 0,-1 0 1 0 0,3 1-76 0 0,0 0 1 0 0,0 0 0 0 0,1 0-1 0 0,-1 0 1 0 0,0-1 0 0 0,0 1 0 0 0,1 0-1 0 0,-1 0 1 0 0,0-1 0 0 0,0 1-1 0 0,0-1 1 0 0,1 1 0 0 0,0-2 0 0 0,2 1 26 0 0,87-27 389 0 0,177-30 0 0 0,-256 56-803 0 0,0 1 0 0 0,0-2 1 0 0,0 1-1 0 0,-1-2 0 0 0,1 1 1 0 0,-1-2-1 0 0,0 1 0 0 0,15-10 1 0 0,-24 11-704 0 0,1-4-493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48.153"/>
    </inkml:context>
    <inkml:brush xml:id="br0">
      <inkml:brushProperty name="width" value="0.025" units="cm"/>
      <inkml:brushProperty name="height" value="0.025" units="cm"/>
      <inkml:brushProperty name="color" value="#FFFFFF"/>
    </inkml:brush>
  </inkml:definitions>
  <inkml:trace contextRef="#ctx0" brushRef="#br0">0 212 4809 0 0,'2'-7'7846'0'0,"3"-6"-4132"0"0,16-56-1554 0 0,-17 55-1788 0 0,-2-1-105 0 0,2 0 0 0 0,0 0 0 0 0,0 1 0 0 0,2-1 0 0 0,6-13 0 0 0,-12 28-265 0 0,0-1 0 0 0,0 1 0 0 0,0 0 0 0 0,1-1 0 0 0,-1 1 0 0 0,0 0 0 0 0,0-1 0 0 0,0 1 0 0 0,1 0 0 0 0,-1 0 0 0 0,0-1 0 0 0,0 1 0 0 0,1 0 0 0 0,-1 0 0 0 0,0-1 0 0 0,1 1-1 0 0,-1 0 1 0 0,0 0 0 0 0,0 0 0 0 0,1-1 0 0 0,-1 1 0 0 0,1 0 0 0 0,-1 0 0 0 0,0 0 0 0 0,1 0 0 0 0,-1 0 0 0 0,0 0 0 0 0,1 0 0 0 0,-1 0 0 0 0,0 0 0 0 0,1 0 0 0 0,-1 0 0 0 0,1 0 0 0 0,-1 0 0 0 0,0 0 0 0 0,1 0 0 0 0,-1 0 0 0 0,0 0 0 0 0,1 0 0 0 0,-1 1 0 0 0,0-1 0 0 0,1 0 0 0 0,-1 0 0 0 0,0 0 0 0 0,1 1 0 0 0,-1-1-1 0 0,0 0 1 0 0,1 0 0 0 0,-1 1 0 0 0,0-1 0 0 0,0 0 0 0 0,0 0 0 0 0,1 1 0 0 0,-1-1 0 0 0,0 1 0 0 0,13 23 2 0 0,-10-17 7 0 0,5 10 51 0 0,-1 1 0 0 0,0-1-1 0 0,6 32 1 0 0,-3-4-2654 0 0,-8-40-2575 0 0,0-5 3589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48.517"/>
    </inkml:context>
    <inkml:brush xml:id="br0">
      <inkml:brushProperty name="width" value="0.025" units="cm"/>
      <inkml:brushProperty name="height" value="0.025" units="cm"/>
      <inkml:brushProperty name="color" value="#FFFFFF"/>
    </inkml:brush>
  </inkml:definitions>
  <inkml:trace contextRef="#ctx0" brushRef="#br0">0 29 7194 0 0,'3'-4'9640'0'0,"9"0"-6198"0"0,22 0-5010 0 0,-19 2 2287 0 0,22-10-4721 0 0,-32 9 2420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48.888"/>
    </inkml:context>
    <inkml:brush xml:id="br0">
      <inkml:brushProperty name="width" value="0.025" units="cm"/>
      <inkml:brushProperty name="height" value="0.025" units="cm"/>
      <inkml:brushProperty name="color" value="#FFFFFF"/>
    </inkml:brush>
  </inkml:definitions>
  <inkml:trace contextRef="#ctx0" brushRef="#br0">6 1 9250 0 0,'0'0'206'0'0,"0"0"1"0"0,0 0-1 0 0,-1-1 1 0 0,1 1-1 0 0,0 0 1 0 0,0 0-1 0 0,0 0 1 0 0,-1 1-1 0 0,1-1 1 0 0,0 0-1 0 0,0 0 1 0 0,0 0-1 0 0,-1 0 1 0 0,1 0-1 0 0,0 0 1 0 0,0 0-1 0 0,0 0 1 0 0,0 0-1 0 0,-1 0 1 0 0,1 0-1 0 0,0 1 1 0 0,0-1-1 0 0,0 0 1 0 0,0 0-1 0 0,-1 0 1 0 0,1 0-1 0 0,0 0 1 0 0,0 1-1 0 0,0-1 0 0 0,0 0 1 0 0,0 0-1 0 0,0 0 1 0 0,0 0-1 0 0,0 1 1 0 0,0-1-1 0 0,0 0 1 0 0,-1 1-1 0 0,1 10 2256 0 0,6 10-1670 0 0,1-4-552 0 0,17 29 0 0 0,37 38-328 0 0,-46-64-74 0 0,-13-18-40 0 0,-1 0-338 0 0,1-1 1 0 0,-1 1-1 0 0,0 0 0 0 0,0-1 0 0 0,0 1 1 0 0,0 0-1 0 0,0 0 0 0 0,0 0 0 0 0,0 3 1 0 0,-1-4-911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49.256"/>
    </inkml:context>
    <inkml:brush xml:id="br0">
      <inkml:brushProperty name="width" value="0.025" units="cm"/>
      <inkml:brushProperty name="height" value="0.025" units="cm"/>
      <inkml:brushProperty name="color" value="#FFFFFF"/>
    </inkml:brush>
  </inkml:definitions>
  <inkml:trace contextRef="#ctx0" brushRef="#br0">123 0 5513 0 0,'-6'7'10328'0'0,"-9"4"-6779"0"0,0 1-2857 0 0,6-2-561 0 0,0 1 0 0 0,0 0 0 0 0,1 1 0 0 0,1 0 1 0 0,0 1-1 0 0,-9 21 0 0 0,11-22-148 0 0,0 1-1 0 0,1 1 0 0 0,-4 24 1 0 0,9-26 65 0 0,4-10-1894 0 0,10-13-2944 0 0,-10 6 2923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49.657"/>
    </inkml:context>
    <inkml:brush xml:id="br0">
      <inkml:brushProperty name="width" value="0.025" units="cm"/>
      <inkml:brushProperty name="height" value="0.025" units="cm"/>
      <inkml:brushProperty name="color" value="#FFFFFF"/>
    </inkml:brush>
  </inkml:definitions>
  <inkml:trace contextRef="#ctx0" brushRef="#br0">102 1 7450 0 0,'-7'2'8271'0'0,"-18"1"-5161"0"0,21-3-2937 0 0,1 1 0 0 0,0-1 0 0 0,-1 0 0 0 0,1 1 1 0 0,-1-1-1 0 0,1 1 0 0 0,0 0 0 0 0,0 1 0 0 0,-1-1 1 0 0,1 0-1 0 0,-4 3 0 0 0,5-2-155 0 0,0 0 0 0 0,0 0 0 0 0,0 0 0 0 0,0 0 0 0 0,1 1-1 0 0,-1-1 1 0 0,0 0 0 0 0,1 1 0 0 0,0 0 0 0 0,0-1 0 0 0,0 1 0 0 0,0-1 0 0 0,0 1 0 0 0,0 4 0 0 0,-1-1-22 0 0,1 0 0 0 0,1 0-1 0 0,-1 0 1 0 0,1 0 0 0 0,0 0 0 0 0,1 0 0 0 0,-1 0 0 0 0,1 0-1 0 0,1 0 1 0 0,1 7 0 0 0,-2-11 1 0 0,-1-1 1 0 0,1 1-1 0 0,-1-1 1 0 0,1 1-1 0 0,0-1 0 0 0,0 1 1 0 0,-1-1-1 0 0,1 0 0 0 0,0 1 1 0 0,0-1-1 0 0,0 0 1 0 0,0 0-1 0 0,1 0 0 0 0,-1 0 1 0 0,0 0-1 0 0,0 0 0 0 0,1 0 1 0 0,-1 0-1 0 0,1 0 1 0 0,-1-1-1 0 0,0 1 0 0 0,1 0 1 0 0,-1-1-1 0 0,1 1 0 0 0,0-1 1 0 0,-1 0-1 0 0,1 0 1 0 0,-1 1-1 0 0,1-1 0 0 0,-1 0 1 0 0,1 0-1 0 0,0 0 0 0 0,-1-1 1 0 0,1 1-1 0 0,-1 0 1 0 0,1-1-1 0 0,-1 1 0 0 0,1-1 1 0 0,-1 1-1 0 0,1-1 0 0 0,-1 0 1 0 0,3-1-1 0 0,0 0 18 0 0,-1 0 0 0 0,1 0-1 0 0,0 0 1 0 0,-1 0 0 0 0,0-1 0 0 0,0 0-1 0 0,0 1 1 0 0,0-1 0 0 0,0 0 0 0 0,0-1 0 0 0,-1 1-1 0 0,5-7 1 0 0,-6 7 1 0 0,0 1 1 0 0,-1 0-1 0 0,1 0 0 0 0,0 0 0 0 0,-1-1 1 0 0,1 1-1 0 0,-1 0 0 0 0,0-1 1 0 0,0 1-1 0 0,0 0 0 0 0,0-1 0 0 0,0 1 1 0 0,0 0-1 0 0,-1-1 0 0 0,1 1 0 0 0,-1 0 1 0 0,0 0-1 0 0,1-1 0 0 0,-1 1 1 0 0,0 0-1 0 0,0 0 0 0 0,-1 0 0 0 0,1 0 1 0 0,-2-2-1 0 0,-3-5-177 0 0,-15-19 86 0 0,20 27-253 0 0,0 0 1 0 0,0 0-1 0 0,0 0 0 0 0,0 0 1 0 0,0 0-1 0 0,-1 0 0 0 0,1 0 0 0 0,0 0 1 0 0,-1 1-1 0 0,-1-2 0 0 0,-1 4-4204 0 0,4-1 3234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50.220"/>
    </inkml:context>
    <inkml:brush xml:id="br0">
      <inkml:brushProperty name="width" value="0.025" units="cm"/>
      <inkml:brushProperty name="height" value="0.025" units="cm"/>
      <inkml:brushProperty name="color" value="#FFFFFF"/>
    </inkml:brush>
  </inkml:definitions>
  <inkml:trace contextRef="#ctx0" brushRef="#br0">23 56 10450 0 0,'-7'15'10344'0'0,"3"15"-10042"0"0,1-8-193 0 0,2-19-108 0 0,-1 5-1 0 0,0 0 0 0 0,1 0 0 0 0,-1 0 0 0 0,2 1 0 0 0,-1 12 0 0 0,1-21-1 0 0,0 0 1 0 0,0 0 0 0 0,0 0-1 0 0,0-1 1 0 0,0 1 0 0 0,0 0-1 0 0,0 0 1 0 0,0 0 0 0 0,0 0-1 0 0,1 0 1 0 0,-1 0-1 0 0,0 0 1 0 0,0 0 0 0 0,0 0-1 0 0,0 0 1 0 0,0 0 0 0 0,0 0-1 0 0,0 0 1 0 0,0 0 0 0 0,0 0-1 0 0,0 0 1 0 0,0 0-1 0 0,0 0 1 0 0,0 0 0 0 0,0 0-1 0 0,0 0 1 0 0,0 0 0 0 0,0 0-1 0 0,0 0 1 0 0,0 0 0 0 0,0 0-1 0 0,0 0 1 0 0,0 0-1 0 0,1 0 1 0 0,-1 0 0 0 0,0 0-1 0 0,0 0 1 0 0,0 0 0 0 0,0 0-1 0 0,0 0 1 0 0,0 0 0 0 0,0 0-1 0 0,0 0 1 0 0,0 0-1 0 0,0 0 1 0 0,0 0 0 0 0,0 0-1 0 0,0 0 1 0 0,0 1 0 0 0,0-1-1 0 0,0 0 1 0 0,0 0 0 0 0,0 0-1 0 0,0 0 1 0 0,0 0-1 0 0,0 0 1 0 0,4-8 11 0 0,1-9 10 0 0,-4-30 42 0 0,-1 37-39 0 0,0-1 0 0 0,0 0 0 0 0,1 0 0 0 0,0 1-1 0 0,4-14 1 0 0,-5 24-20 0 0,0 0 0 0 0,0 0 0 0 0,0 0 0 0 0,0 0 0 0 0,0-1 0 0 0,0 1 0 0 0,0 0 0 0 0,0 0 0 0 0,0 0 0 0 0,1 0 0 0 0,-1 0 0 0 0,0 0 0 0 0,0 0 0 0 0,0 0 0 0 0,0 0 0 0 0,0 0 0 0 0,0-1 0 0 0,0 1 0 0 0,0 0 0 0 0,0 0 0 0 0,0 0 0 0 0,0 0 0 0 0,1 0 0 0 0,-1 0 0 0 0,0 0 0 0 0,0 0 0 0 0,0 0 0 0 0,0 0 0 0 0,0 0 0 0 0,0 0 0 0 0,0 0 0 0 0,0 0 0 0 0,1 0 0 0 0,-1 0 0 0 0,0 0 0 0 0,0 0 0 0 0,0 0 0 0 0,0 0 0 0 0,0 0 0 0 0,0 0 0 0 0,0 0 0 0 0,0 0 0 0 0,1 0 0 0 0,-1 0 0 0 0,0 1 0 0 0,0-1 0 0 0,0 0 0 0 0,0 0 0 0 0,0 0 0 0 0,0 0 0 0 0,0 0 0 0 0,0 0 0 0 0,0 0 0 0 0,8 9 56 0 0,7 16-92 0 0,-12-20 59 0 0,43 66 67 0 0,-9-27 125 0 0,-37-44-215 0 0,0 0 1 0 0,0 0-1 0 0,0 0 0 0 0,1 0 0 0 0,-1 0 0 0 0,0 0 0 0 0,0 0 0 0 0,0 0 0 0 0,0 1 0 0 0,0-1 0 0 0,0 0 0 0 0,1 0 0 0 0,-1 0 0 0 0,0 0 0 0 0,0 0 1 0 0,0 0-1 0 0,0 0 0 0 0,0 0 0 0 0,1 0 0 0 0,-1 0 0 0 0,0 0 0 0 0,0 0 0 0 0,0 0 0 0 0,0 0 0 0 0,0 0 0 0 0,0-1 0 0 0,1 1 0 0 0,-1 0 1 0 0,0 0-1 0 0,0 0 0 0 0,0 0 0 0 0,0 0 0 0 0,0 0 0 0 0,0 0 0 0 0,0 0 0 0 0,1 0 0 0 0,-1 0 0 0 0,0-1 0 0 0,0 1 0 0 0,0 0 0 0 0,0 0 0 0 0,0 0 1 0 0,0 0-1 0 0,0 0 0 0 0,0 0 0 0 0,0-1 0 0 0,5-10 107 0 0,-1-11 30 0 0,-2-6-17 0 0,-1-1-1 0 0,-4-36 0 0 0,2 57-317 0 0,0-12 69 0 0,5 14-2472 0 0,6 5-3637 0 0,-6 2 4181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50.758"/>
    </inkml:context>
    <inkml:brush xml:id="br0">
      <inkml:brushProperty name="width" value="0.025" units="cm"/>
      <inkml:brushProperty name="height" value="0.025" units="cm"/>
      <inkml:brushProperty name="color" value="#FFFFFF"/>
    </inkml:brush>
  </inkml:definitions>
  <inkml:trace contextRef="#ctx0" brushRef="#br0">80 44 6937 0 0,'-1'-6'8872'0'0,"-6"-3"-5925"0"0,-6-6-1297 0 0,12 14-1578 0 0,0 0-1 0 0,1 0 1 0 0,-1 0 0 0 0,0 0 0 0 0,-1 0 0 0 0,1 0 0 0 0,0 0-1 0 0,0 1 1 0 0,0-1 0 0 0,0 0 0 0 0,-1 1 0 0 0,1-1 0 0 0,0 1-1 0 0,-1-1 1 0 0,1 1 0 0 0,0 0 0 0 0,-1 0 0 0 0,1-1 0 0 0,0 1-1 0 0,-1 0 1 0 0,1 0 0 0 0,0 0 0 0 0,-1 0 0 0 0,1 1 0 0 0,0-1 0 0 0,-1 0-1 0 0,-1 1 1 0 0,1 1-72 0 0,0-1-1 0 0,1 0 0 0 0,-1 1 0 0 0,1-1 1 0 0,0 1-1 0 0,-1-1 0 0 0,1 1 0 0 0,0 0 1 0 0,0-1-1 0 0,0 1 0 0 0,0 0 1 0 0,0 0-1 0 0,0 0 0 0 0,1 0 0 0 0,-1 0 1 0 0,1 0-1 0 0,-1 0 0 0 0,1 3 0 0 0,-1 4-17 0 0,0 0 0 0 0,0 0 1 0 0,1 0-1 0 0,1 0 0 0 0,2 16 0 0 0,-2-21 15 0 0,-1 0-1 0 0,1-1 1 0 0,0 1 0 0 0,1 0 0 0 0,-1 0 0 0 0,1-1 0 0 0,-1 1 0 0 0,1-1 0 0 0,0 1 0 0 0,1-1 0 0 0,-1 0-1 0 0,0 0 1 0 0,1 0 0 0 0,0 0 0 0 0,5 4 0 0 0,-8-7 4 0 0,1 1-1 0 0,0-1 0 0 0,-1 1 1 0 0,1-1-1 0 0,0 1 1 0 0,0-1-1 0 0,-1 0 1 0 0,1 0-1 0 0,0 1 1 0 0,0-1-1 0 0,0 0 0 0 0,0 0 1 0 0,-1 0-1 0 0,1 0 1 0 0,0 0-1 0 0,0 0 1 0 0,0 0-1 0 0,-1 0 1 0 0,1 0-1 0 0,0 0 0 0 0,0 0 1 0 0,0-1-1 0 0,-1 1 1 0 0,1 0-1 0 0,1-1 1 0 0,0 0 1 0 0,-1-1 1 0 0,1 1 0 0 0,-1 0-1 0 0,0-1 1 0 0,0 1 0 0 0,1 0 0 0 0,-1-1-1 0 0,0 1 1 0 0,0-1 0 0 0,-1 0-1 0 0,2-2 1 0 0,0 0 20 0 0,-1 0 0 0 0,1 0 1 0 0,-1 0-1 0 0,0 0 0 0 0,0 0 0 0 0,-1-1 0 0 0,1 1 1 0 0,-1 0-1 0 0,-1-8 0 0 0,-1 2 14 0 0,-2-1-1 0 0,0 1 1 0 0,0 1-1 0 0,-6-12 1 0 0,-14-14-232 0 0,18 30-323 0 0,3 6-2138 0 0,3 0 2377 0 0,0 0-1 0 0,0-1 1 0 0,1 1-1 0 0,-1-1 1 0 0,0 1-1 0 0,0-1 1 0 0,0 1 0 0 0,1 0-1 0 0,-1-1 1 0 0,0 1-1 0 0,1-1 1 0 0,-1 1-1 0 0,0-1 1 0 0,1 0-1 0 0,-1 1 1 0 0,1-1-1 0 0,-1 1 1 0 0,1-1-1 0 0,0 1 1 0 0,2 1-1081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51.559"/>
    </inkml:context>
    <inkml:brush xml:id="br0">
      <inkml:brushProperty name="width" value="0.025" units="cm"/>
      <inkml:brushProperty name="height" value="0.025" units="cm"/>
      <inkml:brushProperty name="color" value="#FFFFFF"/>
    </inkml:brush>
  </inkml:definitions>
  <inkml:trace contextRef="#ctx0" brushRef="#br0">20 46 9290 0 0,'0'-1'11684'0'0,"-2"-1"-8735"0"0,2 2-2959 0 0,0 1 0 0 0,0-1 1 0 0,-1 0-1 0 0,1 0 0 0 0,0 0 0 0 0,-1 0 0 0 0,1 1 0 0 0,0-1 1 0 0,0 0-1 0 0,-1 0 0 0 0,1 1 0 0 0,0-1 0 0 0,0 0 0 0 0,-1 0 0 0 0,1 1 1 0 0,0-1-1 0 0,0 0 0 0 0,0 1 0 0 0,0-1 0 0 0,0 0 0 0 0,-1 1 1 0 0,1-1-1 0 0,0 0 0 0 0,0 1 0 0 0,0-1 0 0 0,0 0 0 0 0,0 1 0 0 0,0-1 1 0 0,0 1-1 0 0,-3 14 19 0 0,0-7-12 0 0,1 0-1 0 0,1 0 1 0 0,-1 0 0 0 0,1 0 0 0 0,1 0 0 0 0,0 0 0 0 0,0 0 0 0 0,0 0 0 0 0,1 1-1 0 0,2 8 1 0 0,-3-16 2 0 0,0-1 1 0 0,0 0-1 0 0,0 0 0 0 0,0 0 0 0 0,0 0 0 0 0,0 0 0 0 0,0 0 0 0 0,0 1 0 0 0,0-1 0 0 0,0 0 1 0 0,0 0-1 0 0,0 0 0 0 0,0 0 0 0 0,0 0 0 0 0,0 0 0 0 0,0 0 0 0 0,0 1 0 0 0,0-1 0 0 0,0 0 1 0 0,0 0-1 0 0,0 0 0 0 0,0 0 0 0 0,1 0 0 0 0,-1 0 0 0 0,0 0 0 0 0,0 0 0 0 0,0 0 0 0 0,0 1 1 0 0,0-1-1 0 0,0 0 0 0 0,0 0 0 0 0,0 0 0 0 0,1 0 0 0 0,-1 0 0 0 0,0 0 0 0 0,0 0 0 0 0,0 0 1 0 0,0 0-1 0 0,0 0 0 0 0,0 0 0 0 0,0 0 0 0 0,1 0 0 0 0,-1 0 0 0 0,0 0 0 0 0,0 0 0 0 0,0 0 1 0 0,0 0-1 0 0,0 0 0 0 0,0 0 0 0 0,1 0 0 0 0,-1 0 0 0 0,0 0 0 0 0,4-8-13 0 0,-1-12 13 0 0,-2 5-1 0 0,-1-1 4 0 0,0 0 1 0 0,2 1-1 0 0,0-1 0 0 0,0 0 0 0 0,7-20 1 0 0,-2 26 44 0 0,-7 10-47 0 0,0 0 0 0 0,0 0 0 0 0,1 0 1 0 0,-1 0-1 0 0,0 0 0 0 0,0 0 0 0 0,0 0 0 0 0,0 0 0 0 0,1 0 1 0 0,-1 0-1 0 0,0 0 0 0 0,0 0 0 0 0,0 0 0 0 0,0 0 0 0 0,0 0 0 0 0,1 0 1 0 0,-1 0-1 0 0,0 0 0 0 0,0 1 0 0 0,0-1 0 0 0,0 0 0 0 0,0 0 0 0 0,0 0 1 0 0,0 0-1 0 0,1 0 0 0 0,-1 0 0 0 0,0 1 0 0 0,0-1 0 0 0,0 0 1 0 0,0 0-1 0 0,0 0 0 0 0,0 0 0 0 0,0 0 0 0 0,0 1 0 0 0,0-1 0 0 0,0 0 1 0 0,0 0-1 0 0,5 28-37 0 0,-3-15 34 0 0,-1-8 0 0 0,0 0-1 0 0,1 0 1 0 0,0-1-1 0 0,0 1 1 0 0,0 0-1 0 0,1-1 1 0 0,-1 1-1 0 0,1-1 1 0 0,0 0 0 0 0,0 0-1 0 0,8 7 1 0 0,-10-10 3 0 0,0 0 1 0 0,1 0-1 0 0,-1 0 0 0 0,1 0 1 0 0,-1 0-1 0 0,1-1 1 0 0,0 1-1 0 0,-1 0 1 0 0,1-1-1 0 0,0 1 1 0 0,-1-1-1 0 0,1 0 1 0 0,0 1-1 0 0,0-1 0 0 0,-1 0 1 0 0,1 0-1 0 0,0 0 1 0 0,0 0-1 0 0,-1-1 1 0 0,1 1-1 0 0,0 0 1 0 0,0-1-1 0 0,-1 1 1 0 0,1-1-1 0 0,0 1 1 0 0,-1-1-1 0 0,1 0 0 0 0,-1 0 1 0 0,1 0-1 0 0,-1 0 1 0 0,1 0-1 0 0,-1 0 1 0 0,1 0-1 0 0,-1 0 1 0 0,0-1-1 0 0,0 1 1 0 0,1-2-1 0 0,2-1 13 0 0,-1 0-1 0 0,0-1 1 0 0,0 1 0 0 0,0 0 0 0 0,-1-1-1 0 0,5-9 1 0 0,-6 10 34 0 0,0 0-1 0 0,0 0 1 0 0,0 0-1 0 0,0 0 1 0 0,0-7-1 0 0,-2 31 512 0 0,-1 28-618 0 0,-2-12 68 0 0,-1 6 22 0 0,5-40-43 0 0,0 1-1 0 0,1-1 1 0 0,-1 1-1 0 0,0 0 1 0 0,1-1 0 0 0,-1 1-1 0 0,1-1 1 0 0,0 1-1 0 0,0-1 1 0 0,0 1-1 0 0,0-1 1 0 0,3 4-1 0 0,-4-6-64 0 0,1 1-1 0 0,-1-1 1 0 0,0 0-1 0 0,1 0 1 0 0,-1 0-1 0 0,0 0 1 0 0,1 0-1 0 0,-1 0 1 0 0,0 0-1 0 0,1 0 0 0 0,-1 0 1 0 0,1 0-1 0 0,-1 0 1 0 0,0 0-1 0 0,1 0 1 0 0,-1 0-1 0 0,0 0 1 0 0,1 0-1 0 0,-1 0 1 0 0,0 0-1 0 0,1-1 0 0 0,-1 1 1 0 0,0 0-1 0 0,1 0 1 0 0,-1 0-1 0 0,0-1 1 0 0,0 1-1 0 0,1 0 1 0 0,-1 0-1 0 0,0-1 1 0 0,0 1-1 0 0,1 0 0 0 0,-1 0 1 0 0,0-1-1 0 0,0 1 1 0 0,0 0-1 0 0,1-1 1 0 0,-1 1-1 0 0,0 0 1 0 0,0-1-1 0 0,0 1 1 0 0,0-1-1 0 0,11-19-3709 0 0,-10 18 3233 0 0,2-4-642 0 0,0-1-225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52.144"/>
    </inkml:context>
    <inkml:brush xml:id="br0">
      <inkml:brushProperty name="width" value="0.025" units="cm"/>
      <inkml:brushProperty name="height" value="0.025" units="cm"/>
      <inkml:brushProperty name="color" value="#FFFFFF"/>
    </inkml:brush>
  </inkml:definitions>
  <inkml:trace contextRef="#ctx0" brushRef="#br0">20 5 5793 0 0,'-6'4'11879'0'0,"1"8"-8581"0"0,-2 12-2985 0 0,7-20-299 0 0,-1 0 1 0 0,1 1-1 0 0,0-1 0 0 0,0 0 1 0 0,0 0-1 0 0,0 0 0 0 0,1 0 0 0 0,0 0 1 0 0,0 0-1 0 0,0 0 0 0 0,0 0 1 0 0,3 6-1 0 0,-3-9-8 0 0,-1 0 0 0 0,1 0 0 0 0,0 0 0 0 0,-1 0 0 0 0,1 0 0 0 0,0-1 0 0 0,0 1-1 0 0,0 0 1 0 0,0 0 0 0 0,0 0 0 0 0,0-1 0 0 0,0 1 0 0 0,0 0 0 0 0,0-1 0 0 0,0 1 0 0 0,0-1 0 0 0,3 1 0 0 0,-2-1 9 0 0,0 0 1 0 0,0 0-1 0 0,0 0 0 0 0,0 0 1 0 0,0 0-1 0 0,0-1 0 0 0,0 1 1 0 0,0-1-1 0 0,0 1 0 0 0,0-1 1 0 0,0 0-1 0 0,0 1 0 0 0,0-1 1 0 0,2-2-1 0 0,1-1 22 0 0,1 0 1 0 0,-1-1-1 0 0,0 1 0 0 0,0-1 1 0 0,-1-1-1 0 0,1 1 0 0 0,-1 0 1 0 0,0-1-1 0 0,-1 0 1 0 0,0 0-1 0 0,5-10 0 0 0,12-20 126 0 0,-20 36-159 0 0,0 0-1 0 0,0 0 1 0 0,0 0 0 0 0,0 0 0 0 0,0 0 0 0 0,0 0 0 0 0,0 0-1 0 0,0 0 1 0 0,0-1 0 0 0,0 1 0 0 0,0 0 0 0 0,1 0 0 0 0,-1 0-1 0 0,0 0 1 0 0,0 0 0 0 0,0 0 0 0 0,0 0 0 0 0,0 0 0 0 0,0 0-1 0 0,0 0 1 0 0,0 0 0 0 0,0 0 0 0 0,0 0 0 0 0,0 0-1 0 0,1 0 1 0 0,-1 0 0 0 0,0 0 0 0 0,0 0 0 0 0,0 0 0 0 0,0 0-1 0 0,0 0 1 0 0,0 0 0 0 0,0 0 0 0 0,0 0 0 0 0,0 0 0 0 0,0 0-1 0 0,0 0 1 0 0,1 0 0 0 0,-1 0 0 0 0,0 0 0 0 0,0 0 0 0 0,0 0-1 0 0,0 0 1 0 0,0 0 0 0 0,0 0 0 0 0,0 0 0 0 0,0 1 0 0 0,0-1-1 0 0,0 0 1 0 0,0 0 0 0 0,0 0 0 0 0,0 0 0 0 0,0 0 0 0 0,0 0-1 0 0,1 0 1 0 0,-1 0 0 0 0,0 0 0 0 0,0 0 0 0 0,0 0-1 0 0,0 1 1 0 0,3 8 109 0 0,-1 11 49 0 0,-4 19 350 0 0,0-12-176 0 0,1 0-1 0 0,6 53 0 0 0,-4-64-355 0 0,-1-13-21 0 0,0 1-1 0 0,0-1 1 0 0,0 0-1 0 0,1 0 1 0 0,-1 0 0 0 0,1 1-1 0 0,0-1 1 0 0,0 0 0 0 0,0 0-1 0 0,0 0 1 0 0,1 0 0 0 0,-1 0-1 0 0,3 2 1 0 0,-4-6-4925 0 0,3-5 2085 0 0,-2 2 319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55.960"/>
    </inkml:context>
    <inkml:brush xml:id="br0">
      <inkml:brushProperty name="width" value="0.025" units="cm"/>
      <inkml:brushProperty name="height" value="0.025" units="cm"/>
      <inkml:brushProperty name="color" value="#FFFFFF"/>
    </inkml:brush>
  </inkml:definitions>
  <inkml:trace contextRef="#ctx0" brushRef="#br0">117 31 3169 0 0,'-15'-5'11610'0'0,"2"-6"-7844"0"0,13 10-3791 0 0,-1 0-1 0 0,0 0 1 0 0,0 0 0 0 0,0 0 0 0 0,0 0-1 0 0,0 0 1 0 0,0 0 0 0 0,0 0-1 0 0,0 1 1 0 0,0-1 0 0 0,0 0 0 0 0,-1 1-1 0 0,1-1 1 0 0,0 1 0 0 0,0-1-1 0 0,-1 1 1 0 0,1-1 0 0 0,0 1-1 0 0,-1 0 1 0 0,1 0 0 0 0,0 0 0 0 0,-1 0-1 0 0,1 0 1 0 0,-1 0 0 0 0,1 0-1 0 0,0 0 1 0 0,-1 0 0 0 0,1 1-1 0 0,0-1 1 0 0,-1 0 0 0 0,1 1 0 0 0,0 0-1 0 0,0-1 1 0 0,0 1 0 0 0,-2 0-1 0 0,-7 5-12 0 0,6-4 26 0 0,0 1 0 0 0,1-1-1 0 0,-1 0 1 0 0,1 1-1 0 0,-1 0 1 0 0,-4 5 0 0 0,8-7 10 0 0,-1-1 0 0 0,1 1 0 0 0,-1-1 1 0 0,1 1-1 0 0,0-1 0 0 0,0 1 0 0 0,-1 0 1 0 0,1-1-1 0 0,0 1 0 0 0,0 0 0 0 0,0-1 0 0 0,0 1 1 0 0,0 0-1 0 0,0-1 0 0 0,0 1 0 0 0,0 0 1 0 0,0-1-1 0 0,0 1 0 0 0,0 1 0 0 0,1-1 0 0 0,-1 0-1 0 0,1 0 0 0 0,0 1 0 0 0,0-1 1 0 0,0 0-1 0 0,-1 0 0 0 0,1 0 0 0 0,0 0 1 0 0,0 0-1 0 0,0 0 0 0 0,0 0 0 0 0,1 0 0 0 0,0 0 1 0 0,19 13-46 0 0,-13-10 72 0 0,-1 0 0 0 0,-1 0 0 0 0,1 1 0 0 0,0 0 0 0 0,-1 1 0 0 0,6 6 0 0 0,-11-10 4 0 0,1 0 0 0 0,-1 0-1 0 0,0 0 1 0 0,0 0 0 0 0,0 0-1 0 0,0 0 1 0 0,-1 0 0 0 0,1 0 0 0 0,0 0-1 0 0,-1 1 1 0 0,0-1 0 0 0,1 0-1 0 0,-1 0 1 0 0,0 1 0 0 0,0-1 0 0 0,0 0-1 0 0,0 0 1 0 0,-1 1 0 0 0,1-1-1 0 0,-1 0 1 0 0,1 0 0 0 0,-1 0-1 0 0,0 0 1 0 0,0 1 0 0 0,0-1 0 0 0,0 0-1 0 0,-2 2 1 0 0,1-1-30 0 0,0 0 0 0 0,0 0 1 0 0,0 0-1 0 0,-1-1 0 0 0,0 1 1 0 0,1-1-1 0 0,-1 1 0 0 0,0-1 0 0 0,0 0 1 0 0,0 0-1 0 0,-1 0 0 0 0,1-1 1 0 0,0 1-1 0 0,-1-1 0 0 0,1 0 0 0 0,-1 0 1 0 0,1 0-1 0 0,-1 0 0 0 0,0-1 1 0 0,-4 1-1 0 0,-6-6-1933 0 0,13 5 1694 0 0,1-1 0 0 0,-1 1 0 0 0,1 0 0 0 0,-1-1 0 0 0,1 1 0 0 0,-1 0 0 0 0,1-1 0 0 0,0 1 0 0 0,-1-1 0 0 0,1 1 0 0 0,-1-1 0 0 0,1 1 0 0 0,0-1 0 0 0,-1 1 0 0 0,1-1 0 0 0,0 1 0 0 0,0-1 0 0 0,-1 1 0 0 0,1-1 0 0 0,0 0 0 0 0,0 1 0 0 0,0-2 0 0 0,0-1-1543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3:58.097"/>
    </inkml:context>
    <inkml:brush xml:id="br0">
      <inkml:brushProperty name="width" value="0.1" units="cm"/>
      <inkml:brushProperty name="height" value="0.1" units="cm"/>
      <inkml:brushProperty name="color" value="#333333"/>
    </inkml:brush>
  </inkml:definitions>
  <inkml:trace contextRef="#ctx0" brushRef="#br0">21 211 10034 0 0,'-2'0'419'0'0,"1"0"-1"0"0,0 0 1 0 0,0 0-1 0 0,-1-1 1 0 0,1 1-1 0 0,0 0 0 0 0,0-1 1 0 0,0 1-1 0 0,0-1 1 0 0,-1 0-1 0 0,1 1 1 0 0,0-1-1 0 0,0 0 1 0 0,0 1-1 0 0,-1-3 1 0 0,1 3-338 0 0,1-1-1 0 0,0 1 1 0 0,0 0 0 0 0,0-1 0 0 0,0 1 0 0 0,1-1 0 0 0,-1 1 0 0 0,0 0-1 0 0,0-1 1 0 0,0 1 0 0 0,0-1 0 0 0,0 1 0 0 0,0 0 0 0 0,1-1-1 0 0,-1 1 1 0 0,0 0 0 0 0,0-1 0 0 0,0 1 0 0 0,1 0 0 0 0,-1-1-1 0 0,0 1 1 0 0,1 0 0 0 0,-1 0 0 0 0,0-1 0 0 0,1 1 0 0 0,-1 0-1 0 0,0 0 1 0 0,1 0 0 0 0,-1-1 0 0 0,1 1 0 0 0,4-2-21 0 0,-1 0 0 0 0,1 0 1 0 0,0 0-1 0 0,0 0 0 0 0,0 1 0 0 0,9-1 1 0 0,54-4 167 0 0,-1 3 1 0 0,78 6 0 0 0,-107 0-98 0 0,0 1-1 0 0,-1 2 0 0 0,65 20 1 0 0,-90-22-42 0 0,0 1 0 0 0,0 0 0 0 0,-1 0 0 0 0,0 1 0 0 0,0 1-1 0 0,-1 0 1 0 0,0 0 0 0 0,0 1 0 0 0,0 1 0 0 0,-1-1 0 0 0,0 2 0 0 0,-1-1 0 0 0,0 1 0 0 0,-1 0 0 0 0,9 15 0 0 0,-8-7 58 0 0,-1 1 0 0 0,0 0 1 0 0,-1 1-1 0 0,-1-1 0 0 0,-1 1 0 0 0,2 23 1 0 0,0-1 170 0 0,-4-31-168 0 0,-1 1-1 0 0,0 0 0 0 0,-1 0 1 0 0,0 0-1 0 0,-1-1 1 0 0,-3 21-1 0 0,3-31-112 0 0,1 1-1 0 0,-1-1 1 0 0,1 0 0 0 0,-1 0 0 0 0,1 1-1 0 0,-1-1 1 0 0,0 0 0 0 0,1 0 0 0 0,-1 0-1 0 0,0 0 1 0 0,0 0 0 0 0,0 0 0 0 0,0 0-1 0 0,0 0 1 0 0,0 0 0 0 0,0-1 0 0 0,0 1-1 0 0,0 0 1 0 0,-1-1 0 0 0,1 1 0 0 0,0-1-1 0 0,0 1 1 0 0,-1-1 0 0 0,1 1 0 0 0,0-1-1 0 0,-2 0 1 0 0,2-1-3 0 0,0 0 0 0 0,0 0 0 0 0,0 0-1 0 0,1-1 1 0 0,-1 1 0 0 0,0 0 0 0 0,1-1-1 0 0,-1 1 1 0 0,1 0 0 0 0,0-1 0 0 0,-1-2 0 0 0,0-1 40 0 0,-1-1-25 0 0,1 0 0 0 0,-1-1 0 0 0,1 1 0 0 0,1 0 0 0 0,-1-1 0 0 0,1 1 0 0 0,1-10 0 0 0,-1-7 7 0 0,1-3-5 0 0,0 1 0 0 0,9-44-1 0 0,-1 14-34 0 0,-1 13-32 0 0,3 1-1 0 0,1 0 1 0 0,2 0-1 0 0,23-45 0 0 0,-35 80 12 0 0,3-5-12 0 0,-1 1 0 0 0,1 1 0 0 0,1-1 0 0 0,0 1 0 0 0,0 0 0 0 0,1 0 0 0 0,0 1 0 0 0,1 0 0 0 0,0 0 0 0 0,9-6-1 0 0,-12 10 1 0 0,0 1 0 0 0,0 0 0 0 0,0 0-1 0 0,0 0 1 0 0,1 1 0 0 0,0 0 0 0 0,-1 0-1 0 0,1 0 1 0 0,0 1 0 0 0,0-1-1 0 0,0 2 1 0 0,0-1 0 0 0,0 1 0 0 0,0-1-1 0 0,0 2 1 0 0,0-1 0 0 0,0 1-1 0 0,0 0 1 0 0,8 2 0 0 0,8 3-24 0 0,-7-3 27 0 0,-1 1-1 0 0,0 1 1 0 0,17 8-1 0 0,-20-8 10 0 0,5 2 11 0 0,-1 1 1 0 0,1 1-1 0 0,-1 0 1 0 0,-1 1-1 0 0,25 22 1 0 0,-34-28 15 0 0,0 1 1 0 0,-1 0-1 0 0,0 0 1 0 0,-1 0-1 0 0,1 0 1 0 0,-1 1-1 0 0,0-1 1 0 0,0 1 0 0 0,0 0-1 0 0,2 10 1 0 0,-4-14-13 0 0,-1 0 1 0 0,0 0 0 0 0,0 0-1 0 0,0-1 1 0 0,0 1 0 0 0,0 0-1 0 0,-1 0 1 0 0,1 0 0 0 0,-1 0-1 0 0,1 0 1 0 0,-1 0 0 0 0,0 0-1 0 0,1-1 1 0 0,-1 1 0 0 0,0 0-1 0 0,0 0 1 0 0,0-1 0 0 0,0 1-1 0 0,-1-1 1 0 0,1 1 0 0 0,-2 0 0 0 0,0 2 9 0 0,-1 0 1 0 0,0-1 0 0 0,0 1 0 0 0,-1-1 0 0 0,1 0-1 0 0,0 0 1 0 0,-6 2 0 0 0,-23 7 34 0 0,-42 11-1 0 0,-25 10 20 0 0,74-21-61 0 0,0 1 1 0 0,1 1-1 0 0,-24 18 1 0 0,34-22-3 0 0,1 1 1 0 0,1 1 0 0 0,0 0 0 0 0,1 1-1 0 0,0 0 1 0 0,-11 15 0 0 0,22-26-4 0 0,0-1 0 0 0,0 1 0 0 0,0-1 0 0 0,-1 1 0 0 0,2 0 0 0 0,-1 0 0 0 0,0-1 0 0 0,0 1 0 0 0,0 0 0 0 0,1 0 0 0 0,-1 0 0 0 0,1 0 0 0 0,0 0 0 0 0,-1 0 0 0 0,1 0 0 0 0,0 0 0 0 0,0 0 0 0 0,0 0 0 0 0,1 0 0 0 0,-1 0 0 0 0,0 0 0 0 0,1 0 1 0 0,-1 0-1 0 0,1-1 0 0 0,0 1 0 0 0,-1 0 0 0 0,1 0 0 0 0,0 0 0 0 0,0-1 0 0 0,0 1 0 0 0,1 0 0 0 0,-1-1 0 0 0,0 1 0 0 0,0-1 0 0 0,1 1 0 0 0,-1-1 0 0 0,3 1 0 0 0,5 5 28 0 0,2-1 0 0 0,-1-1 1 0 0,1 1-1 0 0,-1-2 0 0 0,17 5 0 0 0,11 7 51 0 0,2 6 33 0 0,1-2-1 0 0,1-2 0 0 0,74 22 1 0 0,-38-20-74 0 0,-40-10-72 0 0,1 0 1 0 0,0-3-1 0 0,76 5 1 0 0,-106-12-122 0 0,-7 1 25 0 0,-1-1 0 0 0,1 0 0 0 0,-1 0-1 0 0,1 0 1 0 0,0 0 0 0 0,-1 0 0 0 0,1 0 0 0 0,0 0 0 0 0,-1 0-1 0 0,1-1 1 0 0,-1 1 0 0 0,1-1 0 0 0,-1 1 0 0 0,1-1-1 0 0,-1 0 1 0 0,1 1 0 0 0,1-3 0 0 0,25-18-5854 0 0,-13 9 3737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56.323"/>
    </inkml:context>
    <inkml:brush xml:id="br0">
      <inkml:brushProperty name="width" value="0.025" units="cm"/>
      <inkml:brushProperty name="height" value="0.025" units="cm"/>
      <inkml:brushProperty name="color" value="#FFFFFF"/>
    </inkml:brush>
  </inkml:definitions>
  <inkml:trace contextRef="#ctx0" brushRef="#br0">2 1 3985 0 0,'3'3'8289'0'0,"-1"8"-4279"0"0,-1 19-3021 0 0,0-9-314 0 0,1-2-706 0 0,-1 2-1 0 0,-1-1 1 0 0,-1 0-1 0 0,-1 0 1 0 0,-6 31 0 0 0,8-46-3347 0 0,0-6 2271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56.677"/>
    </inkml:context>
    <inkml:brush xml:id="br0">
      <inkml:brushProperty name="width" value="0.025" units="cm"/>
      <inkml:brushProperty name="height" value="0.025" units="cm"/>
      <inkml:brushProperty name="color" value="#FFFFFF"/>
    </inkml:brush>
  </inkml:definitions>
  <inkml:trace contextRef="#ctx0" brushRef="#br0">3 62 4657 0 0,'-1'1'232'0'0,"1"-1"0"0"0,0 0 0 0 0,0 0 1 0 0,-1 1-1 0 0,1-1 0 0 0,0 0 0 0 0,0 1 0 0 0,0-1 0 0 0,0 0 0 0 0,0 1 1 0 0,-1-1-1 0 0,1 0 0 0 0,0 1 0 0 0,0-1 0 0 0,0 1 0 0 0,0-1 0 0 0,0 0 0 0 0,0 1 1 0 0,0-1-1 0 0,0 0 0 0 0,0 1 0 0 0,0-1 0 0 0,1 0 0 0 0,-1 1 0 0 0,0-1 1 0 0,0 0-1 0 0,0 1 0 0 0,0-1 0 0 0,0 0 0 0 0,1 1 0 0 0,-1-1 0 0 0,0 0 1 0 0,0 1-1 0 0,1-1 0 0 0,-1 0 0 0 0,0 0 0 0 0,0 1 0 0 0,1-1 0 0 0,-1 0 1 0 0,1 1-1 0 0,20 3 1620 0 0,26-8-2250 0 0,-42 2 413 0 0,-1 1 1 0 0,1-1-1 0 0,0 0 1 0 0,0 0-1 0 0,-1 0 1 0 0,1 0-1 0 0,-1-1 1 0 0,5-4-1 0 0,-7 6-40 0 0,0 0 0 0 0,0-1 0 0 0,-1 1 0 0 0,1-1 0 0 0,-1 1 0 0 0,1-1 0 0 0,-1 0 0 0 0,1 0 0 0 0,-1 1 0 0 0,0-1-1 0 0,0 0 1 0 0,0 0 0 0 0,0 0 0 0 0,0 0 0 0 0,-1-1 0 0 0,1 1 0 0 0,-1 0 0 0 0,1 0 0 0 0,-1 0 0 0 0,0 0 0 0 0,0-4 0 0 0,0 6 48 0 0,0 0 0 0 0,1-1 0 0 0,-1 1 0 0 0,0 0 1 0 0,0-1-1 0 0,-1 1 0 0 0,1 0 0 0 0,0-1 0 0 0,0 1 1 0 0,0 0-1 0 0,0-1 0 0 0,0 1 0 0 0,0 0 0 0 0,0 0 1 0 0,0-1-1 0 0,-1 1 0 0 0,1 0 0 0 0,0-1 0 0 0,0 1 0 0 0,0 0 1 0 0,-1 0-1 0 0,1-1 0 0 0,0 1 0 0 0,0 0 0 0 0,-1 0 1 0 0,1 0-1 0 0,0-1 0 0 0,0 1 0 0 0,-1 0 0 0 0,1 0 1 0 0,0 0-1 0 0,-1 0 0 0 0,1 0 51 0 0,-1 0-1 0 0,1 0 1 0 0,0 1-1 0 0,-1-1 1 0 0,1 0-1 0 0,0 0 1 0 0,-1 1-1 0 0,1-1 1 0 0,0 0 0 0 0,0 1-1 0 0,0-1 1 0 0,-1 0-1 0 0,1 1 1 0 0,0-1-1 0 0,0 1 1 0 0,0-1-1 0 0,0 0 1 0 0,-1 1 0 0 0,1-1-1 0 0,0 1 1 0 0,0-1-1 0 0,0 0 1 0 0,0 1-1 0 0,0-1 1 0 0,0 2-1 0 0,-3 39 1022 0 0,0 29-696 0 0,6-26-278 0 0,-2-42-231 0 0,-1-1 0 0 0,0 1 0 0 0,1-1 0 0 0,-1 1 0 0 0,1-1-1 0 0,0 0 1 0 0,-1 1 0 0 0,1-1 0 0 0,0 0 0 0 0,0 0-1 0 0,0 1 1 0 0,0-1 0 0 0,1 1 0 0 0,-1-1-173 0 0,-1-1 0 0 0,1 0 1 0 0,-1 1-1 0 0,1-1 1 0 0,-1 0-1 0 0,1 1 0 0 0,0-1 1 0 0,-1 0-1 0 0,1 0 0 0 0,-1 0 1 0 0,1 1-1 0 0,0-1 0 0 0,-1 0 1 0 0,1 0-1 0 0,0 0 0 0 0,-1 0 1 0 0,1 0-1 0 0,0 0 0 0 0,-1 0 1 0 0,1 0-1 0 0,0-1 0 0 0,-1 1 1 0 0,1 0-1 0 0,0 0 0 0 0,-1 0 1 0 0,1-1-1 0 0,0 1 1 0 0,-1 0-1 0 0,1-1 0 0 0,-1 1 1 0 0,1-1-1 0 0,2-1-1958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57.045"/>
    </inkml:context>
    <inkml:brush xml:id="br0">
      <inkml:brushProperty name="width" value="0.025" units="cm"/>
      <inkml:brushProperty name="height" value="0.025" units="cm"/>
      <inkml:brushProperty name="color" value="#FFFFFF"/>
    </inkml:brush>
  </inkml:definitions>
  <inkml:trace contextRef="#ctx0" brushRef="#br0">3 147 6217 0 0,'0'0'125'0'0,"0"0"0"0"0,0 0 1 0 0,0 0-1 0 0,0 0 0 0 0,0 0 0 0 0,0-1 0 0 0,0 1 0 0 0,0 0 0 0 0,0 0 0 0 0,0 0 0 0 0,-1 0 0 0 0,1 0 0 0 0,0 0 0 0 0,0 0 1 0 0,0 0-1 0 0,0 0 0 0 0,0 0 0 0 0,0 0 0 0 0,0 0 0 0 0,0 0 0 0 0,0 0 0 0 0,0 0 0 0 0,0 0 0 0 0,0 0 0 0 0,0 0 0 0 0,0 0 1 0 0,0 0-1 0 0,0 0 0 0 0,0 0 0 0 0,0 0 0 0 0,0 0 0 0 0,0 0 0 0 0,0 0 0 0 0,0 0 0 0 0,-1 0 0 0 0,1 0 0 0 0,0 0 0 0 0,0 0 1 0 0,0 0-1 0 0,0 0 0 0 0,0 0 0 0 0,0 0 0 0 0,0 0 0 0 0,0 0 0 0 0,0 0 0 0 0,0 0 0 0 0,0 0 0 0 0,0 0 0 0 0,0 0 0 0 0,0 0 1 0 0,0 0-1 0 0,0 0 0 0 0,0 0 0 0 0,0 0 0 0 0,0 0 0 0 0,0 0 0 0 0,0 0 0 0 0,0 0 0 0 0,-1 0 0 0 0,1 0 0 0 0,0 0 0 0 0,0 0 1 0 0,0 1-1 0 0,2-10 3129 0 0,7-17-3911 0 0,-3 8 1161 0 0,-2-2-369 0 0,-2 13-81 0 0,-1 0 0 0 0,1-1-1 0 0,0 1 1 0 0,1 0 0 0 0,0 0 0 0 0,0 0-1 0 0,8-13 1 0 0,-11 20-50 0 0,0 0 0 0 0,1 0 0 0 0,-1-1 0 0 0,0 1 1 0 0,0 0-1 0 0,1 0 0 0 0,-1-1 0 0 0,0 1 0 0 0,0 0 0 0 0,1 0 0 0 0,-1-1 0 0 0,0 1 0 0 0,1 0 0 0 0,-1 0 0 0 0,0 0 0 0 0,1 0 0 0 0,-1 0 0 0 0,1 0 0 0 0,-1-1 1 0 0,0 1-1 0 0,1 0 0 0 0,-1 0 0 0 0,0 0 0 0 0,1 0 0 0 0,-1 0 0 0 0,1 0 0 0 0,-1 1 0 0 0,0-1 0 0 0,1 0 0 0 0,-1 0 0 0 0,1 0 0 0 0,9 11 42 0 0,3 24 5 0 0,-11-30-6 0 0,8 25 231 0 0,-2 0 0 0 0,6 34 0 0 0,-14-64-372 0 0,0 0-1 0 0,0 0 1 0 0,0 0-1 0 0,0 0 1 0 0,0-1 0 0 0,0 1-1 0 0,0 0 1 0 0,0 0-1 0 0,1 0 1 0 0,-1 0-1 0 0,0 0 1 0 0,0 0-1 0 0,0 0 1 0 0,0 0-1 0 0,0 0 1 0 0,0 0-1 0 0,0 0 1 0 0,0 0-1 0 0,0 0 1 0 0,0 0-1 0 0,0 0 1 0 0,1 0-1 0 0,-1 0 1 0 0,0 0-1 0 0,0 0 1 0 0,0 0-1 0 0,0 0 1 0 0,0 0-1 0 0,0 0 1 0 0,0 0-1 0 0,0 1 1 0 0,0-1 0 0 0,0 0-1 0 0,0 0 1 0 0,0 0-1 0 0,1 0 1 0 0,-1 0-1 0 0,0 0 1 0 0,0 0-1 0 0,0 0 1 0 0,0 0-1 0 0,0 0 1 0 0,0 0-1 0 0,0 0 1 0 0,0-10-4993 0 0,-5-6 1131 0 0,3 11 2494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57.663"/>
    </inkml:context>
    <inkml:brush xml:id="br0">
      <inkml:brushProperty name="width" value="0.025" units="cm"/>
      <inkml:brushProperty name="height" value="0.025" units="cm"/>
      <inkml:brushProperty name="color" value="#FFFFFF"/>
    </inkml:brush>
  </inkml:definitions>
  <inkml:trace contextRef="#ctx0" brushRef="#br0">28 91 2585 0 0,'-18'2'5377'0'0,"17"-2"-5257"0"0,1 0 1 0 0,-1 1-1 0 0,1-1 0 0 0,-1 0 0 0 0,1 0 0 0 0,-1 0 0 0 0,1 1 1 0 0,-1-1-1 0 0,1 0 0 0 0,0 1 0 0 0,-1-1 0 0 0,1 0 1 0 0,-1 1-1 0 0,1-1 0 0 0,0 1 0 0 0,-1-1 0 0 0,1 1 0 0 0,0-1 1 0 0,0 0-1 0 0,-1 1 0 0 0,1-1 0 0 0,0 1 0 0 0,0-1 0 0 0,0 1 1 0 0,0-1-1 0 0,0 1 0 0 0,0-1 0 0 0,0 1 0 0 0,-1 0 0 0 0,1-1 1 0 0,1 1-1 0 0,-1 0 0 0 0,0-1-83 0 0,1 1 0 0 0,-1-1 1 0 0,0 0-1 0 0,1 1 0 0 0,-1-1 0 0 0,1 0 0 0 0,-1 1 1 0 0,1-1-1 0 0,-1 0 0 0 0,1 0 0 0 0,0 0 0 0 0,-1 0 1 0 0,1 1-1 0 0,-1-1 0 0 0,1 0 0 0 0,-1 0 1 0 0,1 0-1 0 0,0 0 0 0 0,-1 0 0 0 0,1 0 0 0 0,-1 0 1 0 0,1 0-1 0 0,-1-1 0 0 0,1 1 0 0 0,0 0 1 0 0,-1 0-1 0 0,1 0 0 0 0,0-1 0 0 0,18-5 161 0 0,-10 1-95 0 0,-1 0-1 0 0,0 0 1 0 0,-1-1-1 0 0,1 0 0 0 0,11-12 1 0 0,18-14 247 0 0,-37 31-294 0 0,1 1 0 0 0,0-1 0 0 0,0 1 0 0 0,-1-1 1 0 0,1 0-1 0 0,0 1 0 0 0,0-1 0 0 0,0 1 0 0 0,0 0 0 0 0,0-1 1 0 0,0 1-1 0 0,0 0 0 0 0,0-1 0 0 0,0 1 0 0 0,0 0 0 0 0,0 0 1 0 0,0 0-1 0 0,0 0 0 0 0,0 0 0 0 0,0 0 0 0 0,0 0 0 0 0,0 0 1 0 0,0 1-1 0 0,0-1 0 0 0,0 0 0 0 0,-1 0 0 0 0,1 1 0 0 0,1 0 1 0 0,0 0 26 0 0,-1 1 0 0 0,0-1 0 0 0,0 0 0 0 0,0 1 0 0 0,0-1 0 0 0,0 1 0 0 0,0 0 0 0 0,0-1 0 0 0,0 1 0 0 0,-1 0 0 0 0,1 0 0 0 0,-1-1 0 0 0,1 1 0 0 0,-1 2 0 0 0,2 4 73 0 0,-2 1 0 0 0,1 0 1 0 0,-1-1-1 0 0,0 1 0 0 0,-3 15 0 0 0,-9 24 468 0 0,10-50-592 0 0,0 0-1 0 0,1 0 0 0 0,-1 0 0 0 0,1 0 0 0 0,-1 0 1 0 0,1 0-1 0 0,0-1 0 0 0,0 1 0 0 0,-1-5 0 0 0,0-1-49 0 0,1 0 1 0 0,0 0-1 0 0,0 0 0 0 0,1-1 0 0 0,0 1 0 0 0,0 0 0 0 0,1-1 0 0 0,0 1 0 0 0,1 0 0 0 0,0 0 1 0 0,4-12-1 0 0,-5 18 6 0 0,0 0 0 0 0,1 1 0 0 0,-1-1 0 0 0,0 0 0 0 0,1 0 0 0 0,-1 1 0 0 0,1-1 0 0 0,-1 1 0 0 0,1-1 0 0 0,0 1 0 0 0,0 0 0 0 0,0 0 0 0 0,0 0 0 0 0,0 0 0 0 0,0 0 0 0 0,0 0 1 0 0,0 0-1 0 0,0 1 0 0 0,0-1 0 0 0,0 1 0 0 0,1-1 0 0 0,-1 1 0 0 0,0 0 0 0 0,3 0 0 0 0,-4 0 24 0 0,1 0 0 0 0,-1 0-1 0 0,1 0 1 0 0,-1 0 0 0 0,1 1 0 0 0,-1-1 0 0 0,0 0 0 0 0,1 1-1 0 0,-1-1 1 0 0,1 1 0 0 0,-1 0 0 0 0,0-1 0 0 0,0 1-1 0 0,1 0 1 0 0,-1 0 0 0 0,0-1 0 0 0,0 1 0 0 0,0 0 0 0 0,0 0-1 0 0,0 1 1 0 0,0-1 0 0 0,0 0 0 0 0,0 0 0 0 0,0 0-1 0 0,-1 1 1 0 0,1-1 0 0 0,0 0 0 0 0,-1 1 0 0 0,1-1 0 0 0,-1 0-1 0 0,1 1 1 0 0,-1-1 0 0 0,0 1 0 0 0,0-1 0 0 0,0 1 0 0 0,0 1-1 0 0,0 2 22 0 0,-1 1-1 0 0,0-1 0 0 0,-1 1 1 0 0,1-1-1 0 0,-1 0 0 0 0,0 0 1 0 0,0 0-1 0 0,-1 0 1 0 0,1 0-1 0 0,-6 6 0 0 0,5-7-33 0 0,1 0 0 0 0,-1 1 0 0 0,1-1 0 0 0,-1 0 0 0 0,1 1 0 0 0,1-1 0 0 0,-1 1 0 0 0,1 0 0 0 0,-1-1 0 0 0,1 1 0 0 0,1 0 0 0 0,-1 0 0 0 0,1 5 0 0 0,0-8 3 0 0,0-1 0 0 0,1 0 1 0 0,-1 1-1 0 0,1-1 0 0 0,0 0 1 0 0,-1 0-1 0 0,1 0 0 0 0,0 1 1 0 0,-1-1-1 0 0,1 0 0 0 0,0 0 1 0 0,0 0-1 0 0,0 0 0 0 0,0-1 1 0 0,0 1-1 0 0,0 0 0 0 0,1 0 1 0 0,-1 0-1 0 0,0-1 0 0 0,0 1 1 0 0,0-1-1 0 0,1 1 0 0 0,-1-1 0 0 0,0 1 1 0 0,1-1-1 0 0,-1 0 0 0 0,0 0 1 0 0,3 1-1 0 0,5 0-341 0 0,1 0-1 0 0,19-2 1 0 0,-18 1-1385 0 0,-5 0-288 0 0,-4 0 295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58.051"/>
    </inkml:context>
    <inkml:brush xml:id="br0">
      <inkml:brushProperty name="width" value="0.025" units="cm"/>
      <inkml:brushProperty name="height" value="0.025" units="cm"/>
      <inkml:brushProperty name="color" value="#FFFFFF"/>
    </inkml:brush>
  </inkml:definitions>
  <inkml:trace contextRef="#ctx0" brushRef="#br0">17 0 8034 0 0,'-1'1'693'0'0,"0"1"1"0"0,0-1 0 0 0,-1 0-1 0 0,1 0 1 0 0,0 0-1 0 0,0 1 1 0 0,0-1 0 0 0,0 1-1 0 0,1-1 1 0 0,-1 1 0 0 0,0-1-1 0 0,1 1 1 0 0,-2 2 0 0 0,-1 25 1841 0 0,4-14-2864 0 0,1 0 0 0 0,4 15 0 0 0,-5-23 943 0 0,-1-4-596 0 0,1 0-1 0 0,-1-1 1 0 0,1 1-1 0 0,0 0 1 0 0,0-1 0 0 0,0 1-1 0 0,0-1 1 0 0,0 1-1 0 0,1-1 1 0 0,-1 0 0 0 0,1 1-1 0 0,0-1 1 0 0,-1 0 0 0 0,1 0-1 0 0,0 0 1 0 0,0 0-1 0 0,1-1 1 0 0,-1 1 0 0 0,0 0-1 0 0,3 1 1 0 0,-3-3-185 0 0,1 1 1 0 0,-1 0-1 0 0,0-1 1 0 0,1 0-1 0 0,-1 1 1 0 0,1-1-1 0 0,-1 0 1 0 0,1 0-1 0 0,-1-1 1 0 0,0 1-1 0 0,1 0 1 0 0,-1-1-1 0 0,0 1 1 0 0,1-1-1 0 0,-1 0 1 0 0,0 0-1 0 0,0 0 1 0 0,1 0-1 0 0,-1 0 1 0 0,0 0-1 0 0,0-1 1 0 0,0 1-1 0 0,2-3 1 0 0,4-1-2443 0 0,-5 2 299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58.414"/>
    </inkml:context>
    <inkml:brush xml:id="br0">
      <inkml:brushProperty name="width" value="0.025" units="cm"/>
      <inkml:brushProperty name="height" value="0.025" units="cm"/>
      <inkml:brushProperty name="color" value="#FFFFFF"/>
    </inkml:brush>
  </inkml:definitions>
  <inkml:trace contextRef="#ctx0" brushRef="#br0">0 32 7066 0 0,'14'-4'9199'0'0,"-7"3"-9493"0"0,0-1 0 0 0,0 0 0 0 0,0 0 0 0 0,0 0 0 0 0,8-5-1 0 0,-3 0-1042 0 0,-7 3-47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58.876"/>
    </inkml:context>
    <inkml:brush xml:id="br0">
      <inkml:brushProperty name="width" value="0.025" units="cm"/>
      <inkml:brushProperty name="height" value="0.025" units="cm"/>
      <inkml:brushProperty name="color" value="#FFFFFF"/>
    </inkml:brush>
  </inkml:definitions>
  <inkml:trace contextRef="#ctx0" brushRef="#br0">1 67 5689 0 0,'11'-6'8772'0'0,"41"-19"-8533"0"0,-51 25-216 0 0,0 0 0 0 0,1 0-1 0 0,-1 0 1 0 0,0 0-1 0 0,0 0 1 0 0,0 0-1 0 0,0 0 1 0 0,0 0-1 0 0,0 0 1 0 0,0 1-1 0 0,1-1 1 0 0,-1 0 0 0 0,0 1-1 0 0,0-1 1 0 0,0 1-1 0 0,0-1 1 0 0,0 1-1 0 0,0-1 1 0 0,-1 1-1 0 0,1 0 1 0 0,0 0-1 0 0,0-1 1 0 0,0 1 0 0 0,-1 0-1 0 0,1 0 1 0 0,0 0-1 0 0,-1 0 1 0 0,1 0-1 0 0,0 0 1 0 0,-1 0-1 0 0,1 0 1 0 0,0 1-1 0 0,2 7 149 0 0,0-1 1 0 0,-1 1-1 0 0,3 11 0 0 0,0-1 134 0 0,0-5-57 0 0,7 28 235 0 0,-11-40-439 0 0,0 1 1 0 0,-1-1-1 0 0,0 1 1 0 0,0 0-1 0 0,1-1 0 0 0,-1 1 1 0 0,-1-1-1 0 0,1 1 0 0 0,0-1 1 0 0,-1 1-1 0 0,1-1 1 0 0,-1 1-1 0 0,-1 2 0 0 0,2-5-34 0 0,0 0 0 0 0,0 1-1 0 0,0-1 1 0 0,0 0 0 0 0,0 0-1 0 0,0 0 1 0 0,0 0-1 0 0,0 0 1 0 0,0 0 0 0 0,0 1-1 0 0,0-1 1 0 0,0 0 0 0 0,0 0-1 0 0,0 0 1 0 0,0 0-1 0 0,0 0 1 0 0,0 0 0 0 0,0 0-1 0 0,0 0 1 0 0,-1 1 0 0 0,1-1-1 0 0,0 0 1 0 0,0 0-1 0 0,0 0 1 0 0,0 0 0 0 0,0 0-1 0 0,0 0 1 0 0,0 0-1 0 0,0 0 1 0 0,-1 0 0 0 0,1 0-1 0 0,0 0 1 0 0,0 0 0 0 0,0 0-1 0 0,0 0 1 0 0,0 0-1 0 0,0 0 1 0 0,-1 0 0 0 0,1 0-1 0 0,0 0 1 0 0,0 0 0 0 0,0 0-1 0 0,0 0 1 0 0,0 0-1 0 0,0 0 1 0 0,0 0 0 0 0,-1 0-1 0 0,1 0 1 0 0,0 0 0 0 0,0 0-1 0 0,-3-9 220 0 0,1-23-124 0 0,2 19-1 0 0,-1 9-84 0 0,-2-59 115 0 0,3 55-139 0 0,0 1 0 0 0,1 0 1 0 0,0 0-1 0 0,0 0 0 0 0,1 0 1 0 0,4-12-1 0 0,-5 17-9 0 0,0 0 0 0 0,0-1 0 0 0,0 1 1 0 0,1 0-1 0 0,-1 0 0 0 0,1 0 0 0 0,-1 0 0 0 0,1 0 0 0 0,0 0 1 0 0,0 1-1 0 0,0-1 0 0 0,-1 1 0 0 0,2-1 0 0 0,2-1 0 0 0,-4 2 11 0 0,1 1-1 0 0,-1-1 0 0 0,0 1 0 0 0,0 0 1 0 0,1 0-1 0 0,-1 0 0 0 0,0 0 1 0 0,1 0-1 0 0,-1 0 0 0 0,0 0 0 0 0,1 0 1 0 0,-1 0-1 0 0,0 0 0 0 0,0 1 0 0 0,1-1 1 0 0,-1 0-1 0 0,0 1 0 0 0,0-1 0 0 0,1 1 1 0 0,-1 0-1 0 0,0-1 0 0 0,0 1 0 0 0,0 0 1 0 0,0 0-1 0 0,0 0 0 0 0,0 0 0 0 0,0-1 1 0 0,1 3-1 0 0,1 0 46 0 0,-1 0 0 0 0,1 0 0 0 0,-1 0-1 0 0,0 0 1 0 0,0 0 0 0 0,0 1 0 0 0,-1-1 0 0 0,1 1 0 0 0,-1-1-1 0 0,1 1 1 0 0,-1 0 0 0 0,0 4 0 0 0,-1-6-11 0 0,0 0 1 0 0,0 0-1 0 0,0 0 0 0 0,0 0 0 0 0,0 0 1 0 0,-1-1-1 0 0,1 1 0 0 0,-1 0 0 0 0,0 0 1 0 0,1 0-1 0 0,-1 0 0 0 0,0 0 1 0 0,0-1-1 0 0,0 1 0 0 0,0 0 0 0 0,0-1 1 0 0,-1 1-1 0 0,1-1 0 0 0,0 1 1 0 0,-1-1-1 0 0,1 0 0 0 0,-1 1 0 0 0,0-1 1 0 0,1 0-1 0 0,-4 1 0 0 0,-2 3-23 0 0,-16 10 320 0 0,22-14-384 0 0,0-1 0 0 0,1 1 0 0 0,-1-1-1 0 0,0 0 1 0 0,1 0 0 0 0,-1 1 0 0 0,0-1 0 0 0,1 0 0 0 0,-1 0 0 0 0,0 0 0 0 0,1 1 0 0 0,-1-1 0 0 0,0 0-1 0 0,0 0 1 0 0,1 0 0 0 0,-1 0 0 0 0,0 0 0 0 0,0-1 0 0 0,1 1 0 0 0,-1 0 0 0 0,0 0 0 0 0,1 0 0 0 0,-1-1-1 0 0,0 1 1 0 0,1 0 0 0 0,-1-1 0 0 0,0 1 0 0 0,0-1 0 0 0,1 1-117 0 0,0-1 0 0 0,0 1 1 0 0,0 0-1 0 0,0-1 0 0 0,0 1 0 0 0,-1 0 1 0 0,1-1-1 0 0,0 1 0 0 0,0-1 0 0 0,0 1 0 0 0,0 0 1 0 0,0-1-1 0 0,1 1 0 0 0,-1 0 0 0 0,0-1 0 0 0,0 1 1 0 0,0 0-1 0 0,0-1 0 0 0,0 1 0 0 0,0 0 1 0 0,1-1-1 0 0,-1 1 0 0 0,0 0 0 0 0,0-1 0 0 0,0 1 1 0 0,1 0-1 0 0,-1 0 0 0 0,0-1 0 0 0,0 1 1 0 0,1 0-1 0 0,-1 0 0 0 0,0-1 0 0 0,1 1 0 0 0,-1 0 1 0 0,0 0-1 0 0,1 0 0 0 0,-1 0 0 0 0,0 0 0 0 0,1-1 1 0 0,-1 1-1 0 0,1 0 0 0 0,4-2-1583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59.293"/>
    </inkml:context>
    <inkml:brush xml:id="br0">
      <inkml:brushProperty name="width" value="0.025" units="cm"/>
      <inkml:brushProperty name="height" value="0.025" units="cm"/>
      <inkml:brushProperty name="color" value="#FFFFFF"/>
    </inkml:brush>
  </inkml:definitions>
  <inkml:trace contextRef="#ctx0" brushRef="#br0">110 13 5025 0 0,'-19'6'9827'0'0,"-8"-5"-6005"0"0,4 0-3181 0 0,21-1-623 0 0,0 1 0 0 0,0 0-1 0 0,0 0 1 0 0,0 0 0 0 0,0 0 0 0 0,0 0 0 0 0,1 0 0 0 0,-1 0 0 0 0,0 1 0 0 0,0-1 0 0 0,1 0 0 0 0,-1 1-1 0 0,1 0 1 0 0,0-1 0 0 0,-1 1 0 0 0,1 0 0 0 0,0 0 0 0 0,0 0 0 0 0,0 0 0 0 0,0-1 0 0 0,0 1 0 0 0,0 1-1 0 0,0 1 1 0 0,0-1-21 0 0,0-1-1 0 0,0 1 1 0 0,1 0-1 0 0,-1-1 0 0 0,1 1 1 0 0,-1 0-1 0 0,1-1 1 0 0,0 1-1 0 0,0 0 0 0 0,0-1 1 0 0,0 1-1 0 0,1 0 1 0 0,-1-1-1 0 0,1 1 1 0 0,0-1-1 0 0,-1 1 0 0 0,1 0 1 0 0,2 3-1 0 0,-1-5 6 0 0,-1 0-1 0 0,1 0 1 0 0,-1 1-1 0 0,1-1 1 0 0,0 0-1 0 0,0-1 1 0 0,0 1-1 0 0,-1 0 1 0 0,1 0-1 0 0,0-1 0 0 0,0 1 1 0 0,0-1-1 0 0,0 0 1 0 0,0 1-1 0 0,0-1 1 0 0,0 0-1 0 0,0 0 1 0 0,0 0-1 0 0,0 0 1 0 0,0-1-1 0 0,0 1 1 0 0,3-2-1 0 0,-2 2 27 0 0,1-1-1 0 0,-1 0 1 0 0,0 0-1 0 0,0 0 1 0 0,0 0-1 0 0,0-1 1 0 0,0 1-1 0 0,0-1 1 0 0,0 0-1 0 0,-1 0 1 0 0,1 0-1 0 0,-1 0 0 0 0,4-3 1 0 0,-5 2 22 0 0,1 1 0 0 0,0 0 0 0 0,-1-1 0 0 0,0 0 0 0 0,1 1 0 0 0,-1-1 0 0 0,0 0 0 0 0,-1 0 1 0 0,1 1-1 0 0,0-1 0 0 0,0-4 0 0 0,-1 5-42 0 0,0 0 0 0 0,-1 0 0 0 0,1 0 0 0 0,0 1 0 0 0,-1-1 0 0 0,1 0 0 0 0,-1 0-1 0 0,1 1 1 0 0,-1-1 0 0 0,0 1 0 0 0,0-1 0 0 0,0 0 0 0 0,0 1 0 0 0,0-1 0 0 0,0 1 0 0 0,0 0 0 0 0,0-1 0 0 0,-1 1 0 0 0,-1-2 0 0 0,-5-5-477 0 0,-7-8-932 0 0,6 12-2634 0 0,6 7 2333 0 0,2-1 505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4:59.656"/>
    </inkml:context>
    <inkml:brush xml:id="br0">
      <inkml:brushProperty name="width" value="0.025" units="cm"/>
      <inkml:brushProperty name="height" value="0.025" units="cm"/>
      <inkml:brushProperty name="color" value="#FFFFFF"/>
    </inkml:brush>
  </inkml:definitions>
  <inkml:trace contextRef="#ctx0" brushRef="#br0">11 0 4225 0 0,'0'2'12379'0'0,"-2"10"-6400"0"0,0 9-4498 0 0,-1 17-3844 0 0,0 0 3223 0 0,3-33-1097 0 0,0 22 253 0 0,5-12-5471 0 0,-3-15 4099 0 0,0-1-498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00.242"/>
    </inkml:context>
    <inkml:brush xml:id="br0">
      <inkml:brushProperty name="width" value="0.025" units="cm"/>
      <inkml:brushProperty name="height" value="0.025" units="cm"/>
      <inkml:brushProperty name="color" value="#FFFFFF"/>
    </inkml:brush>
  </inkml:definitions>
  <inkml:trace contextRef="#ctx0" brushRef="#br0">16 31 7954 0 0,'-7'32'9877'0'0,"4"16"-7877"0"0,1-1-1745 0 0,-1-24 109 0 0,4-39-247 0 0,2-12-161 0 0,-1-52 1 0 0,-3 44-9 0 0,4 46 182 0 0,0 0-1 0 0,0 0 0 0 0,1 0 1 0 0,0-1-1 0 0,9 14 1 0 0,-9-16-90 0 0,1 0 0 0 0,-1 0 1 0 0,1-1-1 0 0,1 0 0 0 0,-1 0 1 0 0,1 0-1 0 0,10 7 0 0 0,-15-12-24 0 0,1 0-1 0 0,-1 0 1 0 0,0 0-1 0 0,0 0 1 0 0,1 0-1 0 0,-1 0 0 0 0,1-1 1 0 0,-1 1-1 0 0,1-1 1 0 0,-1 1-1 0 0,0-1 1 0 0,1 1-1 0 0,0-1 1 0 0,-1 0-1 0 0,1 0 1 0 0,-1 0-1 0 0,1 0 1 0 0,-1 0-1 0 0,1 0 1 0 0,-1 0-1 0 0,1 0 0 0 0,-1-1 1 0 0,1 1-1 0 0,-1-1 1 0 0,1 1-1 0 0,-1-1 1 0 0,1 1-1 0 0,-1-1 1 0 0,0 0-1 0 0,1 0 1 0 0,-1 0-1 0 0,0 0 1 0 0,0 0-1 0 0,1 0 1 0 0,-1 0-1 0 0,0 0 0 0 0,0 0 1 0 0,0 0-1 0 0,0-1 1 0 0,-1 1-1 0 0,1 0 1 0 0,0-1-1 0 0,0 1 1 0 0,-1 0-1 0 0,1-1 1 0 0,0-1-1 0 0,0-2 28 0 0,0 0 0 0 0,0 0 0 0 0,0 0-1 0 0,0 0 1 0 0,-1 0 0 0 0,1 1 0 0 0,-1-1 0 0 0,-2-9-1 0 0,-6-40 44 0 0,1 35 165 0 0,4 12-1036 0 0,3 12-3006 0 0,0-4 3418 0 0,1 0-1 0 0,-1-1 1 0 0,0 1 0 0 0,1 0-1 0 0,-1-1 1 0 0,0 1 0 0 0,1 0-1 0 0,-1-1 1 0 0,1 1 0 0 0,0-1-1 0 0,-1 1 1 0 0,1-1 0 0 0,-1 1-1 0 0,1-1 1 0 0,0 1 0 0 0,1 0-1 0 0,2 1-1941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3:59.103"/>
    </inkml:context>
    <inkml:brush xml:id="br0">
      <inkml:brushProperty name="width" value="0.1" units="cm"/>
      <inkml:brushProperty name="height" value="0.1" units="cm"/>
      <inkml:brushProperty name="color" value="#333333"/>
    </inkml:brush>
  </inkml:definitions>
  <inkml:trace contextRef="#ctx0" brushRef="#br0">268 1194 5793 0 0,'4'12'4891'0'0,"2"0"-1024"0"0,-6-12-3803 0 0,1 0 0 0 0,-1 0 0 0 0,1 0 0 0 0,-1 0 0 0 0,0 0 0 0 0,1 0 0 0 0,-1 0 0 0 0,1 0 0 0 0,-1 0-1 0 0,1 0 1 0 0,-1 0 0 0 0,1 0 0 0 0,-1 0 0 0 0,0 0 0 0 0,1 0 0 0 0,-1-1 0 0 0,1 1 0 0 0,-1 0 0 0 0,0 0 0 0 0,1 0 0 0 0,-1-1 0 0 0,1 1 0 0 0,-1 0-1 0 0,0-1 1 0 0,1 1 0 0 0,-1 0 0 0 0,0-1 0 0 0,0 1 0 0 0,1 0 0 0 0,-1-1 0 0 0,1 0 0 0 0,0 0 126 0 0,0 0 0 0 0,1 0 0 0 0,0 0 0 0 0,-1 0 0 0 0,1 0 1 0 0,0 0-1 0 0,-1 1 0 0 0,1-1 0 0 0,0 0 0 0 0,0 1 0 0 0,2-1 0 0 0,13-4 1159 0 0,-15 5 419 0 0,-8 1-287 0 0,4-1-1359 0 0,0 0 35 0 0,0 1 0 0 0,0-1 0 0 0,0 0 0 0 0,1 0 0 0 0,-1-1 0 0 0,0 1 0 0 0,0 0 0 0 0,0-1 1 0 0,1 1-1 0 0,-1-1 0 0 0,-2 0 0 0 0,2-1-93 0 0,1 1 0 0 0,0-1 0 0 0,0 1 0 0 0,0-1 0 0 0,0 0 0 0 0,0 1 0 0 0,0-1 0 0 0,0 0 0 0 0,1 1 0 0 0,-1-1 0 0 0,1 0 0 0 0,-1 0 0 0 0,0-2 0 0 0,-26-66 728 0 0,-20-197-148 0 0,13-7-605 0 0,13 156-45 0 0,11 68 4 0 0,-1-7-22 0 0,-4 1 0 0 0,-30-80 0 0 0,-16 9-176 0 0,48 114 28 0 0,10 12-39 0 0,10 9 80 0 0,8 4 92 0 0,0 0 0 0 0,1 0 0 0 0,0-1 0 0 0,1-1 0 0 0,0-1 0 0 0,1-1 0 0 0,0 0-1 0 0,33 9 1 0 0,19 10 32 0 0,-53-19 9 0 0,0-1 1 0 0,1-1-1 0 0,33 8 1 0 0,-17-9 25 0 0,1 0 1 0 0,0-3-1 0 0,1-1 0 0 0,50-4 0 0 0,-85 2-28 0 0,1 1-1 0 0,-1 0 0 0 0,1-1 1 0 0,-1 1-1 0 0,0 0 0 0 0,1 0 1 0 0,-1 0-1 0 0,1 0 1 0 0,-1 1-1 0 0,1-1 0 0 0,-1 0 1 0 0,1 0-1 0 0,-1 1 0 0 0,0-1 1 0 0,1 1-1 0 0,-1-1 0 0 0,0 1 1 0 0,1 0-1 0 0,-1 0 0 0 0,0-1 1 0 0,0 1-1 0 0,0 0 0 0 0,0 0 1 0 0,1 0-1 0 0,0 2 0 0 0,-1 0-1 0 0,0-1-1 0 0,0 0 1 0 0,-1 0-1 0 0,1 1 0 0 0,-1-1 1 0 0,1 0-1 0 0,-1 1 1 0 0,0-1-1 0 0,0 1 0 0 0,0-1 1 0 0,0 0-1 0 0,-1 1 1 0 0,1-1-1 0 0,-1 3 0 0 0,-3 9-4 0 0,-1 0 0 0 0,0 0-1 0 0,0-1 1 0 0,-10 15-1 0 0,-62 128 81 0 0,41-80-9 0 0,24-47 1 0 0,-16 54 0 0 0,5-11 43 0 0,-17 25 245 0 0,-92 167-1 0 0,8-66 60 0 0,92-146-321 0 0,18-32-25 0 0,1 1 1 0 0,1 1-1 0 0,1 0 1 0 0,-14 41-1 0 0,25-63-64 0 0,0 0 0 0 0,0 0 0 0 0,0 1 0 0 0,0-1-1 0 0,0 0 1 0 0,0 0 0 0 0,0 0 0 0 0,0 0 0 0 0,0 0 0 0 0,0 1 0 0 0,0-1-1 0 0,0 0 1 0 0,0 0 0 0 0,0 0 0 0 0,0 0 0 0 0,0 0 0 0 0,0 1 0 0 0,1-1-1 0 0,-1 0 1 0 0,0 0 0 0 0,0 0 0 0 0,0 0 0 0 0,0 0 0 0 0,0 0 0 0 0,0 0-1 0 0,0 0 1 0 0,0 1 0 0 0,1-1 0 0 0,-1 0 0 0 0,0 0 0 0 0,0 0 0 0 0,0 0-1 0 0,0 0 1 0 0,0 0 0 0 0,0 0 0 0 0,1 0 0 0 0,-1 0 0 0 0,0 0 0 0 0,0 0-1 0 0,0 0 1 0 0,0 0 0 0 0,0 0 0 0 0,1 0 0 0 0,-1 0 0 0 0,0 0 0 0 0,0 0-1 0 0,0 0 1 0 0,0 0 0 0 0,0 0 0 0 0,0 0 0 0 0,1 0 0 0 0,-1 0 0 0 0,0 0-1 0 0,0 0 1 0 0,0 0 0 0 0,0 0 0 0 0,0-1 0 0 0,0 1 0 0 0,1 0 0 0 0,-1 0-1 0 0,0 0 1 0 0,0 0 0 0 0,0 0 0 0 0,0 0 0 0 0,0 0 0 0 0,0-1 0 0 0,0 1-1 0 0,18-12 8 0 0,18-21-411 0 0,-27 22-355 0 0,-2 1-1 0 0,11-18 0 0 0,-16 25 544 0 0,0 0 1 0 0,0-1-1 0 0,-1 1 0 0 0,1-1 0 0 0,-1 1 0 0 0,0-1 1 0 0,0 1-1 0 0,0-1 0 0 0,0 0 0 0 0,-1 1 0 0 0,0-1 1 0 0,1 0-1 0 0,-2-6 0 0 0,-2 2-226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00.687"/>
    </inkml:context>
    <inkml:brush xml:id="br0">
      <inkml:brushProperty name="width" value="0.025" units="cm"/>
      <inkml:brushProperty name="height" value="0.025" units="cm"/>
      <inkml:brushProperty name="color" value="#FFFFFF"/>
    </inkml:brush>
  </inkml:definitions>
  <inkml:trace contextRef="#ctx0" brushRef="#br0">11 0 7738 0 0,'-7'10'7701'0'0,"4"5"-4283"0"0,3 17-2584 0 0,1-21-87 0 0,-2 13-377 0 0,1-6-242 0 0,0 0 0 0 0,1 0 0 0 0,4 22 1 0 0,-5-40-200 0 0,0 0 0 0 0,0 1 1 0 0,0-1-1 0 0,0 0 0 0 0,0 0 1 0 0,0 1-1 0 0,0-1 0 0 0,0 0 1 0 0,0 1-1 0 0,0-1 0 0 0,0 0 1 0 0,0 0-1 0 0,0 1 0 0 0,0-1 1 0 0,0 0-1 0 0,1 0 0 0 0,-1 0 1 0 0,0 1-1 0 0,0-1 0 0 0,0 0 1 0 0,0 0-1 0 0,1 1 1 0 0,-1-1-1 0 0,0 0 0 0 0,0 0 1 0 0,0 0-1 0 0,1 0 0 0 0,-1 0 1 0 0,0 1-1 0 0,0-1 0 0 0,1 0 1 0 0,-1 0-1 0 0,0 0 0 0 0,0 0 1 0 0,1 0-1 0 0,-1 0 0 0 0,0 0 1 0 0,0 0-1 0 0,1 0 0 0 0,-1 0 1 0 0,0 0-1 0 0,0 0 0 0 0,1 0 1 0 0,-1 0-1 0 0,0 0 0 0 0,1 0 1 0 0,-1 0-1 0 0,3-3-878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01.147"/>
    </inkml:context>
    <inkml:brush xml:id="br0">
      <inkml:brushProperty name="width" value="0.025" units="cm"/>
      <inkml:brushProperty name="height" value="0.025" units="cm"/>
      <inkml:brushProperty name="color" value="#FFFFFF"/>
    </inkml:brush>
  </inkml:definitions>
  <inkml:trace contextRef="#ctx0" brushRef="#br0">4 42 8490 0 0,'-1'0'132'0'0,"1"0"0"0"0,0 0 0 0 0,0 0 0 0 0,0 0 1 0 0,0 0-1 0 0,0 0 0 0 0,0 0 0 0 0,0 0 0 0 0,-1 0 0 0 0,1 0 0 0 0,0 0 0 0 0,0 0 1 0 0,0 0-1 0 0,0 0 0 0 0,0 0 0 0 0,0 1 0 0 0,0-1 0 0 0,-1 0 0 0 0,1 0 1 0 0,0 0-1 0 0,0 0 0 0 0,0 0 0 0 0,0 0 0 0 0,0 0 0 0 0,0 0 0 0 0,0 0 1 0 0,0 0-1 0 0,0 1 0 0 0,0-1 0 0 0,0 0 0 0 0,0 0 0 0 0,0 0 0 0 0,0 0 0 0 0,-1 0 1 0 0,1 0-1 0 0,0 0 0 0 0,0 1 0 0 0,0-1 0 0 0,0 0 0 0 0,0 0 0 0 0,0 0 1 0 0,0 0-1 0 0,0 0 0 0 0,0 0 0 0 0,1 1 0 0 0,-1-1 0 0 0,0 0 0 0 0,0 0 1 0 0,0 0-1 0 0,0 0 0 0 0,0 0 0 0 0,0 0 0 0 0,0 0 0 0 0,0 0 0 0 0,0 1 1 0 0,0-1-1 0 0,0 0 0 0 0,0 0 0 0 0,0 0 0 0 0,0 0 0 0 0,1 0 0 0 0,-1 0 0 0 0,0 0 1 0 0,12-1 1860 0 0,15-6-2133 0 0,-4-2 80 0 0,41-11-1 0 0,-26 13-3056 0 0,-29 6 1670 0 0</inkml:trace>
  <inkml:trace contextRef="#ctx0" brushRef="#br0" timeOffset="1">342 0 8834 0 0,'0'19'6928'0'0,"0"0"-3554"0"0,4 70-3155 0 0,-4-84-658 0 0,1-1-1 0 0,-1 1 1 0 0,1-1 0 0 0,0 0 0 0 0,0 1-1 0 0,0-1 1 0 0,4 7 0 0 0,-3-8-655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01.612"/>
    </inkml:context>
    <inkml:brush xml:id="br0">
      <inkml:brushProperty name="width" value="0.025" units="cm"/>
      <inkml:brushProperty name="height" value="0.025" units="cm"/>
      <inkml:brushProperty name="color" value="#FFFFFF"/>
    </inkml:brush>
  </inkml:definitions>
  <inkml:trace contextRef="#ctx0" brushRef="#br0">3 8 7138 0 0,'-3'0'9814'0'0,"11"-2"-7000"0"0,13-3-2245 0 0,-13 4-514 0 0,-1 1 0 0 0,1 1-1 0 0,-1-1 1 0 0,0 1 0 0 0,1 0 0 0 0,-1 1-1 0 0,11 3 1 0 0,-15-4-37 0 0,-1 0 0 0 0,0 0 0 0 0,0 1 1 0 0,1-1-1 0 0,-1 1 0 0 0,0-1 0 0 0,0 1 0 0 0,-1 0 0 0 0,1-1 0 0 0,0 1 0 0 0,0 0 1 0 0,-1 1-1 0 0,1-1 0 0 0,-1 0 0 0 0,0 0 0 0 0,0 0 0 0 0,0 1 0 0 0,0-1 1 0 0,0 1-1 0 0,0-1 0 0 0,0 1 0 0 0,-1-1 0 0 0,0 1 0 0 0,1-1 0 0 0,-1 4 1 0 0,0 0 47 0 0,0 0 0 0 0,-1 0 0 0 0,0 0 0 0 0,0 0 1 0 0,0 0-1 0 0,-1 0 0 0 0,0 0 0 0 0,0 0 0 0 0,-3 7 1 0 0,3-9-76 0 0,0 0 0 0 0,0 0 1 0 0,-1-1-1 0 0,1 1 0 0 0,-1 0 1 0 0,0-1-1 0 0,0 1 1 0 0,0-1-1 0 0,0 0 0 0 0,0 0 1 0 0,-1 0-1 0 0,1-1 1 0 0,-7 4-1 0 0,-1-4-2318 0 0,11-2 2202 0 0,0 0 0 0 0,0 0 0 0 0,0 0 0 0 0,-1 0-1 0 0,1 0 1 0 0,0 0 0 0 0,0 0 0 0 0,0 0 0 0 0,-1 0-1 0 0,1 0 1 0 0,0 0 0 0 0,0 0 0 0 0,0 0 0 0 0,0 0-1 0 0,0-1 1 0 0,-1 1 0 0 0,1 0 0 0 0,0 0 0 0 0,0 0-1 0 0,0 0 1 0 0,0 0 0 0 0,0-1 0 0 0,0 1 0 0 0,-1 0 0 0 0,1 0-1 0 0,0 0 1 0 0,0 0 0 0 0,0-1 0 0 0,0 1 0 0 0,0 0-1 0 0,0 0 1 0 0,0 0 0 0 0,0-1 0 0 0,0 1 0 0 0,0 0-1 0 0,0 0 1 0 0,0 0 0 0 0,0 0 0 0 0,0-1 0 0 0,0 1-1 0 0,0 0 1 0 0,0 0 0 0 0,0 0 0 0 0,0-1 0 0 0,0 1-1 0 0,1 0 1 0 0,-1 0 0 0 0,0 0 0 0 0,0 0 0 0 0,0 0-1 0 0,0-1 1 0 0,0 1 0 0 0,2-4-1897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02.016"/>
    </inkml:context>
    <inkml:brush xml:id="br0">
      <inkml:brushProperty name="width" value="0.025" units="cm"/>
      <inkml:brushProperty name="height" value="0.025" units="cm"/>
      <inkml:brushProperty name="color" value="#FFFFFF"/>
    </inkml:brush>
  </inkml:definitions>
  <inkml:trace contextRef="#ctx0" brushRef="#br0">17 0 8386 0 0,'0'22'10071'0'0,"-8"14"-7753"0"0,2-11-1576 0 0,5-19-713 0 0,1 1-1 0 0,-1-1 1 0 0,1 1 0 0 0,0-1 0 0 0,1 7 0 0 0,-1-12-27 0 0,0 1 0 0 0,0-1 0 0 0,1 0 0 0 0,-1 1 0 0 0,0-1 0 0 0,1 0 0 0 0,-1 0 0 0 0,1 0 0 0 0,-1 1-1 0 0,1-1 1 0 0,0 0 0 0 0,-1 0 0 0 0,1 0 0 0 0,0 0 0 0 0,0 0 0 0 0,0 0 0 0 0,-1 0 0 0 0,1 0 0 0 0,0-1 0 0 0,0 1 0 0 0,1 0 0 0 0,-1-1 0 0 0,0 1-1 0 0,0 0 1 0 0,0-1 0 0 0,0 1 0 0 0,0-1 0 0 0,1 0 0 0 0,-1 1 0 0 0,2-1 0 0 0,14 1-438 0 0,0-1 0 0 0,28-4 0 0 0,-30 3-2896 0 0,-14 1 1593 0 0</inkml:trace>
  <inkml:trace contextRef="#ctx0" brushRef="#br0" timeOffset="1">13 121 8754 0 0,'15'-2'8267'0'0,"2"-3"-5224"0"0,-8 2-4152 0 0,0-1 1 0 0,-1 0-1 0 0,16-11 1 0 0,-22 13-279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02.413"/>
    </inkml:context>
    <inkml:brush xml:id="br0">
      <inkml:brushProperty name="width" value="0.025" units="cm"/>
      <inkml:brushProperty name="height" value="0.025" units="cm"/>
      <inkml:brushProperty name="color" value="#FFFFFF"/>
    </inkml:brush>
  </inkml:definitions>
  <inkml:trace contextRef="#ctx0" brushRef="#br0">3 51 8906 0 0,'0'0'147'0'0,"0"0"0"0"0,0 0-1 0 0,0 0 1 0 0,0 0 0 0 0,0 0 0 0 0,-1 0 0 0 0,1 0 0 0 0,0 0 0 0 0,0 0 0 0 0,0 0-1 0 0,0 0 1 0 0,0 0 0 0 0,0 0 0 0 0,0 0 0 0 0,0 0 0 0 0,0 0 0 0 0,0 0-1 0 0,0 0 1 0 0,0 0 0 0 0,0 0 0 0 0,-1 0 0 0 0,1-1 0 0 0,0 1 0 0 0,0 0-1 0 0,0 0 1 0 0,0 0 0 0 0,0 0 0 0 0,0 0 0 0 0,0 0 0 0 0,0 0 0 0 0,0 0-1 0 0,0 0 1 0 0,0 0 0 0 0,0 0 0 0 0,0 0 0 0 0,0 0 0 0 0,0 0 0 0 0,0 0 0 0 0,0-1-1 0 0,0 1 1 0 0,0 0 0 0 0,0 0 0 0 0,0 0 0 0 0,0 0 0 0 0,0 0 0 0 0,0 0-1 0 0,0 0 1 0 0,0 0 0 0 0,0 0 0 0 0,0 0 0 0 0,0 0 0 0 0,0 0 0 0 0,0-1-1 0 0,0 1 1 0 0,0 0 0 0 0,0 0 0 0 0,0 0 0 0 0,0 0 0 0 0,0 0 0 0 0,0 0-1 0 0,0 0 1 0 0,0 0 0 0 0,0 0 0 0 0,0 0 0 0 0,0 0 0 0 0,0 0 0 0 0,0 0-1 0 0,0 0 1 0 0,1 0 0 0 0,6-7 2327 0 0,11-5-2604 0 0,-6 7-506 0 0,1 0 1 0 0,0 1-1 0 0,14-3 0 0 0,-5 2-1871 0 0,-13 2 1318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02.817"/>
    </inkml:context>
    <inkml:brush xml:id="br0">
      <inkml:brushProperty name="width" value="0.025" units="cm"/>
      <inkml:brushProperty name="height" value="0.025" units="cm"/>
      <inkml:brushProperty name="color" value="#FFFFFF"/>
    </inkml:brush>
  </inkml:definitions>
  <inkml:trace contextRef="#ctx0" brushRef="#br0">93 0 6345 0 0,'-8'0'4706'0'0,"-11"1"2904"0"0,-7 3-5537 0 0,24-3-2122 0 0,-1 0 0 0 0,1 0 0 0 0,0 0 0 0 0,0 0 0 0 0,0 1 0 0 0,0-1 0 0 0,0 1 0 0 0,1-1 0 0 0,-1 1 0 0 0,0 0 0 0 0,1-1 0 0 0,-1 1 0 0 0,1 0 0 0 0,0 0 0 0 0,-1 0 0 0 0,1 1 0 0 0,-1 3 0 0 0,1-4 39 0 0,0-1 1 0 0,0 1-1 0 0,0 0 0 0 0,0 0 0 0 0,1 1 1 0 0,-1-1-1 0 0,1 0 0 0 0,-1 0 0 0 0,1 0 1 0 0,0 0-1 0 0,0 0 0 0 0,0 0 0 0 0,0 1 1 0 0,0-1-1 0 0,1 0 0 0 0,-1 0 0 0 0,0 0 1 0 0,1 0-1 0 0,0 0 0 0 0,-1 0 0 0 0,1 0 1 0 0,0 0-1 0 0,0 0 0 0 0,3 3 0 0 0,-2-3 10 0 0,0 1 0 0 0,1-1 0 0 0,0 0 0 0 0,-1-1-1 0 0,1 1 1 0 0,0 0 0 0 0,0-1 0 0 0,0 0 0 0 0,0 1 0 0 0,0-1-1 0 0,0-1 1 0 0,0 1 0 0 0,1 0 0 0 0,-1-1 0 0 0,0 1 0 0 0,4-1 0 0 0,2 0 29 0 0,0 1-28 0 0,1-1 0 0 0,17 5-1 0 0,-26-5 18 0 0,1 0 0 0 0,-1 0 0 0 0,0 1-1 0 0,1-1 1 0 0,-1 1 0 0 0,0-1-1 0 0,0 1 1 0 0,1-1 0 0 0,-1 1 0 0 0,0 0-1 0 0,0-1 1 0 0,0 1 0 0 0,0 0 0 0 0,0 0-1 0 0,0 0 1 0 0,0 0 0 0 0,0 0-1 0 0,0 0 1 0 0,0 0 0 0 0,0 0 0 0 0,-1 0-1 0 0,1 1 1 0 0,0-1 0 0 0,-1 0-1 0 0,1 0 1 0 0,-1 1 0 0 0,1 2 0 0 0,-1-3 16 0 0,-1 1 1 0 0,1 0 0 0 0,0 0-1 0 0,-1 0 1 0 0,0 0 0 0 0,1-1 0 0 0,-1 1-1 0 0,0 0 1 0 0,0-1 0 0 0,0 1-1 0 0,0-1 1 0 0,0 1 0 0 0,0-1-1 0 0,-1 1 1 0 0,1-1 0 0 0,0 0 0 0 0,-1 1-1 0 0,1-1 1 0 0,-1 0 0 0 0,-2 1-1 0 0,-38 20 295 0 0,38-19-294 0 0,3-3-66 0 0,0 1 1 0 0,0-1-1 0 0,0 0 1 0 0,0 1-1 0 0,0-1 1 0 0,0 0-1 0 0,0 1 1 0 0,0-1-1 0 0,-1 0 1 0 0,1 0-1 0 0,0 0 1 0 0,0 0-1 0 0,0 0 1 0 0,0 0-1 0 0,0 0 1 0 0,0 0-1 0 0,0-1 1 0 0,0 1-1 0 0,0 0 1 0 0,0-1-1 0 0,0 1 1 0 0,0-1-1 0 0,0 1 1 0 0,-1-2-1 0 0,0 1-446 0 0,2 0-1 0 0,-1 0 1 0 0,0 0-1 0 0,0 0 1 0 0,0 0-1 0 0,0 0 1 0 0,1 0 0 0 0,-1-1-1 0 0,0 1 1 0 0,1 0-1 0 0,0-1 1 0 0,-1-1-1 0 0,0 1-1375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03.229"/>
    </inkml:context>
    <inkml:brush xml:id="br0">
      <inkml:brushProperty name="width" value="0.025" units="cm"/>
      <inkml:brushProperty name="height" value="0.025" units="cm"/>
      <inkml:brushProperty name="color" value="#FFFFFF"/>
    </inkml:brush>
  </inkml:definitions>
  <inkml:trace contextRef="#ctx0" brushRef="#br0">15 0 8578 0 0,'-1'1'410'0'0,"1"-1"0"0"0,-1 0-1 0 0,0 0 1 0 0,1 0 0 0 0,-1 1 0 0 0,1-1 0 0 0,-1 0 0 0 0,0 1 0 0 0,1-1-1 0 0,-1 0 1 0 0,1 1 0 0 0,-1-1 0 0 0,1 1 0 0 0,-1-1 0 0 0,1 1 0 0 0,0-1-1 0 0,-1 1 1 0 0,1-1 0 0 0,-1 1 0 0 0,1 0 0 0 0,-3 16 3165 0 0,7 21-2893 0 0,-2-28 97 0 0,8 80-355 0 0,-10-90-655 0 0,0 1 1 0 0,0 0 0 0 0,0 0-1 0 0,1-1 1 0 0,-1 1-1 0 0,0 0 1 0 0,0 0-1 0 0,0-1 1 0 0,1 1 0 0 0,-1 0-1 0 0,0-1 1 0 0,1 1-1 0 0,-1-1 1 0 0,1 1-1 0 0,-1 0 1 0 0,0-1 0 0 0,1 1-1 0 0,0-1 1 0 0,-1 1-1 0 0,1-1 1 0 0,-1 1-1 0 0,1-1 1 0 0,-1 1 0 0 0,1-1-1 0 0,0 0 1 0 0,-1 1-1 0 0,1-1 1 0 0,0 0 0 0 0,0 0-1 0 0,-1 0 1 0 0,2 1-1 0 0,3-1-2101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03.605"/>
    </inkml:context>
    <inkml:brush xml:id="br0">
      <inkml:brushProperty name="width" value="0.025" units="cm"/>
      <inkml:brushProperty name="height" value="0.025" units="cm"/>
      <inkml:brushProperty name="color" value="#FFFFFF"/>
    </inkml:brush>
  </inkml:definitions>
  <inkml:trace contextRef="#ctx0" brushRef="#br0">97 1 9674 0 0,'-16'8'8069'0'0,"2"0"-3909"0"0,10-4-4072 0 0,0 0 0 0 0,0 0 1 0 0,0 0-1 0 0,1 0 0 0 0,-1 1 0 0 0,1-1 0 0 0,0 1 0 0 0,0 0 0 0 0,1 0 0 0 0,-1 0 0 0 0,-2 8 0 0 0,0 0-43 0 0,2-6-28 0 0,0-1-1 0 0,0 1 1 0 0,0 0 0 0 0,1 0 0 0 0,1 1-1 0 0,-1-1 1 0 0,1 0 0 0 0,0 1 0 0 0,1-1-1 0 0,0 11 1 0 0,0-18-17 0 0,0 1 0 0 0,0 0 0 0 0,1-1 0 0 0,-1 1 0 0 0,0 0 0 0 0,1 0 0 0 0,-1-1 0 0 0,1 1 0 0 0,-1-1 0 0 0,1 1 0 0 0,-1 0 0 0 0,1-1 0 0 0,-1 1 0 0 0,1-1 0 0 0,0 1 0 0 0,-1-1 0 0 0,1 1 1 0 0,0-1-1 0 0,-1 0 0 0 0,1 1 0 0 0,0-1 0 0 0,0 1 0 0 0,24 1 17 0 0,-20-2-2 0 0,0 0 1 0 0,0-1 0 0 0,0 0 0 0 0,-1 0 0 0 0,1 0-1 0 0,0-1 1 0 0,5-2 0 0 0,-8 3 0 0 0,-1 1-1 0 0,1-1 1 0 0,-1 0 0 0 0,1 0-1 0 0,-1 0 1 0 0,0 0 0 0 0,1 0-1 0 0,-1 0 1 0 0,0-1 0 0 0,0 1-1 0 0,0 0 1 0 0,0 0 0 0 0,0-1-1 0 0,0 1 1 0 0,0-1 0 0 0,0 1-1 0 0,-1-1 1 0 0,1 1 0 0 0,-1-1-1 0 0,1 0 1 0 0,-1 1 0 0 0,1-3-1 0 0,-1 3 1 0 0,-1-1 0 0 0,1 1 0 0 0,-1 0 0 0 0,1-1 0 0 0,-1 1 0 0 0,0 0 0 0 0,1-1 0 0 0,-1 1-1 0 0,0 0 1 0 0,0 0 0 0 0,0 0 0 0 0,0-1 0 0 0,0 1 0 0 0,0 0 0 0 0,0 0 0 0 0,0 1-1 0 0,0-1 1 0 0,-1 0 0 0 0,1 0 0 0 0,0 0 0 0 0,-1 1 0 0 0,1-1 0 0 0,0 1 0 0 0,-3-1-1 0 0,1 0-33 0 0,1 0-1 0 0,0 1 1 0 0,-1-1-1 0 0,1 1 0 0 0,-1 0 1 0 0,1 0-1 0 0,-1 0 0 0 0,0 0 1 0 0,1 0-1 0 0,-1 0 1 0 0,1 1-1 0 0,0-1 0 0 0,-1 1 1 0 0,1 0-1 0 0,-1 0 0 0 0,1 0 1 0 0,-3 1-1 0 0,4-1-79 0 0,-1 0 0 0 0,1-1-1 0 0,0 1 1 0 0,0 0 0 0 0,-1 0 0 0 0,1 0-1 0 0,0 0 1 0 0,0 0 0 0 0,0 0-1 0 0,0 0 1 0 0,0 0 0 0 0,0 1 0 0 0,1-1-1 0 0,-1 0 1 0 0,0 1 0 0 0,1-1-1 0 0,-1 0 1 0 0,1 1 0 0 0,-1-1 0 0 0,1 1-1 0 0,-1-1 1 0 0,1 0 0 0 0,0 1-1 0 0,0-1 1 0 0,0 1 0 0 0,0-1 0 0 0,0 1-1 0 0,0-1 1 0 0,0 1 0 0 0,1 1-1 0 0,0-2-207 0 0,0 0 0 0 0,-1 0-1 0 0,1 0 1 0 0,0 0 0 0 0,0 0-1 0 0,0 0 1 0 0,0 0-1 0 0,0 0 1 0 0,0 0 0 0 0,0-1-1 0 0,0 1 1 0 0,0 0-1 0 0,1-1 1 0 0,-1 1 0 0 0,0-1-1 0 0,0 1 1 0 0,1-1 0 0 0,-1 0-1 0 0,0 0 1 0 0,0 1-1 0 0,1-1 1 0 0,-1 0 0 0 0,0 0-1 0 0,1 0 1 0 0,-1 0 0 0 0,0 0-1 0 0,2-1 1 0 0,-1 1 43 0 0,5 0-2098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04.003"/>
    </inkml:context>
    <inkml:brush xml:id="br0">
      <inkml:brushProperty name="width" value="0.025" units="cm"/>
      <inkml:brushProperty name="height" value="0.025" units="cm"/>
      <inkml:brushProperty name="color" value="#FFFFFF"/>
    </inkml:brush>
  </inkml:definitions>
  <inkml:trace contextRef="#ctx0" brushRef="#br0">1 32 5417 0 0,'1'-1'9088'0'0,"0"7"-3877"0"0,2 16-2732 0 0,1 15-4826 0 0,-4-25 3688 0 0,-2 5-1202 0 0,2-14-106 0 0,-1-1 1 0 0,1 0-1 0 0,0 1 1 0 0,0-1 0 0 0,0 1-1 0 0,0-1 1 0 0,0 0-1 0 0,0 3 1 0 0,1-5-24 0 0,-1 0-1 0 0,0 0 1 0 0,0 0 0 0 0,1 0-1 0 0,-1 0 1 0 0,0 0 0 0 0,0-1-1 0 0,0 1 1 0 0,1 0 0 0 0,-1 0-1 0 0,0 0 1 0 0,0 0 0 0 0,0-1-1 0 0,1 1 1 0 0,-1 0 0 0 0,0 0-1 0 0,0 0 1 0 0,0-1-1 0 0,0 1 1 0 0,0 0 0 0 0,1 0-1 0 0,-1 0 1 0 0,0-1 0 0 0,0 1-1 0 0,0 0 1 0 0,0 0 0 0 0,0-1-1 0 0,0 1 1 0 0,0 0 0 0 0,0 0-1 0 0,0-1 1 0 0,0 1 0 0 0,0 0-1 0 0,0 0 1 0 0,0-1 0 0 0,0 1-1 0 0,0-1 1 0 0,2-12 166 0 0,-2-3-71 0 0,-7-30 0 0 0,1-1-91 0 0,6 30 21 0 0,2 18 196 0 0,3 9 106 0 0,6 13-95 0 0,1 0 0 0 0,1-2 0 0 0,0 1 0 0 0,18 19 0 0 0,-13-17-127 0 0,-17-23-101 0 0,-1 0 1 0 0,1 0-1 0 0,0 0 0 0 0,-1 0 0 0 0,1 0 1 0 0,0 0-1 0 0,0 0 0 0 0,-1 0 0 0 0,1 0 1 0 0,0-1-1 0 0,0 1 0 0 0,0 0 0 0 0,0-1 1 0 0,0 1-1 0 0,0 0 0 0 0,0-1 0 0 0,1 0 1 0 0,-1 1-1 0 0,0-1 0 0 0,0 1 0 0 0,0-1 1 0 0,0 0-1 0 0,1 0 0 0 0,-1 0 0 0 0,0 0 1 0 0,0 0-1 0 0,0 0 0 0 0,1 0 0 0 0,-1 0 1 0 0,0 0-1 0 0,0-1 0 0 0,1 1 0 0 0,0-1 19 0 0,-1 0-1 0 0,0 0 0 0 0,1-1 0 0 0,-1 1 1 0 0,0 0-1 0 0,0 0 0 0 0,0-1 1 0 0,0 1-1 0 0,0 0 0 0 0,0-1 0 0 0,-1 1 1 0 0,1-1-1 0 0,0 0 0 0 0,-1 1 0 0 0,1-1 1 0 0,-1 1-1 0 0,0-1 0 0 0,1 0 0 0 0,-1 1 1 0 0,0-1-1 0 0,0 0 0 0 0,0-2 0 0 0,-2-10 40 0 0,0-1 0 0 0,0 0 0 0 0,-2 1-1 0 0,1-1 1 0 0,-11-23 0 0 0,3 8-148 0 0,11 30 55 0 0,0 0-1 0 0,0 0 0 0 0,-1 0 0 0 0,1-1 1 0 0,0 1-1 0 0,0 0 0 0 0,0 0 1 0 0,0 0-1 0 0,0 0 0 0 0,0 0 0 0 0,0 0 1 0 0,0 0-1 0 0,0 0 0 0 0,0 0 1 0 0,0-1-1 0 0,0 1 0 0 0,0 0 1 0 0,0 0-1 0 0,0 0 0 0 0,0 0 0 0 0,0 0 1 0 0,0 0-1 0 0,0 0 0 0 0,0-1 1 0 0,0 1-1 0 0,0 0 0 0 0,0 0 1 0 0,0 0-1 0 0,0 0 0 0 0,0 0 0 0 0,0 0 1 0 0,0 0-1 0 0,0 0 0 0 0,0-1 1 0 0,0 1-1 0 0,0 0 0 0 0,0 0 1 0 0,0 0-1 0 0,0 0 0 0 0,0 0 0 0 0,0 0 1 0 0,1 0-1 0 0,-1 0 0 0 0,0 0 1 0 0,0 0-1 0 0,0 0 0 0 0,0-1 1 0 0,0 1-1 0 0,0 0 0 0 0,0 0 0 0 0,0 0 1 0 0,0 0-1 0 0,1 0 0 0 0,-1 0 1 0 0,0 0-1 0 0,0 0 0 0 0,0 0 1 0 0,0 0-1 0 0,0 0 0 0 0,0 0 0 0 0,0 0 1 0 0,1 0-1 0 0,-1 0 0 0 0,0 0 1 0 0,0 0-1 0 0,0 0 0 0 0,10 6-2509 0 0,-1-2 1532 0 0,-2-1-121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06.615"/>
    </inkml:context>
    <inkml:brush xml:id="br0">
      <inkml:brushProperty name="width" value="0.025" units="cm"/>
      <inkml:brushProperty name="height" value="0.025" units="cm"/>
      <inkml:brushProperty name="color" value="#FFFFFF"/>
    </inkml:brush>
  </inkml:definitions>
  <inkml:trace contextRef="#ctx0" brushRef="#br0">18 17 8402 0 0,'-1'-11'8789'0'0,"-2"5"-5310"0"0,2 6-3458 0 0,1 0 1 0 0,-1 1-1 0 0,1-1 1 0 0,-1 0-1 0 0,1 0 0 0 0,0 0 1 0 0,-1 0-1 0 0,1 0 1 0 0,-1 1-1 0 0,1-1 1 0 0,0 0-1 0 0,-1 0 1 0 0,1 1-1 0 0,0-1 0 0 0,-1 0 1 0 0,1 1-1 0 0,0-1 1 0 0,-1 0-1 0 0,1 1 1 0 0,0-1-1 0 0,0 0 0 0 0,-1 1 1 0 0,1-1-1 0 0,0 0 1 0 0,0 1-1 0 0,0-1 1 0 0,0 1-1 0 0,-1-1 1 0 0,1 1-1 0 0,0-1 0 0 0,0 0 1 0 0,0 1-1 0 0,0-1 1 0 0,0 1-1 0 0,0-1 1 0 0,0 1-1 0 0,0-1 0 0 0,1 1 1 0 0,-4 32-29 0 0,1 0-1 0 0,5 47 1 0 0,0-3-4557 0 0,-3-71 3215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58.023"/>
    </inkml:context>
    <inkml:brush xml:id="br0">
      <inkml:brushProperty name="width" value="0.1" units="cm"/>
      <inkml:brushProperty name="height" value="0.1" units="cm"/>
      <inkml:brushProperty name="color" value="#333333"/>
    </inkml:brush>
  </inkml:definitions>
  <inkml:trace contextRef="#ctx0" brushRef="#br0">0 171 4865 0 0,'1'-2'477'0'0,"1"1"1"0"0,-1 0-1 0 0,0-1 1 0 0,1 1-1 0 0,-1 0 1 0 0,1 0-1 0 0,-1 0 0 0 0,1 0 1 0 0,-1 1-1 0 0,1-1 1 0 0,0 0-1 0 0,-1 0 0 0 0,1 1 1 0 0,0 0-1 0 0,0-1 1 0 0,2 1-1 0 0,37-3 366 0 0,-6 1-371 0 0,-5-3-169 0 0,1 1-1 0 0,37 1 0 0 0,-23 2-46 0 0,480-6 1728 0 0,-355 8-1622 0 0,931 9 612 0 0,-972-10-911 0 0,364-6 272 0 0,148 17-184 0 0,-301 3 80 0 0,-109-7 65 0 0,381-5 197 0 0,-319-12-388 0 0,-148 6-80 0 0,298 2 34 0 0,177-9 46 0 0,-143-7 156 0 0,-67 4 23 0 0,296-6-114 0 0,-286 15-4 0 0,-151-1 98 0 0,223-12 152 0 0,-420 15-390 0 0,416-12 87 0 0,-218 8-70 0 0,22-11 32 0 0,34 0-10 0 0,-311 17-62 0 0,191 5 48 0 0,-136 6-45 0 0,-58-9-277 0 0,0 0 0 0 0,20 4 0 0 0,-20-2-1361 0 0,0 0-1 0 0,16 7 0 0 0,-16-4-438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3:59.624"/>
    </inkml:context>
    <inkml:brush xml:id="br0">
      <inkml:brushProperty name="width" value="0.1" units="cm"/>
      <inkml:brushProperty name="height" value="0.1" units="cm"/>
      <inkml:brushProperty name="color" value="#333333"/>
    </inkml:brush>
  </inkml:definitions>
  <inkml:trace contextRef="#ctx0" brushRef="#br0">408 296 5529 0 0,'-13'29'7021'0'0,"6"-23"-3523"0"0,5-20-1736 0 0,3 6-1586 0 0,-2 0-1 0 0,1 0 0 0 0,-1 0 1 0 0,0 0-1 0 0,-1 0 0 0 0,0 0 0 0 0,0 0 1 0 0,-1 0-1 0 0,1 1 0 0 0,-2-1 1 0 0,1 1-1 0 0,-1 0 0 0 0,0 0 1 0 0,-1 0-1 0 0,0 0 0 0 0,0 1 0 0 0,0 0 1 0 0,-1 0-1 0 0,0 0 0 0 0,0 1 1 0 0,0 0-1 0 0,-1 0 0 0 0,1 0 0 0 0,-1 1 1 0 0,-1 0-1 0 0,1 0 0 0 0,0 1 1 0 0,-1 0-1 0 0,0 0 0 0 0,1 1 0 0 0,-16-2 1 0 0,18 4-134 0 0,-1 0 0 0 0,1 0 0 0 0,-1 1 0 0 0,1 0 0 0 0,-1 0 1 0 0,1 1-1 0 0,0-1 0 0 0,0 1 0 0 0,0 0 0 0 0,0 0 0 0 0,-5 4 0 0 0,-5 3 165 0 0,1 0-1 0 0,-17 14 0 0 0,23-16-113 0 0,-1 0 1 0 0,1 1 0 0 0,1 0-1 0 0,-1 1 1 0 0,1 0-1 0 0,1 0 1 0 0,0 0 0 0 0,0 1-1 0 0,1 0 1 0 0,0 0-1 0 0,0 0 1 0 0,2 1-1 0 0,-1-1 1 0 0,1 1 0 0 0,0 0-1 0 0,1 0 1 0 0,1 0-1 0 0,0 0 1 0 0,0 1-1 0 0,1-1 1 0 0,0 0 0 0 0,1 0-1 0 0,4 19 1 0 0,-4-22-53 0 0,1-1-1 0 0,0 0 1 0 0,0 0 0 0 0,1 0 0 0 0,0-1 0 0 0,0 1-1 0 0,0-1 1 0 0,1 1 0 0 0,0-1 0 0 0,0 0-1 0 0,1-1 1 0 0,0 1 0 0 0,5 5 0 0 0,-2-5 22 0 0,0 1 0 0 0,1-1 0 0 0,0 0 0 0 0,0-1 0 0 0,0 0 0 0 0,1-1 0 0 0,-1 0 0 0 0,13 4 0 0 0,7-1 65 0 0,-1-1 1 0 0,1-2 0 0 0,0-1 0 0 0,1-1 0 0 0,45-3 0 0 0,-52-1-62 0 0,-1 0 1 0 0,1-2 0 0 0,40-12-1 0 0,20-15 98 0 0,-75 27-148 0 0,1 0 0 0 0,-1-1 0 0 0,0 0 0 0 0,0-1 0 0 0,-1 0-1 0 0,0 0 1 0 0,0 0 0 0 0,0-1 0 0 0,0 0 0 0 0,-1-1 0 0 0,-1 1 0 0 0,7-11 0 0 0,-6 6-1 0 0,0 1-1 0 0,-1-1 0 0 0,0 0 1 0 0,-1 0-1 0 0,0 0 0 0 0,-1-1 1 0 0,-1 1-1 0 0,2-22 0 0 0,3-31 19 0 0,2-30 7 0 0,-9 83-44 0 0,0-1 1 0 0,-1 1 0 0 0,0-1 0 0 0,-1 1 0 0 0,-4-16 0 0 0,2 14-14 0 0,-8-21-21 0 0,11 33 33 0 0,0 1 0 0 0,0-1-1 0 0,0 0 1 0 0,0 1 0 0 0,0-1 0 0 0,-1 1 0 0 0,1-1-1 0 0,0 1 1 0 0,-1-1 0 0 0,1 1 0 0 0,-1 0-1 0 0,1 0 1 0 0,-1 0 0 0 0,0 0 0 0 0,-2-1 0 0 0,-7-1-19 0 0,0 0 0 0 0,0 1 1 0 0,0 0-1 0 0,-1 1 0 0 0,1 0 1 0 0,0 1-1 0 0,-1 1 1 0 0,1-1-1 0 0,0 2 0 0 0,0-1 1 0 0,-21 7-1 0 0,6 0-14 0 0,1 1 0 0 0,0 1 0 0 0,-45 25 0 0 0,56-27 22 0 0,0 1 0 0 0,-19 15 0 0 0,29-20-72 0 0,0-1-1 0 0,1 1 0 0 0,-1 0 0 0 0,1 0 0 0 0,0 0 1 0 0,0 0-1 0 0,0 0 0 0 0,0 1 0 0 0,1-1 1 0 0,0 1-1 0 0,-3 9 0 0 0,4-12-6 0 0,1-1-1 0 0,0 0 1 0 0,0 1 0 0 0,0-1-1 0 0,0 0 1 0 0,1 1 0 0 0,-1-1-1 0 0,0 1 1 0 0,1-1 0 0 0,-1 0-1 0 0,1 1 1 0 0,-1-1 0 0 0,1 0-1 0 0,-1 0 1 0 0,1 0 0 0 0,0 1-1 0 0,0-1 1 0 0,0 0-1 0 0,-1 0 1 0 0,1 0 0 0 0,0 0-1 0 0,2 1 1 0 0,28 20-1964 0 0,-3-9 650 0 0,-4-4-486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07.383"/>
    </inkml:context>
    <inkml:brush xml:id="br0">
      <inkml:brushProperty name="width" value="0.025" units="cm"/>
      <inkml:brushProperty name="height" value="0.025" units="cm"/>
      <inkml:brushProperty name="color" value="#FFFFFF"/>
    </inkml:brush>
  </inkml:definitions>
  <inkml:trace contextRef="#ctx0" brushRef="#br0">0 86 8082 0 0,'0'-1'374'0'0,"0"0"1"0"0,1 1-1 0 0,-1-1 0 0 0,0 0 1 0 0,0 0-1 0 0,0 1 1 0 0,1-1-1 0 0,-1 1 0 0 0,1-1 1 0 0,-1 0-1 0 0,0 1 1 0 0,1-1-1 0 0,-1 1 0 0 0,1-1 1 0 0,-1 1-1 0 0,1-1 1 0 0,-1 1-1 0 0,1-1 0 0 0,-1 1 1 0 0,2-1-1 0 0,19-8 1481 0 0,22-1-1962 0 0,-35 8 161 0 0,1 1 0 0 0,0 1 1 0 0,0 0-1 0 0,0 0 0 0 0,0 1 0 0 0,0 0 1 0 0,0 0-1 0 0,0 1 0 0 0,13 4 1 0 0,-21-5 5 0 0,1 1 0 0 0,-1-1 1 0 0,0 0-1 0 0,1 0 0 0 0,-1 1 1 0 0,0-1-1 0 0,0 0 1 0 0,1 1-1 0 0,-1-1 0 0 0,0 1 1 0 0,-1 0-1 0 0,1-1 0 0 0,0 1 1 0 0,0 0-1 0 0,-1-1 1 0 0,1 1-1 0 0,-1 0 0 0 0,1 0 1 0 0,-1 0-1 0 0,0 1 0 0 0,2 44 167 0 0,-2-33-154 0 0,3 61 267 0 0,3-99 749 0 0,-7-21 306 0 0,0 23-1181 0 0,3-30 0 0 0,-1 45-237 0 0,0 1-1 0 0,0 0 1 0 0,0 0 0 0 0,1 0 0 0 0,0 0 0 0 0,0 0 0 0 0,1 0-1 0 0,-1 1 1 0 0,6-8 0 0 0,-6 11 14 0 0,-1 0-1 0 0,1 0 1 0 0,0 1-1 0 0,0-1 0 0 0,0 0 1 0 0,0 1-1 0 0,0 0 1 0 0,0-1-1 0 0,1 1 1 0 0,-1 0-1 0 0,0 0 0 0 0,1 0 1 0 0,-1 1-1 0 0,1-1 1 0 0,-1 1-1 0 0,1-1 1 0 0,-1 1-1 0 0,1 0 0 0 0,-1 0 1 0 0,1 0-1 0 0,-1 0 1 0 0,1 0-1 0 0,-1 0 1 0 0,1 1-1 0 0,-1-1 1 0 0,1 1-1 0 0,-1 0 0 0 0,0 0 1 0 0,1 0-1 0 0,-1 0 1 0 0,0 0-1 0 0,0 0 1 0 0,3 3-1 0 0,-3-3 22 0 0,0 0 0 0 0,0 0 1 0 0,0 0-1 0 0,-1 0 0 0 0,1 1 0 0 0,0-1 0 0 0,-1 1 1 0 0,1-1-1 0 0,-1 1 0 0 0,0 0 0 0 0,0 0 0 0 0,1-1 1 0 0,-1 1-1 0 0,0 0 0 0 0,0 0 0 0 0,-1 0 0 0 0,1 0 1 0 0,0 0-1 0 0,-1 0 0 0 0,1 1 0 0 0,-1-1 0 0 0,1 0 1 0 0,-1 0-1 0 0,0 0 0 0 0,0 0 0 0 0,0 1 0 0 0,0-1 1 0 0,-1 0-1 0 0,1 0 0 0 0,-1 0 0 0 0,1 0 0 0 0,-1 0 1 0 0,0 0-1 0 0,1 0 0 0 0,-1 0 0 0 0,0 0 0 0 0,0 0 1 0 0,-1 0-1 0 0,-1 3 0 0 0,-1-1 15 0 0,0 0 0 0 0,-1 0 0 0 0,1-1 0 0 0,-1 1 0 0 0,0-1 0 0 0,0 0 0 0 0,0 0 0 0 0,-8 3 0 0 0,8-4-28 0 0,0 0-1 0 0,0 1 1 0 0,0 0-1 0 0,0 0 1 0 0,1 0-1 0 0,-1 1 0 0 0,1-1 1 0 0,-5 6-1 0 0,9-9-3 0 0,-1 1 0 0 0,1-1 1 0 0,0 1-1 0 0,-1-1 0 0 0,1 1 0 0 0,0-1 0 0 0,-1 1 0 0 0,1-1 0 0 0,0 1 0 0 0,0-1 0 0 0,-1 1 0 0 0,1-1 0 0 0,0 1 1 0 0,0 0-1 0 0,0-1 0 0 0,0 1 0 0 0,0-1 0 0 0,0 1 0 0 0,0 0 0 0 0,0-1 0 0 0,0 1 0 0 0,0-1 0 0 0,0 1 0 0 0,0 0 1 0 0,0-1-1 0 0,1 1 0 0 0,-1 0 0 0 0,1 0-3 0 0,0 0 1 0 0,0 0-1 0 0,0 0 1 0 0,0 0-1 0 0,0 0 1 0 0,0 0-1 0 0,0 0 0 0 0,1 0 1 0 0,-1 0-1 0 0,0-1 1 0 0,3 2-1 0 0,5 1-16 0 0,0 0-1 0 0,19 3 0 0 0,-20-5 23 0 0,-2 1-59 0 0,19 3-588 0 0,-12-7-3499 0 0,-12 2 2828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07.835"/>
    </inkml:context>
    <inkml:brush xml:id="br0">
      <inkml:brushProperty name="width" value="0.025" units="cm"/>
      <inkml:brushProperty name="height" value="0.025" units="cm"/>
      <inkml:brushProperty name="color" value="#FFFFFF"/>
    </inkml:brush>
  </inkml:definitions>
  <inkml:trace contextRef="#ctx0" brushRef="#br0">11 4 9274 0 0,'0'-1'217'0'0,"0"1"0"0"0,0 0 0 0 0,0 0 0 0 0,0 0 0 0 0,0 0 0 0 0,0 0 0 0 0,0-1 0 0 0,0 1 0 0 0,0 0 0 0 0,0 0 0 0 0,0 0 0 0 0,0 0 0 0 0,-1-1 0 0 0,1 1 0 0 0,0 0 0 0 0,0 0 0 0 0,0 0 0 0 0,0 0-1 0 0,0 0 1 0 0,0 0 0 0 0,-1 0 0 0 0,1 0 0 0 0,0-1 0 0 0,0 1 0 0 0,0 0 0 0 0,0 0 0 0 0,-1 0 0 0 0,1 0 0 0 0,0 0 0 0 0,0 0 0 0 0,0 0 0 0 0,0 0 0 0 0,-1 0 0 0 0,1 0 0 0 0,0 0 0 0 0,0 0 0 0 0,0 0 0 0 0,0 0 0 0 0,-1 0 0 0 0,1 0 0 0 0,0 0 0 0 0,0 0 0 0 0,0 0 0 0 0,0 0 0 0 0,0 0 0 0 0,-1 1 0 0 0,1-1 0 0 0,-3 10 3103 0 0,3 21-4078 0 0,0-27 1473 0 0,-1 15-519 0 0,0-12-132 0 0,1-1 0 0 0,0 0 0 0 0,0 1 0 0 0,1-1 0 0 0,0 0 0 0 0,0 1 0 0 0,0-1 0 0 0,3 9 0 0 0,-2-13-55 0 0,-1 0-1 0 0,0 0 0 0 0,1-1 0 0 0,-1 1 1 0 0,1-1-1 0 0,-1 1 0 0 0,1-1 0 0 0,0 1 0 0 0,-1-1 1 0 0,1 0-1 0 0,0 0 0 0 0,0 0 0 0 0,0 0 1 0 0,0 0-1 0 0,0 0 0 0 0,0-1 0 0 0,0 1 0 0 0,1-1 1 0 0,-1 1-1 0 0,0-1 0 0 0,3 0 0 0 0,0 1-36 0 0,1-1 0 0 0,0 0 0 0 0,-1 0 1 0 0,1-1-1 0 0,0 1 0 0 0,9-4 0 0 0,-13 4-222 0 0,-1 0 0 0 0,0-1-1 0 0,0 1 1 0 0,0 0 0 0 0,0-1 0 0 0,-1 1 0 0 0,1-1 0 0 0,0 1 0 0 0,0-1 0 0 0,0 0 0 0 0,0 1 0 0 0,0-1 0 0 0,-1 0-1 0 0,1 0 1 0 0,0 1 0 0 0,1-3 0 0 0,-2 1-642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08.284"/>
    </inkml:context>
    <inkml:brush xml:id="br0">
      <inkml:brushProperty name="width" value="0.025" units="cm"/>
      <inkml:brushProperty name="height" value="0.025" units="cm"/>
      <inkml:brushProperty name="color" value="#FFFFFF"/>
    </inkml:brush>
  </inkml:definitions>
  <inkml:trace contextRef="#ctx0" brushRef="#br0">0 24 7642 0 0,'7'2'8663'0'0,"12"-2"-6999"0"0,18-3-2151 0 0,-32 2 417 0 0,20-8-346 0 0,-12-1-3468 0 0,-12 8 2206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08.736"/>
    </inkml:context>
    <inkml:brush xml:id="br0">
      <inkml:brushProperty name="width" value="0.025" units="cm"/>
      <inkml:brushProperty name="height" value="0.025" units="cm"/>
      <inkml:brushProperty name="color" value="#FFFFFF"/>
    </inkml:brush>
  </inkml:definitions>
  <inkml:trace contextRef="#ctx0" brushRef="#br0">0 40 8242 0 0,'4'-7'7954'0'0,"5"0"-4952"0"0,14-2-3481 0 0,-15 6 1099 0 0,0 0-528 0 0,-1 1 0 0 0,0-1 0 0 0,1 2 0 0 0,-1-1 0 0 0,1 1 0 0 0,13 0 0 0 0,-16 1 84 0 0,0 0 0 0 0,0 0 1 0 0,0 1-1 0 0,1 0 0 0 0,-1 0 1 0 0,0 0-1 0 0,0 0 0 0 0,0 1 0 0 0,-1 0 1 0 0,10 4-1 0 0,-14-5-151 0 0,1-1 1 0 0,0 1-1 0 0,0 0 1 0 0,0 0-1 0 0,-1 0 0 0 0,1 0 1 0 0,0 0-1 0 0,-1 0 1 0 0,1 0-1 0 0,-1 0 0 0 0,1 0 1 0 0,-1 0-1 0 0,1 0 1 0 0,-1 0-1 0 0,0 0 0 0 0,0 0 1 0 0,1 0-1 0 0,-1 1 1 0 0,0-1-1 0 0,0 0 0 0 0,0 0 1 0 0,0 1-1 0 0,-6 31 191 0 0,2-13-149 0 0,3-10-66 0 0,0-4 37 0 0,0 0-1 0 0,1 0 1 0 0,0 0 0 0 0,0 0-1 0 0,0 0 1 0 0,3 10 0 0 0,-3-14-30 0 0,1 0 1 0 0,0-1 0 0 0,0 1-1 0 0,0 0 1 0 0,0-1 0 0 0,0 1-1 0 0,0-1 1 0 0,0 1 0 0 0,0-1-1 0 0,0 0 1 0 0,1 1 0 0 0,-1-1-1 0 0,1 0 1 0 0,-1 0 0 0 0,1 0-1 0 0,-1 0 1 0 0,1 0 0 0 0,0 0-1 0 0,-1 0 1 0 0,1-1 0 0 0,0 1-1 0 0,0-1 1 0 0,0 1 0 0 0,-1-1-1 0 0,1 0 1 0 0,2 1 0 0 0,21 3 52 0 0,-17-2-74 0 0,0 0-1 0 0,0-1 1 0 0,0 0 0 0 0,15 0-1 0 0,-23-1-86 0 0,0 0 0 0 0,0 0 0 0 0,0 0 0 0 0,1 0 0 0 0,-1 0 0 0 0,0 0-1 0 0,0 0 1 0 0,0 0 0 0 0,0 0 0 0 0,1 0 0 0 0,-1 0 0 0 0,0-1 0 0 0,0 1 0 0 0,0 0-1 0 0,0 0 1 0 0,1 0 0 0 0,-1 0 0 0 0,0 0 0 0 0,0 0 0 0 0,0-1 0 0 0,0 1 0 0 0,0 0-1 0 0,0 0 1 0 0,1 0 0 0 0,-1 0 0 0 0,0-1 0 0 0,0 1 0 0 0,0 0 0 0 0,0 0 0 0 0,0 0-1 0 0,0 0 1 0 0,0-1 0 0 0,0 1 0 0 0,0 0 0 0 0,0 0 0 0 0,0 0 0 0 0,0-1 0 0 0,0 1-1 0 0,0 0 1 0 0,0 0 0 0 0,0 0 0 0 0,0-1 0 0 0,0 1 0 0 0,0 0 0 0 0,0 0 0 0 0,0 0-1 0 0,0 0 1 0 0,-1-1 0 0 0,1 1 0 0 0,0 0 0 0 0,0 0 0 0 0,0 0 0 0 0,0 0 0 0 0,0 0-1 0 0,0-1 1 0 0,-1 1 0 0 0,1 0 0 0 0,0 0 0 0 0,0 0 0 0 0,0 0 0 0 0,0 0 0 0 0,-1 0-1 0 0,1 0 1 0 0,-2-1-1611 0 0</inkml:trace>
  <inkml:trace contextRef="#ctx0" brushRef="#br0" timeOffset="1">166 109 8802 0 0,'-5'2'8589'0'0,"14"0"-6743"0"0,19-2-1976 0 0,-18-2 170 0 0,1-1 0 0 0,-1-1 0 0 0,0 0 0 0 0,11-5 0 0 0,0-7-4333 0 0,-20 13 2158 0 0,-2 1 586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09.186"/>
    </inkml:context>
    <inkml:brush xml:id="br0">
      <inkml:brushProperty name="width" value="0.025" units="cm"/>
      <inkml:brushProperty name="height" value="0.025" units="cm"/>
      <inkml:brushProperty name="color" value="#FFFFFF"/>
    </inkml:brush>
  </inkml:definitions>
  <inkml:trace contextRef="#ctx0" brushRef="#br0">0 39 5121 0 0,'8'-2'11832'0'0,"13"-9"-8188"0"0,16-6-4960 0 0,-25 15-384 0 0,-1-1 0 0 0,0 2-1 0 0,23-1 1 0 0,-23 2-218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09.668"/>
    </inkml:context>
    <inkml:brush xml:id="br0">
      <inkml:brushProperty name="width" value="0.025" units="cm"/>
      <inkml:brushProperty name="height" value="0.025" units="cm"/>
      <inkml:brushProperty name="color" value="#FFFFFF"/>
    </inkml:brush>
  </inkml:definitions>
  <inkml:trace contextRef="#ctx0" brushRef="#br0">144 1 9602 0 0,'-6'3'10089'0'0,"4"6"-6030"0"0,3 17-4885 0 0,0-11 1346 0 0,-5 23-588 0 0,2-25 94 0 0,0 0 0 0 0,1 17 1 0 0,1-26-553 0 0,1 0 0 0 0,-1 0 0 0 0,1 0 0 0 0,0 0 0 0 0,0 0 0 0 0,3 7 1 0 0,1-8-2695 0 0,-3-3 2053 0 0</inkml:trace>
  <inkml:trace contextRef="#ctx0" brushRef="#br0" timeOffset="1">15 50 8106 0 0,'-1'0'514'0'0,"0"0"0"0"0,1 0 0 0 0,-1 0 1 0 0,0 0-1 0 0,1 0 0 0 0,-1 0 0 0 0,0 0 1 0 0,0 0-1 0 0,1 0 0 0 0,-1 0 0 0 0,1 0 0 0 0,-1-1 1 0 0,0 1-1 0 0,1 0 0 0 0,-1 0 0 0 0,0-1 1 0 0,1 1-1 0 0,-1 0 0 0 0,0-2 0 0 0,8-5 3122 0 0,21-4-3117 0 0,-3 7-409 0 0,33 0 1 0 0,-38 3-844 0 0,1 0-1 0 0,36-9 1 0 0,-47 9-1786 0 0,-7 0 1380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10.109"/>
    </inkml:context>
    <inkml:brush xml:id="br0">
      <inkml:brushProperty name="width" value="0.025" units="cm"/>
      <inkml:brushProperty name="height" value="0.025" units="cm"/>
      <inkml:brushProperty name="color" value="#FFFFFF"/>
    </inkml:brush>
  </inkml:definitions>
  <inkml:trace contextRef="#ctx0" brushRef="#br0">58 1 6665 0 0,'-4'4'10498'0'0,"0"3"-5381"0"0,-16 36-5050 0 0,19-40-66 0 0,0 0 0 0 0,-1 1 0 0 0,2-1 0 0 0,-1 0 0 0 0,0 1 0 0 0,1-1 0 0 0,-1 1 0 0 0,1-1 0 0 0,0 1-1 0 0,0-1 1 0 0,1 1 0 0 0,-1-1 0 0 0,2 7 0 0 0,-1-8-3 0 0,0 0-1 0 0,0-1 0 0 0,0 1 1 0 0,0 0-1 0 0,0-1 1 0 0,0 1-1 0 0,0-1 1 0 0,1 0-1 0 0,-1 1 1 0 0,0-1-1 0 0,1 0 1 0 0,-1 0-1 0 0,1 0 0 0 0,0 0 1 0 0,-1 0-1 0 0,1 0 1 0 0,0 0-1 0 0,0 0 1 0 0,-1-1-1 0 0,1 1 1 0 0,0-1-1 0 0,0 1 1 0 0,0-1-1 0 0,0 0 1 0 0,0 0-1 0 0,2 0 0 0 0,8 1 32 0 0,-1-1-1 0 0,0-1 0 0 0,0 0 0 0 0,0 0 1 0 0,14-5-1 0 0,-22 5-148 0 0,5-1 54 0 0,-8 2-50 0 0,0 0-1 0 0,-1 0 1 0 0,1 0-1 0 0,0 0 1 0 0,0 0 0 0 0,0 0-1 0 0,0 0 1 0 0,0 0-1 0 0,0 0 1 0 0,0 0 0 0 0,0 0-1 0 0,0 0 1 0 0,0 0-1 0 0,0 0 1 0 0,0 0 0 0 0,0 0-1 0 0,0 0 1 0 0,-1 0-1 0 0,1 0 1 0 0,0 0-1 0 0,0 0 1 0 0,0 0 0 0 0,0 0-1 0 0,0 0 1 0 0,0 0-1 0 0,0-1 1 0 0,0 1 0 0 0,0 0-1 0 0,0 0 1 0 0,0 0-1 0 0,0 0 1 0 0,0 0 0 0 0,0 0-1 0 0,0 0 1 0 0,0 0-1 0 0,0 0 1 0 0,0 0 0 0 0,0 0-1 0 0,0 0 1 0 0,0 0-1 0 0,0 0 1 0 0,0 0-1 0 0,0-1 1 0 0,0 1 0 0 0,0 0-1 0 0,0 0 1 0 0,0 0-1 0 0,0 0 1 0 0,0 0 0 0 0,0 0-1 0 0,0 0 1 0 0,0 0-1 0 0,0 0 1 0 0,0 0 0 0 0,0 0-1 0 0,0 0 1 0 0,0 0-1 0 0,-2-1-1667 0 0</inkml:trace>
  <inkml:trace contextRef="#ctx0" brushRef="#br0" timeOffset="1">9 97 5601 0 0,'-8'8'8781'0'0,"17"-7"-4983"0"0,29-10-2938 0 0,-27 6-82 0 0,0 0-776 0 0,5-1-829 0 0,26-9 1 0 0,-37 6-4150 0 0,-3 6 3019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10.538"/>
    </inkml:context>
    <inkml:brush xml:id="br0">
      <inkml:brushProperty name="width" value="0.025" units="cm"/>
      <inkml:brushProperty name="height" value="0.025" units="cm"/>
      <inkml:brushProperty name="color" value="#FFFFFF"/>
    </inkml:brush>
  </inkml:definitions>
  <inkml:trace contextRef="#ctx0" brushRef="#br0">0 41 5905 0 0,'0'0'3338'0'0,"0"0"-1255"0"0,6-2 6051 0 0,18-7-7794 0 0,-10 3-485 0 0,28-10 0 0 0,-3 9-4898 0 0,-33 7 3587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10.945"/>
    </inkml:context>
    <inkml:brush xml:id="br0">
      <inkml:brushProperty name="width" value="0.025" units="cm"/>
      <inkml:brushProperty name="height" value="0.025" units="cm"/>
      <inkml:brushProperty name="color" value="#FFFFFF"/>
    </inkml:brush>
  </inkml:definitions>
  <inkml:trace contextRef="#ctx0" brushRef="#br0">141 1 5633 0 0,'-15'1'9630'0'0,"1"0"-5303"0"0,10-2-4218 0 0,-1 1 0 0 0,1 1 1 0 0,0-1-1 0 0,-1 1 0 0 0,1-1 1 0 0,0 1-1 0 0,-1 0 0 0 0,1 1 1 0 0,-5 1-1 0 0,-3 3-65 0 0,5-3-48 0 0,0 0-1 0 0,0 1 1 0 0,0 0-1 0 0,1 0 1 0 0,-11 9-1 0 0,17-12 6 0 0,0-1-1 0 0,0 0 1 0 0,1 1 0 0 0,-1-1-1 0 0,0 1 1 0 0,0-1-1 0 0,1 0 1 0 0,-1 1-1 0 0,0-1 1 0 0,1 0-1 0 0,-1 1 1 0 0,0-1-1 0 0,1 0 1 0 0,-1 0-1 0 0,0 1 1 0 0,1-1-1 0 0,-1 0 1 0 0,1 0-1 0 0,-1 0 1 0 0,1 1-1 0 0,-1-1 1 0 0,1 0-1 0 0,-1 0 1 0 0,0 0-1 0 0,1 0 1 0 0,-1 0-1 0 0,1 0 1 0 0,-1 0-1 0 0,1 0 1 0 0,0 0 0 0 0,18 3 45 0 0,-8-3-15 0 0,-1 2 0 0 0,20 3-1 0 0,-28-5-21 0 0,0 1-1 0 0,0-1 0 0 0,0 1 0 0 0,0 0 1 0 0,0 0-1 0 0,0-1 0 0 0,0 1 0 0 0,-1 1 1 0 0,1-1-1 0 0,0 0 0 0 0,0 0 0 0 0,-1 1 0 0 0,1-1 1 0 0,-1 0-1 0 0,1 1 0 0 0,-1 0 0 0 0,0-1 1 0 0,1 1-1 0 0,-1 0 0 0 0,0 0 0 0 0,1 2 0 0 0,-2-2 13 0 0,0 0-1 0 0,0 0 0 0 0,0 0 0 0 0,0 0 0 0 0,0 0 0 0 0,0 0 1 0 0,0 0-1 0 0,-1 0 0 0 0,1 0 0 0 0,-1 0 0 0 0,0 0 0 0 0,1 0 0 0 0,-1 0 1 0 0,0 0-1 0 0,0 0 0 0 0,0-1 0 0 0,0 1 0 0 0,-1 0 0 0 0,1-1 0 0 0,0 1 1 0 0,-1-1-1 0 0,1 1 0 0 0,-1-1 0 0 0,1 0 0 0 0,-1 1 0 0 0,0-1 0 0 0,0 0 1 0 0,-2 1-1 0 0,-1 1-8 0 0,1-1 1 0 0,-1 1-1 0 0,0-1 1 0 0,1 0-1 0 0,-1-1 1 0 0,0 1-1 0 0,0-1 1 0 0,0 0-1 0 0,-1 0 0 0 0,-6 0 1 0 0,11-1-82 0 0,0 0 1 0 0,0 0-1 0 0,0 0 0 0 0,0-1 1 0 0,0 1-1 0 0,0 0 0 0 0,0 0 1 0 0,0-1-1 0 0,0 1 0 0 0,0-1 1 0 0,0 1-1 0 0,1-1 1 0 0,-2 0-1 0 0,1 0-216 0 0,0 1 0 0 0,1-1 0 0 0,-1 0 0 0 0,1 0 0 0 0,-1 1-1 0 0,1-1 1 0 0,-1 0 0 0 0,1 0 0 0 0,0 0 0 0 0,-1 1 0 0 0,1-1 0 0 0,0 0 0 0 0,0 0 0 0 0,0 0 0 0 0,0 0 0 0 0,0 0 0 0 0,-1 0 0 0 0,2 0 0 0 0,-1 0 0 0 0,0 0-1 0 0,0 1 1 0 0,0-3 0 0 0,2-4-1280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11.359"/>
    </inkml:context>
    <inkml:brush xml:id="br0">
      <inkml:brushProperty name="width" value="0.025" units="cm"/>
      <inkml:brushProperty name="height" value="0.025" units="cm"/>
      <inkml:brushProperty name="color" value="#FFFFFF"/>
    </inkml:brush>
  </inkml:definitions>
  <inkml:trace contextRef="#ctx0" brushRef="#br0">3 1 10386 0 0,'-3'1'8808'0'0,"4"5"-5214"0"0,5 11-3718 0 0,-3-12 688 0 0,-2 2-483 0 0,0 0 1 0 0,-1 0 0 0 0,1 0-1 0 0,-1 0 1 0 0,0 0-1 0 0,-3 14 1 0 0,0 20-1591 0 0,8-15-3647 0 0,-2-21 1777 0 0,-1-4 618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26.306"/>
    </inkml:context>
    <inkml:brush xml:id="br0">
      <inkml:brushProperty name="width" value="0.1" units="cm"/>
      <inkml:brushProperty name="height" value="0.1" units="cm"/>
      <inkml:brushProperty name="color" value="#333333"/>
    </inkml:brush>
  </inkml:definitions>
  <inkml:trace contextRef="#ctx0" brushRef="#br0">1 35 3841 0 0,'1'-10'3998'0'0,"-1"9"-3835"0"0,0 1-1 0 0,0-1 0 0 0,0 1 0 0 0,0-1 1 0 0,0 0-1 0 0,1 1 0 0 0,-1-1 0 0 0,0 1 1 0 0,0-1-1 0 0,0 1 0 0 0,0-1 1 0 0,1 1-1 0 0,-1-1 0 0 0,0 1 0 0 0,0-1 1 0 0,1 1-1 0 0,-1-1 0 0 0,0 1 1 0 0,1 0-1 0 0,-1-1 0 0 0,1 1 0 0 0,-1 0 1 0 0,0-1-1 0 0,1 1 0 0 0,-1 0 1 0 0,1-1-1 0 0,-1 1 0 0 0,1 0 0 0 0,5-6 1085 0 0,3 1 220 0 0,-8 4-1269 0 0,13 1 2611 0 0,-14 1-2739 0 0,1 0-1 0 0,-1 0 0 0 0,0 0 0 0 0,1 0 0 0 0,-1 0 0 0 0,0 0 0 0 0,0 0 0 0 0,0 0 0 0 0,0 0 0 0 0,0 0 0 0 0,0 0 1 0 0,0 0-1 0 0,0 0 0 0 0,-1 2 0 0 0,-1 27 902 0 0,4 54 1 0 0,-1-25-102 0 0,-10 91 1 0 0,1 39 184 0 0,11-159-927 0 0,1 0-1 0 0,1 0 1 0 0,2 0-1 0 0,0-1 0 0 0,16 37 1 0 0,-23-66-149 0 0,0 0 1 0 0,0 0-1 0 0,0 0 1 0 0,0 1-1 0 0,0-1 1 0 0,0 0-1 0 0,0 0 1 0 0,0 0-1 0 0,0 0 1 0 0,0 0 0 0 0,0 1-1 0 0,0-1 1 0 0,0 0-1 0 0,0 0 1 0 0,0 0-1 0 0,0 0 1 0 0,0 0-1 0 0,0 1 1 0 0,1-1-1 0 0,-1 0 1 0 0,0 0-1 0 0,0 0 1 0 0,0 0-1 0 0,0 0 1 0 0,0 0 0 0 0,0 0-1 0 0,0 1 1 0 0,0-1-1 0 0,1 0 1 0 0,-1 0-1 0 0,0 0 1 0 0,0 0-1 0 0,0 0 1 0 0,0 0-1 0 0,0 0 1 0 0,1 0-1 0 0,-1 0 1 0 0,0 0-1 0 0,0 0 1 0 0,0 0 0 0 0,0 0-1 0 0,0 0 1 0 0,1 0-1 0 0,-1 0 1 0 0,0 0-1 0 0,0 0 1 0 0,0 0-1 0 0,1 0 1 0 0,2-9-1843 0 0,-2-16-826 0 0,-6 8 1027 0 0,0 1-533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11.814"/>
    </inkml:context>
    <inkml:brush xml:id="br0">
      <inkml:brushProperty name="width" value="0.025" units="cm"/>
      <inkml:brushProperty name="height" value="0.025" units="cm"/>
      <inkml:brushProperty name="color" value="#FFFFFF"/>
    </inkml:brush>
  </inkml:definitions>
  <inkml:trace contextRef="#ctx0" brushRef="#br0">1 25 6633 0 0,'0'0'345'0'0,"0"-1"-1"0"0,0 1 0 0 0,0-1 1 0 0,-1 1-1 0 0,1-1 0 0 0,0 1 1 0 0,0-1-1 0 0,1 1 0 0 0,-1-1 1 0 0,0 1-1 0 0,0-1 0 0 0,0 1 1 0 0,0 0-1 0 0,0-1 0 0 0,0 1 1 0 0,1-1-1 0 0,-1 1 0 0 0,0-1 1 0 0,0 1-1 0 0,0 0 0 0 0,1-1 1 0 0,-1 1-1 0 0,0-1 0 0 0,1 1 1 0 0,-1 0-1 0 0,1-1 0 0 0,14-3 2837 0 0,23 8-4271 0 0,-28-3 1738 0 0,7 1-367 0 0,0-1-1 0 0,1-1 1 0 0,-1 0 0 0 0,1-1-1 0 0,-1-1 1 0 0,0-1-1 0 0,27-7 1 0 0,-33 43 332 0 0,-8-22-503 0 0,-1-5-191 0 0,-1-1-1 0 0,0 1 1 0 0,-1 0 0 0 0,1-1 0 0 0,-1 1 0 0 0,0 0 0 0 0,-2 9 0 0 0,1 22-492 0 0,1-36 375 0 0,0-1 1 0 0,0 0-1 0 0,0 0 1 0 0,0 1-1 0 0,0-1 0 0 0,0 0 1 0 0,1 0-1 0 0,-1 0 0 0 0,0 0 1 0 0,0 1-1 0 0,0-1 0 0 0,0 0 1 0 0,0 0-1 0 0,0 0 1 0 0,0 0-1 0 0,1 1 0 0 0,-1-1 1 0 0,0 0-1 0 0,0 0 0 0 0,0 0 1 0 0,0 0-1 0 0,1 0 0 0 0,-1 0 1 0 0,0 1-1 0 0,0-1 1 0 0,0 0-1 0 0,1 0 0 0 0,-1 0 1 0 0,0 0-1 0 0,0 0 0 0 0,0 0 1 0 0,1 0-1 0 0,-1 0 0 0 0,0 0 1 0 0,1 0-1 0 0,1-1-1988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12.231"/>
    </inkml:context>
    <inkml:brush xml:id="br0">
      <inkml:brushProperty name="width" value="0.025" units="cm"/>
      <inkml:brushProperty name="height" value="0.025" units="cm"/>
      <inkml:brushProperty name="color" value="#FFFFFF"/>
    </inkml:brush>
  </inkml:definitions>
  <inkml:trace contextRef="#ctx0" brushRef="#br0">17 57 7754 0 0,'1'1'12842'0'0,"2"7"-10070"0"0,-2 14-3486 0 0,-10 10 778 0 0,6-22-37 0 0,0-1 1 0 0,1 1-1 0 0,0 0 1 0 0,0 13 0 0 0,9-49-222 0 0,-6-1 217 0 0,-2 19-19 0 0,1 0 0 0 0,0 0 1 0 0,0 0-1 0 0,1 0 0 0 0,0 0 0 0 0,1 1 1 0 0,0-1-1 0 0,0 0 0 0 0,0 0 0 0 0,6-10 1 0 0,-8 18-5 0 0,0 0 0 0 0,0 0 1 0 0,1 0-1 0 0,-1 0 0 0 0,0-1 1 0 0,0 1-1 0 0,1 0 1 0 0,-1 0-1 0 0,0 0 0 0 0,0 0 1 0 0,1 0-1 0 0,-1 0 1 0 0,0 0-1 0 0,0 0 0 0 0,1 0 1 0 0,-1 0-1 0 0,0 0 1 0 0,0 0-1 0 0,1 0 0 0 0,-1 0 1 0 0,0 0-1 0 0,0 0 1 0 0,0 0-1 0 0,1 0 0 0 0,-1 1 1 0 0,0-1-1 0 0,0 0 1 0 0,1 0-1 0 0,-1 0 0 0 0,0 0 1 0 0,0 0-1 0 0,0 1 0 0 0,1-1 1 0 0,-1 0-1 0 0,0 0 1 0 0,0 0-1 0 0,0 0 0 0 0,0 1 1 0 0,0-1-1 0 0,1 0 1 0 0,-1 0-1 0 0,0 1 0 0 0,0-1 1 0 0,0 0-1 0 0,0 0 1 0 0,0 1-1 0 0,0-1 0 0 0,12 20 12 0 0,-3-5 63 0 0,1-3-17 0 0,35 41 36 0 0,-39-47-61 0 0,-1-1 0 0 0,1 0 0 0 0,0 0 0 0 0,0-1 1 0 0,0 0-1 0 0,13 6 0 0 0,-19-9-14 0 0,1-1 0 0 0,-1 0 0 0 0,1 0 0 0 0,-1 0 0 0 0,1 1 0 0 0,-1-1-1 0 0,1 0 1 0 0,-1 0 0 0 0,1 0 0 0 0,-1 0 0 0 0,1 0 0 0 0,0 0 0 0 0,-1 0 0 0 0,1 0 0 0 0,-1 0 0 0 0,1 0 0 0 0,-1 0 0 0 0,1 0 0 0 0,-1 0 0 0 0,1-1 0 0 0,-1 1-1 0 0,1 0 1 0 0,-1 0 0 0 0,1 0 0 0 0,-1-1 0 0 0,1 1 0 0 0,-1 0 0 0 0,0-1 0 0 0,1 1 0 0 0,-1 0 0 0 0,1-1 0 0 0,0-1 5 0 0,0 1 1 0 0,-1-1 0 0 0,1 1-1 0 0,0-1 1 0 0,-1 0-1 0 0,1 1 1 0 0,-1-1 0 0 0,0 1-1 0 0,0-1 1 0 0,1-2 0 0 0,-1-7 12 0 0,-1-1 1 0 0,-2-14 0 0 0,3 21-12 0 0,-4-16-92 0 0,-7-28 0 0 0,2 20-3012 0 0,16 30-3922 0 0,-4-1 5384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12.797"/>
    </inkml:context>
    <inkml:brush xml:id="br0">
      <inkml:brushProperty name="width" value="0.025" units="cm"/>
      <inkml:brushProperty name="height" value="0.025" units="cm"/>
      <inkml:brushProperty name="color" value="#FFFFFF"/>
    </inkml:brush>
  </inkml:definitions>
  <inkml:trace contextRef="#ctx0" brushRef="#br0">130 30 6793 0 0,'4'-5'4719'0'0,"9"-13"4329"0"0,-13 17-9008 0 0,0 1 0 0 0,0 0 0 0 0,0 0 0 0 0,0 0 0 0 0,0-1 0 0 0,0 1 0 0 0,0 0 0 0 0,0 0 0 0 0,0 0 0 0 0,0-1 1 0 0,-1 1-1 0 0,1 0 0 0 0,0 0 0 0 0,0 0 0 0 0,0-1 0 0 0,0 1 0 0 0,0 0 0 0 0,0 0 0 0 0,0 0 0 0 0,0 0 0 0 0,-1-1 0 0 0,1 1 0 0 0,0 0 0 0 0,0 0 0 0 0,0 0 0 0 0,0 0 0 0 0,0 0 0 0 0,-1 0 0 0 0,1 0 0 0 0,0-1 0 0 0,0 1 0 0 0,0 0 0 0 0,-1 0 0 0 0,-14 0 695 0 0,8 1-663 0 0,1 1 0 0 0,0 0 0 0 0,0 0 0 0 0,0 1 0 0 0,0 0 0 0 0,1 0 0 0 0,-1 0 0 0 0,1 1 0 0 0,-10 7 0 0 0,8-6-50 0 0,1 1 1 0 0,0 0 0 0 0,0 0-1 0 0,1 1 1 0 0,-1-1 0 0 0,1 1-1 0 0,-4 8 1 0 0,7-10-16 0 0,0-1 0 0 0,1 0 0 0 0,0 1 0 0 0,0-1 0 0 0,0 1 0 0 0,0-1 0 0 0,1 1 0 0 0,-1 0 0 0 0,1-1 0 0 0,0 1 0 0 0,1-1 0 0 0,-1 1 0 0 0,2 6 0 0 0,-1-8-7 0 0,0 0 1 0 0,0 0 0 0 0,0 0 0 0 0,0 0-1 0 0,0 0 1 0 0,0 0 0 0 0,1-1 0 0 0,0 1-1 0 0,-1 0 1 0 0,1-1 0 0 0,0 0 0 0 0,0 1-1 0 0,0-1 1 0 0,1 0 0 0 0,-1 0 0 0 0,0 0-1 0 0,1 0 1 0 0,-1 0 0 0 0,1-1 0 0 0,4 3-1 0 0,-1-3 6 0 0,-1 1 0 0 0,1-1 0 0 0,0 0-1 0 0,0 0 1 0 0,0-1 0 0 0,0 0 0 0 0,10 0 0 0 0,-14 0 7 0 0,1-1 1 0 0,-1 1 0 0 0,1 0 0 0 0,-1-1 0 0 0,0 1 0 0 0,1-1-1 0 0,-1 0 1 0 0,0 0 0 0 0,0 1 0 0 0,1-2 0 0 0,-1 1 0 0 0,0 0 0 0 0,0 0-1 0 0,0-1 1 0 0,0 1 0 0 0,0-1 0 0 0,-1 1 0 0 0,1-1 0 0 0,0 0-1 0 0,-1 0 1 0 0,3-3 0 0 0,-4 3-6 0 0,1 1 0 0 0,-1-1 0 0 0,0 0 0 0 0,1 1 0 0 0,-1-1 0 0 0,0 0 0 0 0,0 0 0 0 0,0 1 0 0 0,-1-1 1 0 0,1 0-1 0 0,0 1 0 0 0,0-1 0 0 0,-1 0 0 0 0,1 1 0 0 0,-1-1 0 0 0,0 1 0 0 0,0-1 0 0 0,1 1 0 0 0,-1-1 0 0 0,0 1 0 0 0,0-1 0 0 0,0 1 0 0 0,0 0 0 0 0,0-1 0 0 0,-1 1 0 0 0,1 0 0 0 0,0 0 0 0 0,-1 0 0 0 0,-1-1 0 0 0,0 0-17 0 0,1 0 0 0 0,-1 0 0 0 0,1 1 0 0 0,-1-1 0 0 0,0 1 0 0 0,0 0 0 0 0,1 0 0 0 0,-1 0 0 0 0,0 0 0 0 0,0 0-1 0 0,0 1 1 0 0,0-1 0 0 0,0 1 0 0 0,0 0 0 0 0,-6 0 0 0 0,9 0 8 0 0,0 0 1 0 0,0 0-1 0 0,0 0 0 0 0,-1 0 0 0 0,1 0 0 0 0,0 0 0 0 0,0 0 1 0 0,0 0-1 0 0,-1 0 0 0 0,1 0 0 0 0,0 0 0 0 0,0 0 1 0 0,0 0-1 0 0,0 0 0 0 0,-1 0 0 0 0,1 0 0 0 0,0 0 1 0 0,0 0-1 0 0,0 0 0 0 0,0 1 0 0 0,-1-1 0 0 0,1 0 1 0 0,0 0-1 0 0,0 0 0 0 0,0 0 0 0 0,0 0 0 0 0,0 0 0 0 0,-1 1 1 0 0,1-1-1 0 0,0 0 0 0 0,0 0 0 0 0,0 0 0 0 0,0 0 1 0 0,0 0-1 0 0,0 1 0 0 0,0-1 0 0 0,0 0 0 0 0,0 0 1 0 0,0 0-1 0 0,0 1 0 0 0,0-1 0 0 0,0 0 0 0 0,8 4 156 0 0,13 1 349 0 0,-4-2 452 0 0,31 0 0 0 0,-44-3-989 0 0,1 0 0 0 0,-1-1 0 0 0,0 1 0 0 0,0-1 0 0 0,1 1 0 0 0,-1-1-1 0 0,0-1 1 0 0,0 1 0 0 0,0 0 0 0 0,0-1 0 0 0,0 0 0 0 0,-1 0 0 0 0,5-3 0 0 0,2-3-5658 0 0,-6 6 3892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01.168"/>
    </inkml:context>
    <inkml:brush xml:id="br0">
      <inkml:brushProperty name="width" value="0.05" units="cm"/>
      <inkml:brushProperty name="height" value="0.05" units="cm"/>
      <inkml:brushProperty name="color" value="#FFFFFF"/>
    </inkml:brush>
  </inkml:definitions>
  <inkml:trace contextRef="#ctx0" brushRef="#br0">4 2 6665 0 0,'0'0'202'0'0,"0"-1"0"0"0,0 1 0 0 0,0 0-1 0 0,0 0 1 0 0,0 0 0 0 0,1 0 0 0 0,-1 0 0 0 0,0 0-1 0 0,0 0 1 0 0,0 0 0 0 0,0 0 0 0 0,1 0-1 0 0,-1 0 1 0 0,0 0 0 0 0,0 0 0 0 0,0 0-1 0 0,0 0 1 0 0,1 0 0 0 0,-1 0 0 0 0,0 0-1 0 0,0 0 1 0 0,0 0 0 0 0,1 0 0 0 0,-1 0 0 0 0,0 0-1 0 0,0 0 1 0 0,0 0 0 0 0,0 0 0 0 0,1 0-1 0 0,-1 0 1 0 0,0 1 0 0 0,0-1 0 0 0,0 0-1 0 0,0 0 1 0 0,0 0 0 0 0,0 0 0 0 0,1 0 0 0 0,-1 0-1 0 0,0 1 1 0 0,0-1 0 0 0,0 0 0 0 0,3 13 3545 0 0,-5 26-3594 0 0,1-13 359 0 0,-4 232-689 0 0,0-143 125 0 0,5 634-102 0 0,35-1 584 0 0,-27-602-216 0 0,24 764 1388 0 0,-59-218-887 0 0,21-622-674 0 0,-4 125-19 0 0,12-159-265 0 0,-1-22-861 0 0,-1-14 1000 0 0,0 0 1 0 0,0 0 0 0 0,0 0 0 0 0,0 0 0 0 0,0 0 0 0 0,0 0-1 0 0,0 0 1 0 0,0 0 0 0 0,0 0 0 0 0,0 0 0 0 0,1 0 0 0 0,-1 0-1 0 0,0 0 1 0 0,0 0 0 0 0,0 0 0 0 0,0 0 0 0 0,0 0 0 0 0,0 0-1 0 0,0-1 1 0 0,0 1 0 0 0,0 0 0 0 0,0 0 0 0 0,0 0 0 0 0,0 0-1 0 0,0 0 1 0 0,0 0 0 0 0,0 0 0 0 0,1 0 0 0 0,-1 0 0 0 0,0 0-1 0 0,0 0 1 0 0,0 1 0 0 0,6-40-4150 0 0,-1 18 2211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01.884"/>
    </inkml:context>
    <inkml:brush xml:id="br0">
      <inkml:brushProperty name="width" value="0.05" units="cm"/>
      <inkml:brushProperty name="height" value="0.05" units="cm"/>
      <inkml:brushProperty name="color" value="#FFFFFF"/>
    </inkml:brush>
  </inkml:definitions>
  <inkml:trace contextRef="#ctx0" brushRef="#br0">0 103 8194 0 0,'1'-1'444'0'0,"0"1"0"0"0,0-1 0 0 0,1 1 0 0 0,-1-1 0 0 0,0 1 0 0 0,0-1 0 0 0,0 1 0 0 0,0 0 0 0 0,0 0 0 0 0,1 0 0 0 0,-1 0 0 0 0,0 0 0 0 0,0 0 0 0 0,0 0 0 0 0,0 0 0 0 0,2 0 0 0 0,23 5 2 0 0,-19-3 230 0 0,32 2-392 0 0,1 0 1 0 0,-1-3 0 0 0,1-1 0 0 0,40-6 0 0 0,8 0-6 0 0,873-44 1193 0 0,-746 35-1395 0 0,354-21-4 0 0,2 34 21 0 0,-261 17-29 0 0,623 21 397 0 0,-901-36-426 0 0,-16-1-5 0 0,0 1 1 0 0,0 1-1 0 0,1 1 1 0 0,16 3-1 0 0,-25-2-264 0 0,-10 0-1310 0 0,-15-1-2646 0 0,11-1 2931 0 0,3 0 145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02.341"/>
    </inkml:context>
    <inkml:brush xml:id="br0">
      <inkml:brushProperty name="width" value="0.05" units="cm"/>
      <inkml:brushProperty name="height" value="0.05" units="cm"/>
      <inkml:brushProperty name="color" value="#FFFFFF"/>
    </inkml:brush>
  </inkml:definitions>
  <inkml:trace contextRef="#ctx0" brushRef="#br0">167 0 8130 0 0,'-3'4'753'0'0,"0"0"0"0"0,0 1 0 0 0,1-1 1 0 0,0 1-1 0 0,-1-1 0 0 0,1 1 0 0 0,1 0 0 0 0,-3 7 1 0 0,-6 44 1008 0 0,9-51-1427 0 0,-36 335 1926 0 0,12-89-2131 0 0,-35 613 2721 0 0,58 2-1091 0 0,7-128-681 0 0,-1-113-706 0 0,10-165-239 0 0,8-156-27 0 0,-16-244-97 0 0,-1-16-21 0 0,-2 0 1 0 0,-4 77-1 0 0,1-115-209 0 0,-1 0 1 0 0,0 0-1 0 0,0 0 1 0 0,-1-1 0 0 0,0 1-1 0 0,-3 7 1 0 0,4-11 9 0 0,1-1 0 0 0,-1 1 0 0 0,0-1 0 0 0,0 1 0 0 0,0-1 0 0 0,0 0 0 0 0,0 0 0 0 0,-1 1 0 0 0,1-1 0 0 0,0 0 0 0 0,0 0 0 0 0,-1 0 0 0 0,1 0 0 0 0,-1-1 0 0 0,1 1 0 0 0,-1 0 0 0 0,1 0 0 0 0,-1-1 0 0 0,1 1 0 0 0,-1-1 0 0 0,1 0 0 0 0,-1 1 0 0 0,0-1 0 0 0,1 0 0 0 0,-1 0 0 0 0,0 0 0 0 0,1 0 0 0 0,-3 0 0 0 0,-9-3-1359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03.013"/>
    </inkml:context>
    <inkml:brush xml:id="br0">
      <inkml:brushProperty name="width" value="0.05" units="cm"/>
      <inkml:brushProperty name="height" value="0.05" units="cm"/>
      <inkml:brushProperty name="color" value="#FFFFFF"/>
    </inkml:brush>
  </inkml:definitions>
  <inkml:trace contextRef="#ctx0" brushRef="#br0">0 109 10266 0 0,'0'1'304'0'0,"0"-1"1"0"0,1 1-1 0 0,-1 0 0 0 0,0 0 0 0 0,0 0 0 0 0,0-1 1 0 0,1 1-1 0 0,-1 0 0 0 0,0 0 0 0 0,1-1 0 0 0,-1 1 1 0 0,0 0-1 0 0,1-1 0 0 0,-1 1 0 0 0,1 0 0 0 0,0 0 1 0 0,14 9 1173 0 0,22 1-2221 0 0,-29-10 1231 0 0,18 5-448 0 0,0-2-1 0 0,0-1 1 0 0,0-1 0 0 0,49-2-1 0 0,106-21 37 0 0,-157 18-58 0 0,71-11 4 0 0,511-66 144 0 0,6 39 710 0 0,77 56-379 0 0,-2 26-19 0 0,-302-17 705 0 0,80-5 21 0 0,110 8-625 0 0,-492-19-634 0 0,-84-12-3266 0 0,-2-16 1778 0 0,3 19 1298 0 0,-1-10-874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03.818"/>
    </inkml:context>
    <inkml:brush xml:id="br0">
      <inkml:brushProperty name="width" value="0.05" units="cm"/>
      <inkml:brushProperty name="height" value="0.05" units="cm"/>
      <inkml:brushProperty name="color" value="#FFFFFF"/>
    </inkml:brush>
  </inkml:definitions>
  <inkml:trace contextRef="#ctx0" brushRef="#br0">1 1 9394 0 0,'5'2'1091'0'0,"0"1"1"0"0,0 0-1 0 0,0 1 1 0 0,5 4-1 0 0,-7-6-904 0 0,0 1-1 0 0,-1 0 1 0 0,0-1-1 0 0,0 1 0 0 0,0 0 1 0 0,3 5-1 0 0,-3-3-143 0 0,0 0 0 0 0,-1 0 0 0 0,1 0 0 0 0,-1 0 0 0 0,0 0 0 0 0,-1 0 0 0 0,1 0 0 0 0,-1 1 0 0 0,0-1 0 0 0,0 0 0 0 0,-2 7 0 0 0,-7 94 771 0 0,5 0 0 0 0,17 191 1 0 0,57 208 902 0 0,-59-437-1403 0 0,100 860 754 0 0,-113-423-732 0 0,-41-2 91 0 0,2 430 522 0 0,30-491-970 0 0,11-418-423 0 0,-4 32-1277 0 0,-4-22-5050 0 0,7-34 4735 0 0,1-6-527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04.261"/>
    </inkml:context>
    <inkml:brush xml:id="br0">
      <inkml:brushProperty name="width" value="0.05" units="cm"/>
      <inkml:brushProperty name="height" value="0.05" units="cm"/>
      <inkml:brushProperty name="color" value="#FFFFFF"/>
    </inkml:brush>
  </inkml:definitions>
  <inkml:trace contextRef="#ctx0" brushRef="#br0">22 0 17324 0 0,'-1'16'6321'0'0,"-1"3"-4753"0"0,-1-4-1264 0 0,0-8-280 0 0,0-1 241 0 0,1-1-169 0 0,0-1-865 0 0,1-1-487 0 0,0-2-1152 0 0,0-1 1831 0 0,-1-7-1607 0 0,2-2-945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04.906"/>
    </inkml:context>
    <inkml:brush xml:id="br0">
      <inkml:brushProperty name="width" value="0.05" units="cm"/>
      <inkml:brushProperty name="height" value="0.05" units="cm"/>
      <inkml:brushProperty name="color" value="#FFFFFF"/>
    </inkml:brush>
  </inkml:definitions>
  <inkml:trace contextRef="#ctx0" brushRef="#br0">66 0 10282 0 0,'-4'8'1486'0'0,"0"1"0"0"0,1-1 0 0 0,0 1 0 0 0,-2 9-1 0 0,0 9-874 0 0,-2 31 0 0 0,3-20-228 0 0,-19 205 903 0 0,15 474-1 0 0,37-289-488 0 0,7 356 221 0 0,-51-341-87 0 0,1-75-471 0 0,13-123-344 0 0,1-112-95 0 0,9 209-463 0 0,-8-336-1051 0 0,0-8-811 0 0,1-14-1954 0 0,-1 13 3687 0 0,-1-6-1996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26.741"/>
    </inkml:context>
    <inkml:brush xml:id="br0">
      <inkml:brushProperty name="width" value="0.1" units="cm"/>
      <inkml:brushProperty name="height" value="0.1" units="cm"/>
      <inkml:brushProperty name="color" value="#333333"/>
    </inkml:brush>
  </inkml:definitions>
  <inkml:trace contextRef="#ctx0" brushRef="#br0">46 195 9186 0 0,'-7'-1'1897'0'0,"4"1"-1351"0"0,0-1 0 0 0,0 1 0 0 0,0-1 1 0 0,0 0-1 0 0,0 0 0 0 0,0 0 0 0 0,0 0 0 0 0,0 0 1 0 0,1-1-1 0 0,-1 0 0 0 0,-3-2 0 0 0,6 4-450 0 0,0-1 0 0 0,0 0 0 0 0,0 1 0 0 0,0-1 0 0 0,0 1-1 0 0,0-1 1 0 0,0 0 0 0 0,0 1 0 0 0,0-1 0 0 0,0 0 0 0 0,1 1 0 0 0,-1-1 0 0 0,0 1-1 0 0,0-1 1 0 0,1 0 0 0 0,-1 1 0 0 0,0-1 0 0 0,1 1 0 0 0,-1-1 0 0 0,0 1 0 0 0,1-1 0 0 0,-1 1-1 0 0,1-1 1 0 0,-1 1 0 0 0,2-1 0 0 0,13-14 802 0 0,-14 14-761 0 0,13-9 334 0 0,1-1 0 0 0,1 2-1 0 0,0 0 1 0 0,33-12 0 0 0,-42 18-406 0 0,16-6-11 0 0,0 1 0 0 0,1 1 1 0 0,0 1-1 0 0,0 1 0 0 0,32-2 1 0 0,122 4-74 0 0,-57 3 92 0 0,-96-2-33 0 0,0-1 0 0 0,0-2 0 0 0,0 0 0 0 0,43-17 0 0 0,-51 20-54 0 0,-17 2 12 0 0,0 0 0 0 0,0 0 0 0 0,1 0-1 0 0,-1 0 1 0 0,0 0 0 0 0,0 0 0 0 0,1 0 0 0 0,-1 0-1 0 0,0 1 1 0 0,0-1 0 0 0,1 0 0 0 0,-1 0 0 0 0,0 0 0 0 0,0 0-1 0 0,1 1 1 0 0,-1-1 0 0 0,0 0 0 0 0,0 0 0 0 0,0 0-1 0 0,0 1 1 0 0,1-1 0 0 0,-1 0 0 0 0,0 0 0 0 0,0 1 0 0 0,0-1-1 0 0,0 0 1 0 0,0 0 0 0 0,0 1 0 0 0,0-1 0 0 0,0 3-19 0 0,0 0 0 0 0,-1-1 1 0 0,1 1-1 0 0,-1 0 1 0 0,0-1-1 0 0,0 1 0 0 0,-2 4 1 0 0,-2 9-20 0 0,1 3 63 0 0,0 0-1 0 0,2 0 1 0 0,1 1 0 0 0,0-1 0 0 0,1 0 0 0 0,2 1-1 0 0,4 31 1 0 0,3 41 334 0 0,-6 246 476 0 0,-3-337-836 0 0,0 0 1 0 0,0-1-1 0 0,0 1 0 0 0,-1 0 0 0 0,2-1 1 0 0,-1 1-1 0 0,0 0 0 0 0,0 0 1 0 0,0-1-1 0 0,0 1 0 0 0,0 0 0 0 0,1-1 1 0 0,-1 1-1 0 0,0-1 0 0 0,0 1 0 0 0,1 0 1 0 0,-1-1-1 0 0,1 1 0 0 0,-1-1 1 0 0,1 2-1 0 0,0-2-38 0 0,-1 0 0 0 0,0 0 0 0 0,1 0 1 0 0,-1 0-1 0 0,1 0 0 0 0,-1 0 0 0 0,0 0 0 0 0,1 0 1 0 0,-1 0-1 0 0,1 0 0 0 0,-1 0 0 0 0,0 0 0 0 0,1-1 1 0 0,-1 1-1 0 0,1 0 0 0 0,-1 0 0 0 0,0 0 0 0 0,1-1 0 0 0,-1 1 1 0 0,0 0-1 0 0,1 0 0 0 0,-1-1 0 0 0,0 1 0 0 0,1-1 1 0 0,1-1-270 0 0,0 0 0 0 0,0 0 0 0 0,0-1 0 0 0,0 1 0 0 0,-1-1 0 0 0,1 0 1 0 0,-1 1-1 0 0,3-5 0 0 0,4-33-1696 0 0,-3 15 510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05.632"/>
    </inkml:context>
    <inkml:brush xml:id="br0">
      <inkml:brushProperty name="width" value="0.05" units="cm"/>
      <inkml:brushProperty name="height" value="0.05" units="cm"/>
      <inkml:brushProperty name="color" value="#FFFFFF"/>
    </inkml:brush>
  </inkml:definitions>
  <inkml:trace contextRef="#ctx0" brushRef="#br0">1 1276 6241 0 0,'38'27'7123'0'0,"-33"-24"-6948"0"0,1-1 0 0 0,0 1 0 0 0,-1-1 0 0 0,1 0 0 0 0,0 0 1 0 0,0-1-1 0 0,0 0 0 0 0,0 0 0 0 0,9 0 0 0 0,45-2 310 0 0,104-16-1 0 0,-102 9-171 0 0,632-38 3147 0 0,4 49-1081 0 0,-575-2-2173 0 0,552 19 610 0 0,-88-2-432 0 0,1073 99-72 0 0,-1479-100-224 0 0,196-6-1 0 0,-345-12-43 0 0,51-8 0 0 0,-72 7-13 0 0,-1-1 1 0 0,1 1 0 0 0,-1-2-1 0 0,1 0 1 0 0,-1 0-1 0 0,0 0 1 0 0,-1-1 0 0 0,14-10-1 0 0,-19 12-4 0 0,-1 0 1 0 0,0 0-1 0 0,-1 0 0 0 0,1 0 0 0 0,0-1 1 0 0,-1 1-1 0 0,0-1 0 0 0,0 1 0 0 0,0-1 0 0 0,0 0 1 0 0,-1 0-1 0 0,1 0 0 0 0,-1 0 0 0 0,0 0 1 0 0,0-1-1 0 0,-1 1 0 0 0,1 0 0 0 0,-1-7 0 0 0,0-8 61 0 0,-1 1-1 0 0,-1 0 0 0 0,-4-19 0 0 0,2 18-50 0 0,-74-545 155 0 0,66 463-196 0 0,-29-289-73 0 0,39 371-678 0 0,-5-28 0 0 0,5 39-36 0 0,0 1 1 0 0,0-1 0 0 0,-1 1 0 0 0,0-1 0 0 0,0 1-1 0 0,-7-9 1 0 0,2 3-1279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06.412"/>
    </inkml:context>
    <inkml:brush xml:id="br0">
      <inkml:brushProperty name="width" value="0.05" units="cm"/>
      <inkml:brushProperty name="height" value="0.05" units="cm"/>
      <inkml:brushProperty name="color" value="#FFFFFF"/>
    </inkml:brush>
  </inkml:definitions>
  <inkml:trace contextRef="#ctx0" brushRef="#br0">2 220 9802 0 0,'-1'0'5078'0'0,"1"-1"-3686"0"0,7-4-1011 0 0,10-1-229 0 0,1 1 1 0 0,31-5 0 0 0,-9 3-98 0 0,431-73 496 0 0,7 28 351 0 0,-467 51-862 0 0,655-52 1897 0 0,2 55-618 0 0,-283 41-303 0 0,-7 22 272 0 0,-222-37-774 0 0,10-1 36 0 0,219 10-1 0 0,-381-37-583 0 0,-3 0-13 0 0,1 1 1 0 0,-1-1 0 0 0,1 0-1 0 0,0 0 1 0 0,-1 0-1 0 0,1 0 1 0 0,-1 0-1 0 0,1-1 1 0 0,-1 1 0 0 0,1 0-1 0 0,-1-1 1 0 0,0 1-1 0 0,1-1 1 0 0,1 0-1 0 0,-23-12-3593 0 0,6 7 1258 0 0,-1 0 0 0 0,-27-6 0 0 0,17 4-66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07.196"/>
    </inkml:context>
    <inkml:brush xml:id="br0">
      <inkml:brushProperty name="width" value="0.05" units="cm"/>
      <inkml:brushProperty name="height" value="0.05" units="cm"/>
      <inkml:brushProperty name="color" value="#FFFFFF"/>
    </inkml:brush>
  </inkml:definitions>
  <inkml:trace contextRef="#ctx0" brushRef="#br0">0 1 7466 0 0,'3'4'1006'0'0,"-1"-1"0"0"0,0 1 0 0 0,0 0 0 0 0,0 0 0 0 0,3 7 0 0 0,7 43 1728 0 0,-9-36-1937 0 0,11 74 134 0 0,-4 1 0 0 0,-3 117 0 0 0,0-7-313 0 0,16 386 985 0 0,-10-221-1045 0 0,21 209 315 0 0,32-3-354 0 0,-14-217-235 0 0,-31-204-4567 0 0,-21-153 4155 0 0,0 0 1 0 0,0 0-1 0 0,0 0 1 0 0,0 0 0 0 0,0 0-1 0 0,0 0 1 0 0,-1 0-1 0 0,1 0 1 0 0,0 0-1 0 0,0 0 1 0 0,0 0 0 0 0,0 0-1 0 0,0 0 1 0 0,0 0-1 0 0,0 0 1 0 0,0 0 0 0 0,-1 0-1 0 0,1 0 1 0 0,0 0-1 0 0,0 0 1 0 0,0 0 0 0 0,0 0-1 0 0,0 0 1 0 0,0 0-1 0 0,0 1 1 0 0,0-1-1 0 0,0 0 1 0 0,-1 0 0 0 0,1 0-1 0 0,0 0 1 0 0,0 0-1 0 0,0 0 1 0 0,0 0 0 0 0,0 0-1 0 0,0 0 1 0 0,0 0-1 0 0,0 1 1 0 0,0-1 0 0 0,-4-9-2099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07.944"/>
    </inkml:context>
    <inkml:brush xml:id="br0">
      <inkml:brushProperty name="width" value="0.05" units="cm"/>
      <inkml:brushProperty name="height" value="0.05" units="cm"/>
      <inkml:brushProperty name="color" value="#FFFFFF"/>
    </inkml:brush>
  </inkml:definitions>
  <inkml:trace contextRef="#ctx0" brushRef="#br0">106 130 9946 0 0,'1'2'449'0'0,"0"-1"0"0"0,1 1 0 0 0,-1 0 0 0 0,0-1 0 0 0,1 1 0 0 0,-1-1 0 0 0,1 1 0 0 0,0-1 0 0 0,0 0 0 0 0,-1 1 0 0 0,4 0 0 0 0,-1 0-130 0 0,1 0 1 0 0,-1 0 0 0 0,1-1 0 0 0,8 2 0 0 0,4-1-447 0 0,-1-1-1 0 0,19 0 1 0 0,-22-2 581 0 0,411-32 2812 0 0,-273 17-2220 0 0,781-68 1601 0 0,-443 55-2286 0 0,0 42 493 0 0,-409-6-766 0 0,111 13 452 0 0,-296-33-335 0 0,-137 2 0 0 0,-126 18-1011 0 0,118 0 935 0 0,-243-6 13 0 0,-258 7-57 0 0,91 52-317 0 0,645-58 214 0 0,-91 8-372 0 0,106-10 372 0 0,0 0 1 0 0,0 0-1 0 0,-1 0 1 0 0,1 0 0 0 0,0 0-1 0 0,0 0 1 0 0,0 0-1 0 0,0 0 1 0 0,0 0-1 0 0,0 0 1 0 0,-1 0 0 0 0,1 0-1 0 0,0 0 1 0 0,0 0-1 0 0,0 0 1 0 0,0 0-1 0 0,0 0 1 0 0,0 0 0 0 0,-1 0-1 0 0,1 0 1 0 0,0 0-1 0 0,0 0 1 0 0,0 0-1 0 0,0-1 1 0 0,0 1-1 0 0,0 0 1 0 0,0 0 0 0 0,-1 0-1 0 0,1 0 1 0 0,0 0-1 0 0,0 0 1 0 0,0 0-1 0 0,0-1 1 0 0,0 1 0 0 0,0 0-1 0 0,0 0 1 0 0,0 0-1 0 0,0 0 1 0 0,0 0-1 0 0,0 0 1 0 0,0-1 0 0 0,0 1-1 0 0,0 0 1 0 0,0 0-1 0 0,0 0 1 0 0,0 0-1 0 0,5-9-890 0 0,11-8-1198 0 0,-15 16 1684 0 0,26-23-1742 0 0,-14 10 397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08.502"/>
    </inkml:context>
    <inkml:brush xml:id="br0">
      <inkml:brushProperty name="width" value="0.05" units="cm"/>
      <inkml:brushProperty name="height" value="0.05" units="cm"/>
      <inkml:brushProperty name="color" value="#FFFFFF"/>
    </inkml:brush>
  </inkml:definitions>
  <inkml:trace contextRef="#ctx0" brushRef="#br0">1 3 9586 0 0,'-1'-2'2899'0'0,"2"3"-1227"0"0,4 8-843 0 0,6 15-1077 0 0,0 29 305 0 0,-3 1 0 0 0,3 85-1 0 0,-6-57 82 0 0,44 646 2365 0 0,-24-342-1064 0 0,35 284 774 0 0,-20-263-1531 0 0,-19-135-546 0 0,-12-156-71 0 0,4 332 213 0 0,-13-424-398 0 0,0-14-246 0 0,0-1 1 0 0,-1 1 0 0 0,0-1 0 0 0,-1 1 0 0 0,1-1 0 0 0,-4 10 0 0 0,5-19 298 0 0,0 0 1 0 0,0 0 0 0 0,0 1 0 0 0,0-1 0 0 0,0 0 0 0 0,0 0 0 0 0,-1 0 0 0 0,1 0 0 0 0,0 1 0 0 0,0-1 0 0 0,0 0 0 0 0,0 0 0 0 0,0 0 0 0 0,0 1 0 0 0,0-1 0 0 0,0 0 0 0 0,0 0 0 0 0,0 0 0 0 0,-1 0 0 0 0,1 1-1 0 0,0-1 1 0 0,0 0 0 0 0,0 0 0 0 0,0 0 0 0 0,0 0 0 0 0,-1 0 0 0 0,1 0 0 0 0,0 0 0 0 0,0 1 0 0 0,0-1 0 0 0,0 0 0 0 0,-1 0 0 0 0,1 0 0 0 0,0 0 0 0 0,0 0 0 0 0,0 0 0 0 0,-1 0 0 0 0,1 0 0 0 0,0 0 0 0 0,0 0-1 0 0,0 0 1 0 0,-1 0 0 0 0,1 0 0 0 0,0 0 0 0 0,0 0 0 0 0,0 0 0 0 0,-1 0 0 0 0,1 0 0 0 0,0-1 0 0 0,0 1 0 0 0,0 0 0 0 0,0 0 0 0 0,-1 0 0 0 0,1 0 0 0 0,0 0 0 0 0,0 0 0 0 0,0 0 0 0 0,0-1 0 0 0,0 1-1 0 0,-1 0 1 0 0,1 0 0 0 0,0 0 0 0 0,0 0 0 0 0,0-1 0 0 0,0 1 0 0 0,-7-15-1710 0 0,5 11 1154 0 0,-7-14-1056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09.338"/>
    </inkml:context>
    <inkml:brush xml:id="br0">
      <inkml:brushProperty name="width" value="0.05" units="cm"/>
      <inkml:brushProperty name="height" value="0.05" units="cm"/>
      <inkml:brushProperty name="color" value="#FFFFFF"/>
    </inkml:brush>
  </inkml:definitions>
  <inkml:trace contextRef="#ctx0" brushRef="#br0">6 156 7754 0 0,'0'0'158'0'0,"-1"0"0"0"0,1 0-1 0 0,0 0 1 0 0,0 0 0 0 0,-1 0 0 0 0,1 1 0 0 0,0-1 0 0 0,0 0 0 0 0,-1 0 0 0 0,1 0 0 0 0,0 0 0 0 0,0 0 0 0 0,-1 1 0 0 0,1-1 0 0 0,0 0 0 0 0,0 0 0 0 0,0 0 0 0 0,0 1 0 0 0,-1-1 0 0 0,1 0 0 0 0,0 0-1 0 0,0 1 1 0 0,0-1 0 0 0,0 0 0 0 0,0 0 0 0 0,0 1 0 0 0,0-1 0 0 0,0 0 0 0 0,0 1 0 0 0,-1-1 0 0 0,1 0 0 0 0,0 0 0 0 0,0 1 0 0 0,1-1 0 0 0,-1 0 0 0 0,0 1 0 0 0,12 1 1408 0 0,-7-2-1363 0 0,126 9 703 0 0,78 2-143 0 0,651-36 1244 0 0,-354 4-1159 0 0,388 16 528 0 0,-302-3-529 0 0,-3-21-391 0 0,-100 4 74 0 0,-72 9-261 0 0,369-18-201 0 0,-785 34-68 0 0,505-23 19 0 0,-3 31 33 0 0,-417-1 21 0 0,141 29 0 0 0,-205-31-90 0 0,0-1-1 0 0,0 0 0 0 0,0-2 1 0 0,0 0-1 0 0,1-2 0 0 0,-1-1 1 0 0,44-6-1 0 0,-63 6-336 0 0,-1 0 0 0 0,0 0 0 0 0,1 0 0 0 0,-1 0 0 0 0,0-1 0 0 0,0 1 0 0 0,0-1 0 0 0,2-1 0 0 0,-2 2-314 0 0,0-1-1 0 0,-1 1 1 0 0,1 0 0 0 0,0 0 0 0 0,0 0-1 0 0,-1 0 1 0 0,1 0 0 0 0,0 0 0 0 0,0 0-1 0 0,4 0 1 0 0,0 0-1706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09.792"/>
    </inkml:context>
    <inkml:brush xml:id="br0">
      <inkml:brushProperty name="width" value="0.05" units="cm"/>
      <inkml:brushProperty name="height" value="0.05" units="cm"/>
      <inkml:brushProperty name="color" value="#FFFFFF"/>
    </inkml:brush>
  </inkml:definitions>
  <inkml:trace contextRef="#ctx0" brushRef="#br0">50 35 7474 0 0,'-10'-12'5058'0'0,"7"9"-4380"0"0,0 0 0 0 0,0 0 0 0 0,0 1 0 0 0,0-1 1 0 0,-1 1-1 0 0,1 0 0 0 0,-6-2 0 0 0,9 4-629 0 0,0 0 0 0 0,-1 0 0 0 0,1 0 0 0 0,0 0-1 0 0,-1 1 1 0 0,1-1 0 0 0,0 0 0 0 0,-1 0 0 0 0,1 1 0 0 0,0-1-1 0 0,0 0 1 0 0,-1 0 0 0 0,1 1 0 0 0,0-1 0 0 0,0 0 0 0 0,-1 1 0 0 0,1-1-1 0 0,0 0 1 0 0,0 1 0 0 0,0-1 0 0 0,0 0 0 0 0,0 1 0 0 0,0-1-1 0 0,-1 1 1 0 0,1-1 0 0 0,0 0 0 0 0,0 1 0 0 0,0-1 0 0 0,0 1-1 0 0,0-1 1 0 0,0 0 0 0 0,1 1 0 0 0,-2 17 78 0 0,1-16-65 0 0,-1 304 1578 0 0,2-140-1127 0 0,-2 97-123 0 0,4 325 1343 0 0,-4-560-2247 0 0,1-28 455 0 0,0 0 0 0 0,0 0 0 0 0,0 0-1 0 0,0 0 1 0 0,0 0 0 0 0,0 0 0 0 0,0 0-1 0 0,0 0 1 0 0,0 0 0 0 0,0 0 0 0 0,0 0-1 0 0,0 0 1 0 0,0 0 0 0 0,0 0 0 0 0,0 0-1 0 0,-1 0 1 0 0,1 0 0 0 0,0 0 0 0 0,0 0-1 0 0,0 0 1 0 0,0 0 0 0 0,0 0 0 0 0,0 0 0 0 0,0 0-1 0 0,0 0 1 0 0,0 0 0 0 0,0 0 0 0 0,0 0-1 0 0,0 0 1 0 0,-2-17-1685 0 0,2 4 485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20.289"/>
    </inkml:context>
    <inkml:brush xml:id="br0">
      <inkml:brushProperty name="width" value="0.025" units="cm"/>
      <inkml:brushProperty name="height" value="0.025" units="cm"/>
      <inkml:brushProperty name="color" value="#FFFFFF"/>
    </inkml:brush>
  </inkml:definitions>
  <inkml:trace contextRef="#ctx0" brushRef="#br0">30 44 6065 0 0,'-1'1'207'0'0,"1"-1"1"0"0,0 0-1 0 0,-1 1 0 0 0,1-1 0 0 0,0 0 0 0 0,-1 0 0 0 0,1 1 1 0 0,-1-1-1 0 0,1 0 0 0 0,0 0 0 0 0,-1 0 0 0 0,1 0 0 0 0,-1 1 1 0 0,1-1-1 0 0,-1 0 0 0 0,1 0 0 0 0,-1 0 0 0 0,1 0 0 0 0,-1 0 1 0 0,1 0-1 0 0,0 0 0 0 0,-1 0 0 0 0,1 0 0 0 0,-1-1 0 0 0,1 1 0 0 0,-1 0 1 0 0,1 0-1 0 0,0 0 0 0 0,-1 0 0 0 0,1-1 0 0 0,-1 1 0 0 0,1 0 1 0 0,0 0-1 0 0,-1-1 0 0 0,1 1 0 0 0,0 0 0 0 0,-1-1 0 0 0,1 1 1 0 0,0 0-1 0 0,-1-1 0 0 0,1 1 0 0 0,0-1 0 0 0,-7-5 2425 0 0,6 7-2625 0 0,1 0 1 0 0,-1-1-1 0 0,1 1 0 0 0,-1-1 0 0 0,1 1 1 0 0,0 0-1 0 0,-1 0 0 0 0,1-1 0 0 0,0 1 1 0 0,0 0-1 0 0,-1 0 0 0 0,1-1 0 0 0,0 1 1 0 0,0 0-1 0 0,0 0 0 0 0,0-1 1 0 0,0 1-1 0 0,0 1 0 0 0,0 18-61 0 0,1 31 28 0 0,8 112 227 0 0,4-214-503 0 0,-11 29 335 0 0,-1 1 0 0 0,-1 0 0 0 0,-1-1 0 0 0,0 1 0 0 0,-2 0-1 0 0,-1 0 1 0 0,-9-35 0 0 0,32 84-94 0 0,-15-20 60 0 0,-1 0 5 0 0,1-1-1 0 0,0 1 0 0 0,0-1 0 0 0,1 0 1 0 0,-1 0-1 0 0,2 0 0 0 0,-1-1 0 0 0,1 0 1 0 0,11 10-1 0 0,-16-16-2 0 0,-1 1 0 0 0,0-1 0 0 0,1 0-1 0 0,-1 0 1 0 0,1 0 0 0 0,-1 0 0 0 0,1 1 0 0 0,-1-1 0 0 0,1 0 0 0 0,-1 0 0 0 0,1 0 0 0 0,-1 0 0 0 0,1 0 0 0 0,-1 0 0 0 0,1 0 0 0 0,-1 0-1 0 0,0 0 1 0 0,1 0 0 0 0,-1 0 0 0 0,1-1 0 0 0,-1 1 0 0 0,1 0 0 0 0,-1 0 0 0 0,1 0 0 0 0,-1-1 0 0 0,0 1 0 0 0,1 0 0 0 0,0-1-1 0 0,9-14 62 0 0,1-22 53 0 0,-10 35-111 0 0,3-19 92 0 0,-3 11-52 0 0,1 0 0 0 0,1 0 0 0 0,0 0 0 0 0,6-14 0 0 0,-9 23-40 0 0,0 1 0 0 0,0 0 0 0 0,0 0 1 0 0,0 0-1 0 0,0 0 0 0 0,0 0 0 0 0,0 0 1 0 0,0-1-1 0 0,1 1 0 0 0,-1 0 0 0 0,0 0 1 0 0,0 0-1 0 0,0 0 0 0 0,0 0 0 0 0,0 0 1 0 0,0 0-1 0 0,0-1 0 0 0,0 1 0 0 0,0 0 1 0 0,1 0-1 0 0,-1 0 0 0 0,0 0 1 0 0,0 0-1 0 0,0 0 0 0 0,0 0 0 0 0,0 0 1 0 0,0 0-1 0 0,1 0 0 0 0,-1 0 0 0 0,0 0 1 0 0,0 0-1 0 0,0 0 0 0 0,0 0 0 0 0,0 0 1 0 0,1 0-1 0 0,-1 0 0 0 0,0 0 0 0 0,0 0 1 0 0,0 0-1 0 0,0 0 0 0 0,0 0 0 0 0,0 0 1 0 0,1 0-1 0 0,-1 0 0 0 0,0 0 0 0 0,0 0 1 0 0,0 0-1 0 0,0 1 0 0 0,0-1 0 0 0,0 0 1 0 0,0 0-1 0 0,1 0 0 0 0,4 10 153 0 0,1 13-13 0 0,16 141 104 0 0,-22-162-315 0 0,0-2-88 0 0,0 1 0 0 0,0 0 0 0 0,0 0 0 0 0,0-1 0 0 0,0 1 0 0 0,0 0 0 0 0,0 0 1 0 0,0-1-1 0 0,1 1 0 0 0,-1 0 0 0 0,0-1 0 0 0,0 1 0 0 0,1 0 0 0 0,-1 0 0 0 0,0-1 0 0 0,1 1 1 0 0,-1-1-1 0 0,1 1 0 0 0,-1 0 0 0 0,1-1 0 0 0,0 2 0 0 0,2-2-852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20.679"/>
    </inkml:context>
    <inkml:brush xml:id="br0">
      <inkml:brushProperty name="width" value="0.025" units="cm"/>
      <inkml:brushProperty name="height" value="0.025" units="cm"/>
      <inkml:brushProperty name="color" value="#FFFFFF"/>
    </inkml:brush>
  </inkml:definitions>
  <inkml:trace contextRef="#ctx0" brushRef="#br0">15 0 4889 0 0,'-9'50'9471'0'0,"6"26"-8097"0"0,0-8-1725 0 0,5-66-802 0 0,-1-2 566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21.449"/>
    </inkml:context>
    <inkml:brush xml:id="br0">
      <inkml:brushProperty name="width" value="0.025" units="cm"/>
      <inkml:brushProperty name="height" value="0.025" units="cm"/>
      <inkml:brushProperty name="color" value="#FFFFFF"/>
    </inkml:brush>
  </inkml:definitions>
  <inkml:trace contextRef="#ctx0" brushRef="#br0">27 6 4281 0 0,'1'2'601'0'0,"-1"-1"0"0"0,1 0 0 0 0,-1 0 1 0 0,0 1-1 0 0,1-1 0 0 0,-1 0 0 0 0,0 0 0 0 0,0 1 0 0 0,1-1 0 0 0,-1 0 1 0 0,0 3-1 0 0,-6 30 3116 0 0,2-15-3058 0 0,1 14-234 0 0,1-10-224 0 0,-1 1-1 0 0,-10 34 1 0 0,18-79-250 0 0,2-39 0 0 0,5-26 366 0 0,-8 92-179 0 0,1 0-1 0 0,-1 0 1 0 0,5 12 0 0 0,3 13-30 0 0,-10-23-73 0 0,1 0 1 0 0,0 0-1 0 0,0 0 0 0 0,1 0 1 0 0,0 0-1 0 0,1-1 0 0 0,8 12 1 0 0,-13-19-34 0 0,1 0 1 0 0,-1 1-1 0 0,0-1 1 0 0,1 0-1 0 0,-1 0 1 0 0,0 1-1 0 0,1-1 1 0 0,-1 0-1 0 0,0 0 1 0 0,1 1-1 0 0,-1-1 1 0 0,0 0-1 0 0,1 0 1 0 0,-1 0-1 0 0,1 0 1 0 0,-1 0-1 0 0,0 1 1 0 0,1-1-1 0 0,-1 0 1 0 0,1 0-1 0 0,-1 0 1 0 0,1 0-1 0 0,-1 0 1 0 0,0 0-1 0 0,1 0 1 0 0,-1-1-1 0 0,1 1 1 0 0,-1 0-1 0 0,0 0 1 0 0,1 0-1 0 0,-1 0 1 0 0,1-1-1 0 0,9-13 98 0 0,0-20 122 0 0,-10-7 9 0 0,0 38-233 0 0,0 1 0 0 0,0-1 0 0 0,-1 0 0 0 0,1 1-1 0 0,-1-1 1 0 0,1 0 0 0 0,-1 1 0 0 0,0-1 0 0 0,0 1 0 0 0,-1 0-1 0 0,1-1 1 0 0,0 1 0 0 0,-2-3 0 0 0,3 5-31 0 0,0 0 0 0 0,0-1 0 0 0,0 1 0 0 0,0 0 0 0 0,0-1 0 0 0,0 1 0 0 0,1 0 0 0 0,-1-1 1 0 0,0 1-1 0 0,0 0 0 0 0,1-1 0 0 0,-1 1 0 0 0,0 0 0 0 0,0 0 0 0 0,1-1 0 0 0,-1 1 0 0 0,0 0 0 0 0,0 0 0 0 0,1-1 0 0 0,-1 1 0 0 0,0 0 0 0 0,1 0 0 0 0,-1 0 0 0 0,0 0 1 0 0,1 0-1 0 0,-1-1 0 0 0,1 1 0 0 0,-1 0 0 0 0,0 0 0 0 0,1 0 0 0 0,0 0 0 0 0,24-9-32 0 0,2 0 84 0 0,46-30 65 0 0,-73 40-55 0 0,1-1 1 0 0,-1 0 0 0 0,1 1 0 0 0,-1-1-1 0 0,0 0 1 0 0,1 1 0 0 0,-1-1-1 0 0,1 0 1 0 0,-1 1 0 0 0,0-1-1 0 0,1 1 1 0 0,-1-1 0 0 0,0 1-1 0 0,1-1 1 0 0,-1 1 0 0 0,0-1-1 0 0,0 1 1 0 0,1-1 0 0 0,-1 1-1 0 0,0-1 1 0 0,0 1 0 0 0,0 0 0 0 0,0-1-1 0 0,0 1 1 0 0,0-1 0 0 0,0 2-1 0 0,4 20 182 0 0,-4-21-186 0 0,2 14 35 0 0,0 0-1 0 0,-1 0 0 0 0,0 0 0 0 0,-1 0 1 0 0,-1-1-1 0 0,-3 18 0 0 0,3-24-2221 0 0,6-21-3202 0 0,-3 7 3288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27.087"/>
    </inkml:context>
    <inkml:brush xml:id="br0">
      <inkml:brushProperty name="width" value="0.1" units="cm"/>
      <inkml:brushProperty name="height" value="0.1" units="cm"/>
      <inkml:brushProperty name="color" value="#333333"/>
    </inkml:brush>
  </inkml:definitions>
  <inkml:trace contextRef="#ctx0" brushRef="#br0">1 77 9818 0 0,'9'-3'8897'0'0,"16"1"-7923"0"0,-17 2-129 0 0,385-49 1530 0 0,-319 28-8012 0 0,-64 20 3496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21.881"/>
    </inkml:context>
    <inkml:brush xml:id="br0">
      <inkml:brushProperty name="width" value="0.025" units="cm"/>
      <inkml:brushProperty name="height" value="0.025" units="cm"/>
      <inkml:brushProperty name="color" value="#FFFFFF"/>
    </inkml:brush>
  </inkml:definitions>
  <inkml:trace contextRef="#ctx0" brushRef="#br0">1 0 4937 0 0,'0'1'424'0'0,"1"0"-1"0"0,0 0 0 0 0,0 0 1 0 0,-1 0-1 0 0,1 0 1 0 0,0-1-1 0 0,0 1 1 0 0,0 0-1 0 0,0-1 1 0 0,0 1-1 0 0,0 0 1 0 0,0-1-1 0 0,0 1 1 0 0,0-1-1 0 0,1 0 1 0 0,-1 1-1 0 0,0-1 1 0 0,0 0-1 0 0,0 0 1 0 0,0 0-1 0 0,3 0 1 0 0,32-1 352 0 0,-3-1-148 0 0,-29 3-580 0 0,-1 0 0 0 0,1 0-1 0 0,-1 1 1 0 0,0-1 0 0 0,1 1 0 0 0,-1-1-1 0 0,0 1 1 0 0,0 0 0 0 0,0 0 0 0 0,0 1-1 0 0,0-1 1 0 0,-1 1 0 0 0,1-1 0 0 0,2 5-1 0 0,-3-5 15 0 0,0 0-1 0 0,0 1 1 0 0,-1-1-1 0 0,1 1 0 0 0,-1-1 1 0 0,0 1-1 0 0,0 0 1 0 0,0 0-1 0 0,0-1 0 0 0,0 1 1 0 0,-1 0-1 0 0,1 0 1 0 0,-1 0-1 0 0,1 0 0 0 0,-1 0 1 0 0,0 0-1 0 0,-1 0 1 0 0,1 3-1 0 0,-1-3-6 0 0,0 0-1 0 0,-1 0 1 0 0,1 0 0 0 0,0 0 0 0 0,-1-1-1 0 0,0 1 1 0 0,1 0 0 0 0,-1-1-1 0 0,0 0 1 0 0,-1 1 0 0 0,-1 1-1 0 0,-32 25 148 0 0,17-14-141 0 0,-2 3-555 0 0,19-15-1540 0 0,13-12-1389 0 0,-6 5 1916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22.529"/>
    </inkml:context>
    <inkml:brush xml:id="br0">
      <inkml:brushProperty name="width" value="0.025" units="cm"/>
      <inkml:brushProperty name="height" value="0.025" units="cm"/>
      <inkml:brushProperty name="color" value="#FFFFFF"/>
    </inkml:brush>
  </inkml:definitions>
  <inkml:trace contextRef="#ctx0" brushRef="#br0">19 56 7650 0 0,'-4'8'9584'0'0,"3"-7"-9421"0"0,0 0 0 0 0,0 0 0 0 0,1 0-1 0 0,-1 1 1 0 0,1-1 0 0 0,-1 0 0 0 0,1 0 0 0 0,0 1-1 0 0,0-1 1 0 0,-1 0 0 0 0,1 1 0 0 0,0-1 0 0 0,0 3 0 0 0,-4 45 0 0 0,2-38-152 0 0,1 1 0 0 0,0-1-1 0 0,1 0 1 0 0,1 15 0 0 0,9-56-24 0 0,-6 7 77 0 0,-1 0 0 0 0,-1 0 1 0 0,-2-44-1 0 0,0 31-60 0 0,0 36-6 0 0,0 0 1 0 0,0 0-1 0 0,0 0 1 0 0,0 0-1 0 0,0 0 1 0 0,0 0-1 0 0,0 0 1 0 0,0 0-1 0 0,1 0 0 0 0,-1 0 1 0 0,0 0-1 0 0,0 0 1 0 0,0 0-1 0 0,0 0 1 0 0,0 0-1 0 0,0 0 1 0 0,0 0-1 0 0,0 0 1 0 0,0 0-1 0 0,0 0 0 0 0,0 0 1 0 0,0 0-1 0 0,0 0 1 0 0,0 0-1 0 0,0 0 1 0 0,1 0-1 0 0,-1 0 1 0 0,0 0-1 0 0,0 0 1 0 0,0 0-1 0 0,0 0 1 0 0,0 0-1 0 0,0 0 0 0 0,0 0 1 0 0,0 0-1 0 0,0 0 1 0 0,0-1-1 0 0,0 1 1 0 0,0 0-1 0 0,0 0 1 0 0,0 0-1 0 0,0 0 1 0 0,0 0-1 0 0,0 0 0 0 0,0 0 1 0 0,0 0-1 0 0,0 0 1 0 0,0 0-1 0 0,0 0 1 0 0,0 0-1 0 0,0 0 1 0 0,0 0-1 0 0,0 0 1 0 0,0-1-1 0 0,0 1 0 0 0,0 0 1 0 0,0 0-1 0 0,0 0 1 0 0,5 9-36 0 0,9 25 43 0 0,-5-11-12 0 0,-8-21 5 0 0,0 0 1 0 0,-1 0-1 0 0,1 0 1 0 0,1 0-1 0 0,-1-1 1 0 0,0 1-1 0 0,0 0 0 0 0,1-1 1 0 0,-1 1-1 0 0,1-1 1 0 0,-1 1-1 0 0,1-1 1 0 0,-1 0-1 0 0,1 0 1 0 0,0 0-1 0 0,0 0 0 0 0,0 0 1 0 0,0 0-1 0 0,-1 0 1 0 0,1 0-1 0 0,0-1 1 0 0,3 1-1 0 0,-3-1 5 0 0,0 0-1 0 0,-1 0 1 0 0,1 0 0 0 0,0-1-1 0 0,0 1 1 0 0,-1 0 0 0 0,1-1-1 0 0,0 0 1 0 0,-1 1-1 0 0,1-1 1 0 0,-1 0 0 0 0,1 0-1 0 0,-1 0 1 0 0,1 0 0 0 0,-1 0-1 0 0,0 0 1 0 0,1 0 0 0 0,-1-1-1 0 0,0 1 1 0 0,0 0-1 0 0,0-1 1 0 0,0 1 0 0 0,0-1-1 0 0,0 1 1 0 0,0-1 0 0 0,0-2-1 0 0,3-4 79 0 0,0-1 0 0 0,-1 0 0 0 0,0 0 0 0 0,0 0 0 0 0,1-16 0 0 0,3 81 278 0 0,-7-38-591 0 0,1 26 828 0 0,0-42-952 0 0,-1 0-1 0 0,0 1 0 0 0,1-1 0 0 0,-1 0 0 0 0,1 1 0 0 0,0-1 0 0 0,0 0 0 0 0,0 0 0 0 0,0 1 0 0 0,0-1 0 0 0,0 0 0 0 0,0 0 0 0 0,4 3 0 0 0,-1-2-1287 0 0,-1-1-602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22.952"/>
    </inkml:context>
    <inkml:brush xml:id="br0">
      <inkml:brushProperty name="width" value="0.025" units="cm"/>
      <inkml:brushProperty name="height" value="0.025" units="cm"/>
      <inkml:brushProperty name="color" value="#FFFFFF"/>
    </inkml:brush>
  </inkml:definitions>
  <inkml:trace contextRef="#ctx0" brushRef="#br0">3 185 4289 0 0,'-2'13'6605'0'0,"1"-9"-1944"0"0,6-13-2992 0 0,65-123 874 0 0,-66 122-2522 0 0,-2 6-5 0 0,-1 0 1 0 0,1 0 0 0 0,0 0-1 0 0,0 0 1 0 0,0 0-1 0 0,0 0 1 0 0,1 1 0 0 0,0-1-1 0 0,-1 1 1 0 0,1-1-1 0 0,7-4 1 0 0,-9 8-12 0 0,-1 0 0 0 0,1 0 0 0 0,-1 1 1 0 0,1-1-1 0 0,-1 0 0 0 0,1 1 0 0 0,-1-1 0 0 0,1 1 1 0 0,-1-1-1 0 0,0 1 0 0 0,1-1 0 0 0,-1 1 0 0 0,1-1 0 0 0,-1 1 1 0 0,0-1-1 0 0,0 1 0 0 0,1-1 0 0 0,-1 1 0 0 0,0 0 1 0 0,0-1-1 0 0,0 1 0 0 0,0 0 0 0 0,1-1 0 0 0,-1 1 0 0 0,0-1 1 0 0,0 1-1 0 0,0 0 0 0 0,3 20 53 0 0,2 39 41 0 0,-3-31-41 0 0,9 45-1 0 0,-9-72-3324 0 0,0-8 284 0 0,1-9-1409 0 0,-3 9 2200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23.668"/>
    </inkml:context>
    <inkml:brush xml:id="br0">
      <inkml:brushProperty name="width" value="0.025" units="cm"/>
      <inkml:brushProperty name="height" value="0.025" units="cm"/>
      <inkml:brushProperty name="color" value="#FFFFFF"/>
    </inkml:brush>
  </inkml:definitions>
  <inkml:trace contextRef="#ctx0" brushRef="#br0">17 112 4721 0 0,'0'0'300'0'0,"-1"1"1"0"0,0-1-1 0 0,0 0 0 0 0,0 1 0 0 0,0-1 1 0 0,0 1-1 0 0,0-1 0 0 0,1 1 0 0 0,-1-1 1 0 0,0 1-1 0 0,0-1 0 0 0,1 1 0 0 0,-1 0 1 0 0,0 0-1 0 0,1-1 0 0 0,-1 1 0 0 0,1 0 1 0 0,-1 0-1 0 0,1 0 0 0 0,-1-1 0 0 0,1 1 1 0 0,-1 0-1 0 0,1 0 0 0 0,0 0 0 0 0,0 0 1 0 0,-1 0-1 0 0,1 1 0 0 0,1-1-241 0 0,-1 0 0 0 0,1-1-1 0 0,-1 1 1 0 0,1 0 0 0 0,-1-1-1 0 0,1 1 1 0 0,0-1 0 0 0,-1 1 0 0 0,1 0-1 0 0,0-1 1 0 0,0 0 0 0 0,-1 1 0 0 0,1-1-1 0 0,0 1 1 0 0,0-1 0 0 0,0 0-1 0 0,-1 0 1 0 0,1 0 0 0 0,0 1 0 0 0,0-1-1 0 0,0 0 1 0 0,0 0 0 0 0,0 0-1 0 0,0 0 1 0 0,-1 0 0 0 0,1 0 0 0 0,0-1-1 0 0,0 1 1 0 0,0 0 0 0 0,1-1 0 0 0,6-1 80 0 0,0 0 0 0 0,1-1 0 0 0,-1-1 0 0 0,0 1 0 0 0,0-1 0 0 0,-1-1 0 0 0,1 1 0 0 0,-1-1 0 0 0,0 0 0 0 0,0-1 0 0 0,6-7 0 0 0,-2 4 54 0 0,0 0 0 0 0,0 1 1 0 0,17-10-1 0 0,-28 18-170 0 0,1-1 0 0 0,0 1 1 0 0,-1-1-1 0 0,1 1 0 0 0,0 0 0 0 0,-1-1 0 0 0,1 1 0 0 0,0 0 0 0 0,0-1 0 0 0,-1 1 0 0 0,1 0 0 0 0,0 0 0 0 0,0 0 0 0 0,0 0 0 0 0,-1 0 0 0 0,1 0 0 0 0,0 0 0 0 0,0 0 0 0 0,0 0 0 0 0,-1 0 1 0 0,1 0-1 0 0,0 0 0 0 0,0 1 0 0 0,0-1 0 0 0,1 1 0 0 0,-2 0 26 0 0,1 1 1 0 0,0-1-1 0 0,0 1 1 0 0,-1-1-1 0 0,1 1 1 0 0,0 0-1 0 0,-1-1 1 0 0,0 1-1 0 0,1 0 1 0 0,-1 2-1 0 0,1 4-76 0 0,5 20 80 0 0,-3-15 26 0 0,-1 0 0 0 0,0 0 0 0 0,0 0 0 0 0,-1 0 0 0 0,-1 0 0 0 0,-1 18 0 0 0,1-42 161 0 0,1 0 0 0 0,-1 0 0 0 0,-2-14 0 0 0,0-34-50 0 0,2 49-201 0 0,6-35-25 0 0,-6 43 32 0 0,1 1 1 0 0,-1-1-1 0 0,1 0 0 0 0,-1 1 1 0 0,1-1-1 0 0,-1 1 1 0 0,1-1-1 0 0,0 1 1 0 0,0-1-1 0 0,0 1 0 0 0,0 0 1 0 0,0-1-1 0 0,0 1 1 0 0,0 0-1 0 0,0 0 1 0 0,1 0-1 0 0,-1 0 1 0 0,0 0-1 0 0,1 0 0 0 0,-1 0 1 0 0,1 0-1 0 0,2-1 1 0 0,-3 2 4 0 0,0 0 1 0 0,0 0 0 0 0,0 0-1 0 0,0 1 1 0 0,0-1 0 0 0,1 0-1 0 0,-1 0 1 0 0,0 1 0 0 0,0-1-1 0 0,0 1 1 0 0,0-1 0 0 0,0 1-1 0 0,0-1 1 0 0,0 1 0 0 0,0 0-1 0 0,0-1 1 0 0,-1 1 0 0 0,1 0-1 0 0,0 0 1 0 0,0 0 0 0 0,0-1-1 0 0,-1 1 1 0 0,1 0 0 0 0,-1 0-1 0 0,1 0 1 0 0,-1 0 0 0 0,1 0-1 0 0,-1 0 1 0 0,1 0 0 0 0,-1 1-1 0 0,1 0 1 0 0,0 3 33 0 0,1 0 0 0 0,-1 0 0 0 0,1 1 0 0 0,-2-1-1 0 0,2 8 1 0 0,-3-9 5 0 0,1 0-1 0 0,-1 0 1 0 0,0 0-1 0 0,0 0 0 0 0,0 0 1 0 0,0 0-1 0 0,-1 0 1 0 0,1 0-1 0 0,-1-1 1 0 0,0 1-1 0 0,0-1 0 0 0,-5 6 1 0 0,6-7-28 0 0,-1 0 0 0 0,1 0 0 0 0,-1 0-1 0 0,0-1 1 0 0,0 1 0 0 0,0 0 0 0 0,0-1 0 0 0,0 1 0 0 0,0-1 0 0 0,-1 0-1 0 0,1 1 1 0 0,0-1 0 0 0,-1 0 0 0 0,1-1 0 0 0,-1 1 0 0 0,1 0 0 0 0,-1-1-1 0 0,1 1 1 0 0,-1-1 0 0 0,0 0 0 0 0,-2 0 0 0 0,5 0-17 0 0,0 0 1 0 0,0 0-1 0 0,0 0 1 0 0,0 0-1 0 0,-1 0 1 0 0,1 0-1 0 0,0 0 0 0 0,0 0 1 0 0,0 0-1 0 0,0 0 1 0 0,0 0-1 0 0,0 0 1 0 0,0 0-1 0 0,-1 0 1 0 0,1 0-1 0 0,0 0 0 0 0,0-1 1 0 0,0 1-1 0 0,0 0 1 0 0,0 0-1 0 0,0 0 1 0 0,0 0-1 0 0,0 0 1 0 0,0 0-1 0 0,0 0 0 0 0,0 0 1 0 0,0-1-1 0 0,0 1 1 0 0,-1 0-1 0 0,1 0 1 0 0,0 0-1 0 0,0 0 0 0 0,0 0 1 0 0,0 0-1 0 0,0-1 1 0 0,0 1-1 0 0,0 0 1 0 0,0 0-1 0 0,0 0 1 0 0,0 0-1 0 0,0 0 0 0 0,1 0 1 0 0,-1-1-1 0 0,0 1 1 0 0,0 0-1 0 0,4-8-622 0 0,8-6-1836 0 0,7 0-740 0 0,-11 9 1811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24.116"/>
    </inkml:context>
    <inkml:brush xml:id="br0">
      <inkml:brushProperty name="width" value="0.025" units="cm"/>
      <inkml:brushProperty name="height" value="0.025" units="cm"/>
      <inkml:brushProperty name="color" value="#FFFFFF"/>
    </inkml:brush>
  </inkml:definitions>
  <inkml:trace contextRef="#ctx0" brushRef="#br0">164 0 4993 0 0,'0'1'437'0'0,"0"0"-1"0"0,0-1 1 0 0,0 1 0 0 0,-1-1 0 0 0,1 1-1 0 0,0 0 1 0 0,0-1 0 0 0,0 1-1 0 0,0-1 1 0 0,0 1 0 0 0,-1 0 0 0 0,1-1-1 0 0,0 1 1 0 0,-1-1 0 0 0,1 1-1 0 0,0-1 1 0 0,-1 1 0 0 0,1-1 0 0 0,-1 2-1 0 0,-14 7 3270 0 0,-19 2-1761 0 0,30-10-1139 0 0,-3 1-588 0 0,1 0-1 0 0,0 1 0 0 0,-1 0 0 0 0,1 0 1 0 0,-6 4-1 0 0,10-6-229 0 0,0 0 0 0 0,0 1-1 0 0,1-1 1 0 0,-1 0 0 0 0,0 1 0 0 0,1-1 0 0 0,-1 1 0 0 0,1 0 0 0 0,0-1 0 0 0,-1 1 0 0 0,1 0 0 0 0,0 0 0 0 0,0 0-1 0 0,0 0 1 0 0,0 0 0 0 0,1 0 0 0 0,-1 0 0 0 0,0 0 0 0 0,0 4 0 0 0,1-5-9 0 0,1 0 1 0 0,-1-1-1 0 0,0 1 1 0 0,0 0-1 0 0,1 0 1 0 0,-1-1-1 0 0,1 1 1 0 0,-1 0-1 0 0,1 0 0 0 0,-1-1 1 0 0,1 1-1 0 0,-1 0 1 0 0,1-1-1 0 0,0 1 1 0 0,-1-1-1 0 0,1 1 1 0 0,0-1-1 0 0,-1 1 1 0 0,1-1-1 0 0,0 0 1 0 0,0 1-1 0 0,-1-1 0 0 0,1 0 1 0 0,0 1-1 0 0,0-1 1 0 0,0 0-1 0 0,0 0 1 0 0,31 6-131 0 0,-22-5 150 0 0,-9-1 16 0 0,1 0-1 0 0,-1 0 1 0 0,1 0-1 0 0,-1 1 1 0 0,1-1 0 0 0,-1 1-1 0 0,1-1 1 0 0,-1 1-1 0 0,0-1 1 0 0,1 1 0 0 0,-1 0-1 0 0,0 0 1 0 0,0-1-1 0 0,1 1 1 0 0,-1 0 0 0 0,0 0-1 0 0,0 0 1 0 0,0 0-1 0 0,0 1 1 0 0,0-1 0 0 0,0 0-1 0 0,-1 0 1 0 0,1 1-1 0 0,1 1 1 0 0,-2-1 14 0 0,0 0-1 0 0,0 0 1 0 0,0 0 0 0 0,0 0 0 0 0,0 0-1 0 0,0 0 1 0 0,0 0 0 0 0,-1 0 0 0 0,1 0 0 0 0,-1 0-1 0 0,0 0 1 0 0,1 0 0 0 0,-1 0 0 0 0,0 0-1 0 0,-2 2 1 0 0,-1 3 89 0 0,0-1-1 0 0,-1 0 1 0 0,0 0 0 0 0,0 0 0 0 0,0-1-1 0 0,-1 0 1 0 0,0 0 0 0 0,-10 7-1 0 0,14-10-101 0 0,-1-1-1 0 0,1 0 0 0 0,0 0 1 0 0,0-1-1 0 0,-1 1 0 0 0,1 0 1 0 0,-1-1-1 0 0,1 1 0 0 0,-1-1 1 0 0,1 0-1 0 0,-1 0 0 0 0,1 0 1 0 0,0 0-1 0 0,-4 0 0 0 0,4-1-141 0 0,1 1 1 0 0,0-1-1 0 0,0 1 0 0 0,0-1 0 0 0,0 1 1 0 0,0-1-1 0 0,0 0 0 0 0,0 1 0 0 0,0-1 0 0 0,0 0 1 0 0,0 0-1 0 0,0 0 0 0 0,0 0 0 0 0,0 0 1 0 0,0 0-1 0 0,1 0 0 0 0,-1 0 0 0 0,0 0 1 0 0,1 0-1 0 0,-1 0 0 0 0,1 0 0 0 0,-1 0 0 0 0,1-1 1 0 0,0 1-1 0 0,-1 0 0 0 0,1 0 0 0 0,0-1 1 0 0,0 1-1 0 0,0-2 0 0 0,0-4-978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32.449"/>
    </inkml:context>
    <inkml:brush xml:id="br0">
      <inkml:brushProperty name="width" value="0.025" units="cm"/>
      <inkml:brushProperty name="height" value="0.025" units="cm"/>
      <inkml:brushProperty name="color" value="#FFFFFF"/>
    </inkml:brush>
  </inkml:definitions>
  <inkml:trace contextRef="#ctx0" brushRef="#br0">132 30 8114 0 0,'-4'-1'8365'0'0,"-2"-10"-4617"0"0,-4-4-3059 0 0,8 15-647 0 0,0-1-1 0 0,0 1 1 0 0,0-1-1 0 0,-1 1 1 0 0,1 0-1 0 0,0 0 0 0 0,0 0 1 0 0,-1 0-1 0 0,1 0 1 0 0,0 0-1 0 0,-1 1 1 0 0,1-1-1 0 0,0 1 0 0 0,0-1 1 0 0,0 1-1 0 0,0 0 1 0 0,-3 1-1 0 0,-3 2 92 0 0,1 0 0 0 0,0 0 0 0 0,-10 7 0 0 0,14-8-140 0 0,1-1 1 0 0,-1 0-1 0 0,1 1 1 0 0,0 0-1 0 0,-1 0 1 0 0,1-1-1 0 0,0 1 0 0 0,1 0 1 0 0,-1 1-1 0 0,1-1 1 0 0,-1 0-1 0 0,1 0 1 0 0,0 1-1 0 0,0-1 0 0 0,0 1 1 0 0,1-1-1 0 0,-1 1 1 0 0,1-1-1 0 0,0 1 0 0 0,0-1 1 0 0,0 1-1 0 0,0-1 1 0 0,0 1-1 0 0,1-1 1 0 0,0 1-1 0 0,0-1 0 0 0,0 0 1 0 0,0 1-1 0 0,0-1 1 0 0,1 0-1 0 0,-1 0 1 0 0,1 0-1 0 0,0 0 0 0 0,0 0 1 0 0,2 3-1 0 0,-1-3-27 0 0,-1 1-1 0 0,1-1 0 0 0,0 0 1 0 0,-1 0-1 0 0,1 0 1 0 0,1-1-1 0 0,-1 1 0 0 0,0-1 1 0 0,1 1-1 0 0,-1-1 1 0 0,1 0-1 0 0,-1 0 0 0 0,1-1 1 0 0,0 1-1 0 0,0-1 1 0 0,0 0-1 0 0,0 0 0 0 0,0 0 1 0 0,0 0-1 0 0,0-1 0 0 0,0 0 1 0 0,0 0-1 0 0,1 0 1 0 0,-1 0-1 0 0,0 0 0 0 0,0-1 1 0 0,0 0-1 0 0,0 0 1 0 0,0 0-1 0 0,4-2 0 0 0,12-10-1888 0 0,6-13-5462 0 0,-24 24 6729 0 0,3-3-1966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33.567"/>
    </inkml:context>
    <inkml:brush xml:id="br0">
      <inkml:brushProperty name="width" value="0.025" units="cm"/>
      <inkml:brushProperty name="height" value="0.025" units="cm"/>
      <inkml:brushProperty name="color" value="#FFFFFF"/>
    </inkml:brush>
  </inkml:definitions>
  <inkml:trace contextRef="#ctx0" brushRef="#br0">81 37 3977 0 0,'0'0'425'0'0,"0"0"0"0"0,1 0 0 0 0,-1 0-1 0 0,1 0 1 0 0,-1 0 0 0 0,0 0 0 0 0,1-1 0 0 0,-1 1 0 0 0,1 0 0 0 0,-1 0 0 0 0,0-1 0 0 0,1 1 0 0 0,-1 0-1 0 0,0 0 1 0 0,1-1 0 0 0,-1 1 0 0 0,0 0 0 0 0,0-1 0 0 0,1 1 0 0 0,-1 0 0 0 0,0-1 0 0 0,0 0 0 0 0,-1-8 3540 0 0,0 9-3852 0 0,1-1 0 0 0,-1 0 0 0 0,0 0 0 0 0,1 1 0 0 0,-1-1 0 0 0,0 0 0 0 0,0 1 1 0 0,1-1-1 0 0,-1 0 0 0 0,0 1 0 0 0,0-1 0 0 0,0 1 0 0 0,0 0 0 0 0,1-1 0 0 0,-1 1 0 0 0,0 0 0 0 0,0-1 1 0 0,0 1-1 0 0,0 0 0 0 0,0 0 0 0 0,-1 0 0 0 0,-2 1-49 0 0,1-1 0 0 0,0 1 0 0 0,0 1 0 0 0,0-1 0 0 0,0 0 1 0 0,0 1-1 0 0,0 0 0 0 0,0 0 0 0 0,0 0 0 0 0,0 0 0 0 0,1 0 0 0 0,-1 0 0 0 0,1 1 0 0 0,0-1 0 0 0,-1 1 0 0 0,1-1 0 0 0,0 1 1 0 0,1 0-1 0 0,-1 0 0 0 0,0 0 0 0 0,1 0 0 0 0,-2 5 0 0 0,2-5-82 0 0,-1 0-1 0 0,1 0 1 0 0,0 0 0 0 0,0 1 0 0 0,0-1-1 0 0,1 1 1 0 0,-1-1 0 0 0,1 0 0 0 0,-1 1-1 0 0,1-1 1 0 0,0 1 0 0 0,1-1 0 0 0,-1 1-1 0 0,1-1 1 0 0,-1 1 0 0 0,1-1-1 0 0,0 0 1 0 0,0 1 0 0 0,1-1 0 0 0,-1 0-1 0 0,3 5 1 0 0,-3-7 16 0 0,0 0 0 0 0,0 0 1 0 0,0 0-1 0 0,0 0 0 0 0,1 0 0 0 0,-1 0 0 0 0,0 0 0 0 0,0 0 1 0 0,1-1-1 0 0,-1 1 0 0 0,0 0 0 0 0,1-1 0 0 0,-1 1 0 0 0,1-1 0 0 0,-1 0 1 0 0,1 1-1 0 0,-1-1 0 0 0,1 0 0 0 0,-1 0 0 0 0,1 0 0 0 0,-1 0 0 0 0,1 0 1 0 0,-1 0-1 0 0,1-1 0 0 0,-1 1 0 0 0,0 0 0 0 0,1-1 0 0 0,-1 1 0 0 0,1-1 1 0 0,-1 0-1 0 0,0 1 0 0 0,1-1 0 0 0,-1 0 0 0 0,0 0 0 0 0,0 0 0 0 0,0 0 1 0 0,2-1-1 0 0,-1 1 20 0 0,0-1 0 0 0,0 0-1 0 0,0 0 1 0 0,0 0 0 0 0,-1 0 0 0 0,1 0 0 0 0,0-1 0 0 0,-1 1 0 0 0,0 0-1 0 0,1-1 1 0 0,-1 1 0 0 0,0-1 0 0 0,0 1 0 0 0,0-1 0 0 0,-1 0 0 0 0,1 1-1 0 0,-1-1 1 0 0,1 0 0 0 0,-1-4 0 0 0,-1 4 5 0 0,0-1 0 0 0,0 0 0 0 0,0 1-1 0 0,-1-1 1 0 0,0 1 0 0 0,1-1 0 0 0,-1 1 0 0 0,-3-4 0 0 0,4 6-42 0 0,0-1 1 0 0,0 1-1 0 0,0-1 0 0 0,-1 1 1 0 0,1-1-1 0 0,0 1 0 0 0,-1 0 1 0 0,1-1-1 0 0,-1 1 1 0 0,1 0-1 0 0,-1 0 0 0 0,0 0 1 0 0,1 0-1 0 0,-1 1 0 0 0,0-1 1 0 0,0 0-1 0 0,0 1 1 0 0,-1-1-1 0 0,2 1 8 0 0,1 0 1 0 0,0 0-1 0 0,0 0 1 0 0,0 0-1 0 0,0 0 0 0 0,-1 0 1 0 0,1 0-1 0 0,0 0 1 0 0,0 0-1 0 0,0 0 1 0 0,-1 0-1 0 0,1 0 0 0 0,0 0 1 0 0,0 0-1 0 0,0 1 1 0 0,0-1-1 0 0,-1 0 1 0 0,1 0-1 0 0,0 0 0 0 0,0 0 1 0 0,0 0-1 0 0,0 0 1 0 0,0 1-1 0 0,0-1 1 0 0,-1 0-1 0 0,1 0 0 0 0,0 0 1 0 0,0 0-1 0 0,0 1 1 0 0,0-1-1 0 0,0 0 0 0 0,0 0 1 0 0,0 0-1 0 0,0 1 1 0 0,0-1-1 0 0,0 0 1 0 0,0 0-1 0 0,0 0 0 0 0,0 0 1 0 0,0 1-1 0 0,0-1 1 0 0,0 0-1 0 0,0 0 1 0 0,0 0-1 0 0,0 1 0 0 0,0-1 1 0 0,0 0-1 0 0,0 1 4 0 0,1-1-1 0 0,-1 0 0 0 0,0 1 1 0 0,0-1-1 0 0,0 0 0 0 0,1 1 1 0 0,-1-1-1 0 0,0 0 0 0 0,1 0 1 0 0,-1 1-1 0 0,0-1 0 0 0,0 0 1 0 0,1 0-1 0 0,-1 1 0 0 0,0-1 1 0 0,1 0-1 0 0,-1 0 0 0 0,1 0 1 0 0,-1 0-1 0 0,0 0 0 0 0,1 0 1 0 0,-1 1-1 0 0,0-1 0 0 0,1 0 1 0 0,-1 0-1 0 0,1 0 0 0 0,-1 0 1 0 0,0 0-1 0 0,1 0 0 0 0,3-1 4 0 0,-1 0 0 0 0,1-1-1 0 0,-1 1 1 0 0,0 0 0 0 0,0-1-1 0 0,1 0 1 0 0,-1 0-1 0 0,0 0 1 0 0,-1 0 0 0 0,5-3-1 0 0,-5 2 13 0 0,1 1-1 0 0,0 0 1 0 0,0 0 0 0 0,0 0-1 0 0,0 0 1 0 0,1 0-1 0 0,-1 1 1 0 0,6-3-1 0 0,-8 4-2 0 0,-1 1 0 0 0,1-1 0 0 0,-1 0 0 0 0,1 0 0 0 0,-1 1 0 0 0,1-1-1 0 0,-1 0 1 0 0,0 1 0 0 0,1-1 0 0 0,-1 0 0 0 0,1 1 0 0 0,-1-1-1 0 0,0 1 1 0 0,0-1 0 0 0,1 0 0 0 0,-1 1 0 0 0,0-1 0 0 0,0 1 0 0 0,1-1-1 0 0,-1 1 1 0 0,0-1 0 0 0,0 1 0 0 0,0-1 0 0 0,0 1 0 0 0,0-1 0 0 0,0 1-1 0 0,0-1 1 0 0,0 1 0 0 0,0 0 0 0 0,0 0 0 0 0,1 20 168 0 0,-1-19-165 0 0,0 20 83 0 0,-1-2 6 0 0,2 1 1 0 0,4 29-1 0 0,7-75 322 0 0,-9 10-259 0 0,0-1-1 0 0,-1 0 1 0 0,0 0 0 0 0,-1 0-1 0 0,-1 1 1 0 0,-3-24 0 0 0,5 48-164 0 0,1 1 0 0 0,1 0 0 0 0,-1-1 0 0 0,1 0 0 0 0,1 0 0 0 0,0 0 0 0 0,0 0 0 0 0,0-1 0 0 0,1 0 0 0 0,1 0 0 0 0,-1-1 1 0 0,1 1-1 0 0,1-1 0 0 0,-1-1 0 0 0,14 9 0 0 0,-21-14 13 0 0,0-1 0 0 0,1 0 0 0 0,-1 0 0 0 0,1 1 0 0 0,-1-1 0 0 0,0 0 0 0 0,1 0 0 0 0,-1 0 0 0 0,1 0 0 0 0,-1 1 0 0 0,1-1 0 0 0,-1 0 0 0 0,1 0 0 0 0,-1 0 0 0 0,1 0 0 0 0,-1 0 0 0 0,1 0 0 0 0,-1 0 0 0 0,0 0 0 0 0,1-1 0 0 0,-1 1 0 0 0,1 0-1 0 0,-1 0 1 0 0,1 0 0 0 0,-1 0 0 0 0,1-1 0 0 0,-1 1 0 0 0,0 0 0 0 0,1-1 0 0 0,6-14 149 0 0,-5-26-48 0 0,-2 34-102 0 0,0-10-69 0 0,0 6-302 0 0,0 1 0 0 0,0-1 0 0 0,-3-17 0 0 0,-1 29-5689 0 0,4 2 4158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33.975"/>
    </inkml:context>
    <inkml:brush xml:id="br0">
      <inkml:brushProperty name="width" value="0.025" units="cm"/>
      <inkml:brushProperty name="height" value="0.025" units="cm"/>
      <inkml:brushProperty name="color" value="#FFFFFF"/>
    </inkml:brush>
  </inkml:definitions>
  <inkml:trace contextRef="#ctx0" brushRef="#br0">22 0 7402 0 0,'-6'9'9957'0'0,"4"4"-5800"0"0,3 16-4616 0 0,-1-9 1015 0 0,-7 41-349 0 0,4-45-314 0 0,1 1 0 0 0,-1 34 0 0 0,3-51-42 0 0,0 0 1 0 0,0 0-1 0 0,0 0 0 0 0,1-1 0 0 0,-1 1 0 0 0,0 0 0 0 0,0 0 0 0 0,0 0 0 0 0,0 0 0 0 0,0 0 1 0 0,0 0-1 0 0,1 0 0 0 0,-1 0 0 0 0,0 0 0 0 0,0 0 0 0 0,0 0 0 0 0,0 0 0 0 0,0-1 1 0 0,1 1-1 0 0,-1 0 0 0 0,0 0 0 0 0,0 0 0 0 0,0 0 0 0 0,0 0 0 0 0,0 0 0 0 0,1 0 1 0 0,-1 0-1 0 0,0 1 0 0 0,0-1 0 0 0,0 0 0 0 0,0 0 0 0 0,0 0 0 0 0,1 0 0 0 0,-1 0 1 0 0,0 0-1 0 0,0 0 0 0 0,0 0 0 0 0,0 0 0 0 0,0 0 0 0 0,0 0 0 0 0,1 0 0 0 0,-1 1 1 0 0,0-1-1 0 0,0 0 0 0 0,0 0 0 0 0,0 0 0 0 0,0 0 0 0 0,0 1 0 0 0,2-5-1668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34.395"/>
    </inkml:context>
    <inkml:brush xml:id="br0">
      <inkml:brushProperty name="width" value="0.025" units="cm"/>
      <inkml:brushProperty name="height" value="0.025" units="cm"/>
      <inkml:brushProperty name="color" value="#FFFFFF"/>
    </inkml:brush>
  </inkml:definitions>
  <inkml:trace contextRef="#ctx0" brushRef="#br0">3 12 6313 0 0,'0'0'368'0'0,"-1"1"0"0"0,1-1-1 0 0,0 0 1 0 0,0 1-1 0 0,0-1 1 0 0,-1 1 0 0 0,1-1-1 0 0,0 0 1 0 0,0 1-1 0 0,0-1 1 0 0,0 1 0 0 0,0-1-1 0 0,0 1 1 0 0,0-1-1 0 0,0 1 1 0 0,0-1 0 0 0,0 0-1 0 0,0 1 1 0 0,0-1 0 0 0,0 1-1 0 0,0-1 1 0 0,0 1-1 0 0,0-1 1 0 0,0 0 0 0 0,1 1-1 0 0,8-4 2706 0 0,7-2-2854 0 0,23-2 291 0 0,-27 5-285 0 0,0 0 1 0 0,-1 0-1 0 0,1 1 0 0 0,15 0 0 0 0,-25 1-177 0 0,1 0 0 0 0,-1 0 0 0 0,0 1 1 0 0,0-1-1 0 0,1 0 0 0 0,-1 1 0 0 0,0 0 0 0 0,0-1 0 0 0,0 1 0 0 0,1 0 1 0 0,-1 0-1 0 0,0 0 0 0 0,0 0 0 0 0,-1 1 0 0 0,1-1 0 0 0,3 3 0 0 0,-4-3-14 0 0,0 1 1 0 0,0 0-1 0 0,0 0 0 0 0,0 1 0 0 0,0-1 0 0 0,-1 0 0 0 0,1 0 1 0 0,-1 0-1 0 0,1 0 0 0 0,-1 1 0 0 0,0-1 0 0 0,0 0 0 0 0,0 0 1 0 0,0 1-1 0 0,0-1 0 0 0,-1 4 0 0 0,-1 3-13 0 0,1-1-1 0 0,1 1 1 0 0,0-1 0 0 0,0 1-1 0 0,0-1 1 0 0,1 1-1 0 0,3 8 1 0 0,-4-14-4 0 0,1-1-1 0 0,0 1 1 0 0,0-1-1 0 0,0 1 1 0 0,1-1-1 0 0,-1 0 1 0 0,0 0-1 0 0,1 0 1 0 0,0 1 0 0 0,-1-1-1 0 0,1-1 1 0 0,0 1-1 0 0,0 0 1 0 0,0 0-1 0 0,0-1 1 0 0,0 1 0 0 0,1-1-1 0 0,-1 0 1 0 0,0 1-1 0 0,1-1 1 0 0,-1 0-1 0 0,1 0 1 0 0,-1-1 0 0 0,1 1-1 0 0,-1-1 1 0 0,6 1-1 0 0,30 1 351 0 0,-36-2-345 0 0,1 0 0 0 0,-1 0 0 0 0,1-1 0 0 0,-1 1 0 0 0,1-1 0 0 0,-1 1 0 0 0,0-1 0 0 0,1 0 0 0 0,-1 0 0 0 0,0 0 0 0 0,0 0 0 0 0,1 0 0 0 0,1-2 0 0 0,-3 2-224 0 0,-1 1 0 0 0,0 0 0 0 0,0-1 0 0 0,1 1 0 0 0,-1 0 0 0 0,0-1 0 0 0,0 1 0 0 0,0-1 0 0 0,0 1 0 0 0,1 0 0 0 0,-1-1 0 0 0,0 1 0 0 0,0-1 0 0 0,0 1 0 0 0,0-1 0 0 0,0 1 0 0 0,0 0 0 0 0,0-1 0 0 0,0 1 0 0 0,0-1 0 0 0,0 1 0 0 0,0-1 0 0 0,0 1 0 0 0,-1 0 0 0 0,1-1 0 0 0,0 1 0 0 0,0-1 0 0 0,0 1 0 0 0,0 0 0 0 0,-1-1 0 0 0,1 0 0 0 0,-2-1-2000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34.786"/>
    </inkml:context>
    <inkml:brush xml:id="br0">
      <inkml:brushProperty name="width" value="0.025" units="cm"/>
      <inkml:brushProperty name="height" value="0.025" units="cm"/>
      <inkml:brushProperty name="color" value="#FFFFFF"/>
    </inkml:brush>
  </inkml:definitions>
  <inkml:trace contextRef="#ctx0" brushRef="#br0">0 63 8282 0 0,'20'-7'9837'0'0,"2"-3"-6149"0"0,-12 5-4053 0 0,0 0 0 0 0,-1-1 0 0 0,1-1 0 0 0,8-7 0 0 0,-12 6-2949 0 0,-6 8 2225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27.439"/>
    </inkml:context>
    <inkml:brush xml:id="br0">
      <inkml:brushProperty name="width" value="0.1" units="cm"/>
      <inkml:brushProperty name="height" value="0.1" units="cm"/>
      <inkml:brushProperty name="color" value="#333333"/>
    </inkml:brush>
  </inkml:definitions>
  <inkml:trace contextRef="#ctx0" brushRef="#br0">1 10 9098 0 0,'0'0'241'0'0,"0"-1"0"0"0,1 1-1 0 0,-1 0 1 0 0,0 0 0 0 0,0 0 0 0 0,1 0 0 0 0,-1-1-1 0 0,0 1 1 0 0,0 0 0 0 0,0 0 0 0 0,1-1 0 0 0,-1 1-1 0 0,0 0 1 0 0,0 0 0 0 0,0-1 0 0 0,0 1 0 0 0,0 0-1 0 0,0 0 1 0 0,1-1 0 0 0,-1 1 0 0 0,0 0 0 0 0,0-1-1 0 0,0 1 1 0 0,0 0 0 0 0,0-1 0 0 0,0 1 0 0 0,0 0-1 0 0,0 0 1 0 0,0-1 0 0 0,0 1 0 0 0,0 0 0 0 0,0-1-1 0 0,-1 1 1 0 0,1-1 0 0 0,0 2-133 0 0,0-1 1 0 0,-1 1-1 0 0,1 0 0 0 0,0-1 1 0 0,0 1-1 0 0,-1-1 0 0 0,1 1 1 0 0,0-1-1 0 0,0 1 0 0 0,0 0 1 0 0,0-1-1 0 0,0 1 0 0 0,0-1 0 0 0,0 1 1 0 0,0 0-1 0 0,0-1 0 0 0,0 1 1 0 0,1 0-1 0 0,-1-1 0 0 0,0 1 1 0 0,0-1-1 0 0,0 1 0 0 0,1 0 1 0 0,9 38 405 0 0,-2 1 1 0 0,-2-1-1 0 0,-2 1 1 0 0,-1 0 0 0 0,-2 0-1 0 0,-5 45 1 0 0,1-53-400 0 0,0-3-18 0 0,1 1 0 0 0,1 0 1 0 0,5 43-1 0 0,-4-72-151 0 0,0 0 1 0 0,0 0-1 0 0,0-1 1 0 0,0 1-1 0 0,0 0 1 0 0,0 0-1 0 0,1 0 1 0 0,-1-1-1 0 0,0 1 1 0 0,0 0-1 0 0,1 0 1 0 0,-1-1 0 0 0,0 1-1 0 0,1 0 1 0 0,-1 0-1 0 0,1-1 1 0 0,-1 1-1 0 0,1-1 1 0 0,-1 1-1 0 0,1 0 1 0 0,0-1-1 0 0,-1 1 1 0 0,1-1-1 0 0,0 1 1 0 0,-1-1-1 0 0,1 0 1 0 0,0 1-1 0 0,-1-1 1 0 0,1 0-1 0 0,1 1 1 0 0,-1-1-110 0 0,0-1 0 0 0,0 1 0 0 0,0 0 1 0 0,0-1-1 0 0,0 1 0 0 0,-1-1 0 0 0,1 1 0 0 0,0-1 1 0 0,0 0-1 0 0,0 1 0 0 0,-1-1 0 0 0,1 0 0 0 0,0 0 1 0 0,-1 1-1 0 0,1-1 0 0 0,0 0 0 0 0,-1 0 0 0 0,1 0 1 0 0,-1 0-1 0 0,0 0 0 0 0,1 0 0 0 0,-1 0 1 0 0,0 0-1 0 0,1-1 0 0 0,5-12-1857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35.374"/>
    </inkml:context>
    <inkml:brush xml:id="br0">
      <inkml:brushProperty name="width" value="0.025" units="cm"/>
      <inkml:brushProperty name="height" value="0.025" units="cm"/>
      <inkml:brushProperty name="color" value="#FFFFFF"/>
    </inkml:brush>
  </inkml:definitions>
  <inkml:trace contextRef="#ctx0" brushRef="#br0">1 63 5673 0 0,'10'-8'9706'0'0,"12"-2"-7676"0"0,-10 5-1258 0 0,-1 0-586 0 0,0 0 0 0 0,0 1-1 0 0,0 0 1 0 0,18-3-1 0 0,-25 7-67 0 0,1-1-1 0 0,-1 0 0 0 0,1 1 1 0 0,-1 0-1 0 0,1 0 0 0 0,-1 0 0 0 0,1 0 1 0 0,-1 1-1 0 0,1 0 0 0 0,-1 0 0 0 0,1 0 1 0 0,-1 1-1 0 0,0-1 0 0 0,8 4 0 0 0,-11-4-95 0 0,0 1-1 0 0,0-1 1 0 0,1 0-1 0 0,-1 0 0 0 0,0 1 1 0 0,0-1-1 0 0,0 1 1 0 0,0-1-1 0 0,-1 1 0 0 0,1-1 1 0 0,0 1-1 0 0,-1-1 1 0 0,1 1-1 0 0,-1 0 0 0 0,1-1 1 0 0,-1 3-1 0 0,3 34 129 0 0,-1-12-31 0 0,-1-22-63 0 0,2 17 185 0 0,0-15 74 0 0,2-10 240 0 0,-4 2-507 0 0,-1 0 1 0 0,0 0-1 0 0,1 0 1 0 0,-1 0 0 0 0,0 0-1 0 0,0 0 1 0 0,0 0-1 0 0,0-1 1 0 0,-1 1 0 0 0,1 0-1 0 0,-2-3 1 0 0,-8-26 256 0 0,7 21-132 0 0,-1 0 1 0 0,-7-23 262 0 0,11 31-395 0 0,-1 0 1 0 0,1 0 0 0 0,0 0-1 0 0,-1 0 1 0 0,1 0-1 0 0,0 0 1 0 0,0 0 0 0 0,1 0-1 0 0,-1 0 1 0 0,0 0 0 0 0,1 1-1 0 0,-1-1 1 0 0,2-4-1 0 0,-1 6-42 0 0,0 0-1 0 0,-1 0 0 0 0,1 0 1 0 0,0 0-1 0 0,-1 1 0 0 0,1-1 1 0 0,0 0-1 0 0,-1 0 0 0 0,1 0 1 0 0,-1 1-1 0 0,1-1 0 0 0,0 0 1 0 0,-1 1-1 0 0,1-1 0 0 0,-1 1 0 0 0,1-1 1 0 0,-1 0-1 0 0,1 1 0 0 0,-1-1 1 0 0,1 1-1 0 0,-1-1 0 0 0,0 1 1 0 0,1 0-1 0 0,-1-1 0 0 0,1 1 1 0 0,-1-1-1 0 0,0 2 0 0 0,15 18-67 0 0,-7-6 73 0 0,1-1 0 0 0,1 0 0 0 0,16 18 0 0 0,-22-28 13 0 0,-1 1 1 0 0,1-1-1 0 0,0 0 1 0 0,0 0-1 0 0,0 0 1 0 0,0 0 0 0 0,0-1-1 0 0,0 1 1 0 0,1-1-1 0 0,0 0 1 0 0,-1-1-1 0 0,1 1 1 0 0,0-1-1 0 0,0 0 1 0 0,7 1-1 0 0,-11-2-6 0 0,0 0-1 0 0,0 0 1 0 0,0 0-1 0 0,0 0 0 0 0,0 0 1 0 0,0 0-1 0 0,0 0 1 0 0,0-1-1 0 0,0 1 0 0 0,0 0 1 0 0,0-1-1 0 0,0 1 1 0 0,0 0-1 0 0,0-1 0 0 0,0 1 1 0 0,-1-1-1 0 0,1 0 1 0 0,0 1-1 0 0,0-1 0 0 0,0 0 1 0 0,-1 1-1 0 0,1-1 1 0 0,-1 0-1 0 0,1 0 1 0 0,0 1-1 0 0,-1-1 0 0 0,1 0 1 0 0,-1 0-1 0 0,0 0 1 0 0,1 0-1 0 0,-1 0 0 0 0,0 0 1 0 0,1 0-1 0 0,-1 0 1 0 0,0 0-1 0 0,0 0 0 0 0,0 0 1 0 0,0 0-1 0 0,0 0 1 0 0,0 0-1 0 0,0 0 0 0 0,0 0 1 0 0,-1 0-1 0 0,1 0 1 0 0,-1-1-1 0 0,-1-7-26 0 0,0 0 1 0 0,-1 0-1 0 0,-8-17 1 0 0,6 14-211 0 0,-2-1-404 0 0,1 0-1652 0 0,3 4-2992 0 0,3 8 3701 0 0,0 1-509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35.775"/>
    </inkml:context>
    <inkml:brush xml:id="br0">
      <inkml:brushProperty name="width" value="0.025" units="cm"/>
      <inkml:brushProperty name="height" value="0.025" units="cm"/>
      <inkml:brushProperty name="color" value="#FFFFFF"/>
    </inkml:brush>
  </inkml:definitions>
  <inkml:trace contextRef="#ctx0" brushRef="#br0">9 0 9666 0 0,'-1'1'273'0'0,"-7"20"11831"0"0,8-19-11752 0 0,0 0 0 0 0,0 0-1 0 0,0 1 1 0 0,1-1 0 0 0,-1 0-1 0 0,1 1 1 0 0,-1-1-1 0 0,2 3 1 0 0,0 3-297 0 0,-1 0 0 0 0,0 0 0 0 0,0 0 0 0 0,-1 0 0 0 0,0 0 0 0 0,-1 11 0 0 0,1 29-605 0 0,1-43-13 0 0,-1-5 411 0 0,0 0-1 0 0,0 0 1 0 0,1 0 0 0 0,-1 0-1 0 0,0 0 1 0 0,0 0 0 0 0,0 0 0 0 0,0 0-1 0 0,0 0 1 0 0,0 0 0 0 0,0 0-1 0 0,1 0 1 0 0,-1 0 0 0 0,0 1-1 0 0,0-1 1 0 0,0 0 0 0 0,0 0-1 0 0,0 0 1 0 0,0 0 0 0 0,1 0-1 0 0,-1 0 1 0 0,0 0 0 0 0,0 0-1 0 0,0 0 1 0 0,0-1 0 0 0,0 1 0 0 0,0 0-1 0 0,1 0 1 0 0,-1 0 0 0 0,0 0-1 0 0,0 0 1 0 0,0 0 0 0 0,0 0-1 0 0,0 0 1 0 0,0 0 0 0 0,0 0-1 0 0,1 0 1 0 0,-1 0 0 0 0,0-1-1 0 0,0 1 1 0 0,0 0 0 0 0,0 0-1 0 0,0 0 1 0 0,0 0 0 0 0,0 0 0 0 0,0 0-1 0 0,0 0 1 0 0,0-1 0 0 0,0 1-1 0 0,0 0 1 0 0,0 0 0 0 0,0 0-1 0 0,0 0 1 0 0,0 0 0 0 0,0 0-1 0 0,0-1 1 0 0,0 1 0 0 0,0 0-1 0 0,0 0 1 0 0,0 0 0 0 0,0 0 0 0 0,1-4-2370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36.206"/>
    </inkml:context>
    <inkml:brush xml:id="br0">
      <inkml:brushProperty name="width" value="0.025" units="cm"/>
      <inkml:brushProperty name="height" value="0.025" units="cm"/>
      <inkml:brushProperty name="color" value="#FFFFFF"/>
    </inkml:brush>
  </inkml:definitions>
  <inkml:trace contextRef="#ctx0" brushRef="#br0">7 57 8666 0 0,'-1'0'338'0'0,"1"0"-1"0"0,0 0 1 0 0,-1 0 0 0 0,1 0 0 0 0,0 0 0 0 0,-1 0-1 0 0,1-1 1 0 0,0 1 0 0 0,-1 0 0 0 0,1 0 0 0 0,0 0-1 0 0,0-1 1 0 0,-1 1 0 0 0,1 0 0 0 0,0-1 0 0 0,0 1-1 0 0,-1 0 1 0 0,1 0 0 0 0,0-1 0 0 0,0 1 0 0 0,0 0 0 0 0,0-1-1 0 0,0 1 1 0 0,-1 0 0 0 0,1-1 0 0 0,0 1 0 0 0,0 0-1 0 0,0-1 1 0 0,0 1 0 0 0,0 0 0 0 0,0-1 0 0 0,0 1-1 0 0,0-1 1 0 0,0 1 0 0 0,1-1 0 0 0,11-8 3711 0 0,25-4-4406 0 0,-33 12 1147 0 0,18-5-861 0 0,0 0 1 0 0,0 2-1 0 0,0 0 0 0 0,30 0 0 0 0,-52 4-86 0 0,0 0-1 0 0,1 1 1 0 0,-1-1 0 0 0,0 0 0 0 0,0 0 0 0 0,0 1 0 0 0,0-1 0 0 0,1 0-1 0 0,-1 0 1 0 0,0 1 0 0 0,0-1 0 0 0,0 0 0 0 0,0 0 0 0 0,0 1-1 0 0,0-1 1 0 0,0 0 0 0 0,0 1 0 0 0,0-1 0 0 0,0 0 0 0 0,0 0 0 0 0,0 1-1 0 0,0-1 1 0 0,0 0 0 0 0,0 1 0 0 0,0-1 0 0 0,0 0 0 0 0,0 0 0 0 0,0 1-1 0 0,0-1 1 0 0,0 0 0 0 0,-1 0 0 0 0,1 1 0 0 0,0-1 0 0 0,0 0 0 0 0,0 0-1 0 0,0 0 1 0 0,-1 1 0 0 0,1-1 0 0 0,0 0 0 0 0,0 0 0 0 0,-1 1 0 0 0,-5 2-1522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36.575"/>
    </inkml:context>
    <inkml:brush xml:id="br0">
      <inkml:brushProperty name="width" value="0.025" units="cm"/>
      <inkml:brushProperty name="height" value="0.025" units="cm"/>
      <inkml:brushProperty name="color" value="#FFFFFF"/>
    </inkml:brush>
  </inkml:definitions>
  <inkml:trace contextRef="#ctx0" brushRef="#br0">2 1 10018 0 0,'-1'8'10415'0'0,"4"16"-9629"0"0,-1-14-323 0 0,0 78 61 0 0,-3-43-1129 0 0,4-1-3294 0 0,0-36-1203 0 0,-1-7 2528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36.944"/>
    </inkml:context>
    <inkml:brush xml:id="br0">
      <inkml:brushProperty name="width" value="0.025" units="cm"/>
      <inkml:brushProperty name="height" value="0.025" units="cm"/>
      <inkml:brushProperty name="color" value="#FFFFFF"/>
    </inkml:brush>
  </inkml:definitions>
  <inkml:trace contextRef="#ctx0" brushRef="#br0">1 38 8266 0 0,'-1'5'9478'0'0,"1"6"-4691"0"0,4 31-5214 0 0,-1-19 1011 0 0,-2-4-546 0 0,-1-11-9 0 0,0 0 1 0 0,1-1 0 0 0,0 1 0 0 0,3 10-1 0 0,-1-58-582 0 0,-3-72 1056 0 0,0 112-482 0 0,0 0 1 0 0,0-1-1 0 0,0 1 1 0 0,0 0-1 0 0,0-1 1 0 0,0 1-1 0 0,-1 0 1 0 0,1-1 0 0 0,0 1-1 0 0,1 0 1 0 0,-1-1-1 0 0,0 1 1 0 0,0 0-1 0 0,0-1 1 0 0,0 1-1 0 0,0 0 1 0 0,0-1 0 0 0,0 1-1 0 0,0 0 1 0 0,1-1-1 0 0,-1 1 1 0 0,0 0-1 0 0,0-1 1 0 0,0 1-1 0 0,1 0 1 0 0,-1 0 0 0 0,0-1-1 0 0,0 1 1 0 0,1 0-1 0 0,-1 0 1 0 0,0-1-1 0 0,1 1 1 0 0,-1 0-1 0 0,0 0 1 0 0,1 0-1 0 0,-1 0 1 0 0,11 9 155 0 0,8 26-317 0 0,-18-33 175 0 0,6 13-40 0 0,-4-8 18 0 0,0-1 0 0 0,0 1-1 0 0,1 0 1 0 0,-1-1 0 0 0,2 0-1 0 0,-1 0 1 0 0,1 0 0 0 0,-1 0-1 0 0,2-1 1 0 0,6 7 0 0 0,-11-12-9 0 0,-1 1 0 0 0,1-1 0 0 0,-1 0 0 0 0,1 1 0 0 0,0-1-1 0 0,-1 0 1 0 0,1 1 0 0 0,-1-1 0 0 0,1 0 0 0 0,0 0 0 0 0,-1 0 0 0 0,1 0 0 0 0,-1 0 0 0 0,1 0 0 0 0,0 0 0 0 0,-1 0 0 0 0,1 0 0 0 0,0 0 0 0 0,-1 0 0 0 0,1 0 0 0 0,-1 0 0 0 0,1 0 0 0 0,0-1 0 0 0,-1 1 0 0 0,1 0-1 0 0,-1 0 1 0 0,1-1 0 0 0,0 0 0 0 0,0 0 5 0 0,0 0-1 0 0,0 0 1 0 0,0 0-1 0 0,0 0 1 0 0,0-1-1 0 0,-1 1 1 0 0,1 0-1 0 0,0-1 0 0 0,-1 1 1 0 0,1-1-1 0 0,0-2 1 0 0,0-1 15 0 0,0-1-1 0 0,-1 0 1 0 0,1 0 0 0 0,-1 0 0 0 0,-1-7 0 0 0,-6-22-44 0 0,0-2-2389 0 0,6 13-4363 0 0,1 20 4773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42.180"/>
    </inkml:context>
    <inkml:brush xml:id="br0">
      <inkml:brushProperty name="width" value="0.025" units="cm"/>
      <inkml:brushProperty name="height" value="0.025" units="cm"/>
      <inkml:brushProperty name="color" value="#FFFFFF"/>
    </inkml:brush>
  </inkml:definitions>
  <inkml:trace contextRef="#ctx0" brushRef="#br0">0 37 4137 0 0,'3'-2'7402'0'0,"1"-5"-3370"0"0,7-9-1790 0 0,-6 16-1863 0 0,-1 10 1071 0 0,-1 15-1328 0 0,2 1 1 0 0,2-1 0 0 0,8 25-1 0 0,-15-50-106 0 0,1 1 0 0 0,-1-1 0 0 0,0 1 0 0 0,0 0-1 0 0,0-1 1 0 0,0 1 0 0 0,1-1 0 0 0,-1 1 0 0 0,0-1 0 0 0,0 1-1 0 0,1-1 1 0 0,-1 1 0 0 0,1-1 0 0 0,-1 0 0 0 0,0 1 0 0 0,1-1-1 0 0,-1 1 1 0 0,1-1 0 0 0,-1 0 0 0 0,1 1 0 0 0,-1-1 0 0 0,1 0-1 0 0,-1 0 1 0 0,1 1 0 0 0,-1-1 0 0 0,1 0 0 0 0,-1 0 0 0 0,1 0-1 0 0,-1 0 1 0 0,1 0 0 0 0,0 0 0 0 0,-1 1 0 0 0,1-1 0 0 0,0-1-1 0 0,0 1 49 0 0,1-1 0 0 0,-1 0 1 0 0,0 0-1 0 0,0 1 0 0 0,1-1 0 0 0,-1 0 0 0 0,0 0 0 0 0,0-1 0 0 0,0 1 0 0 0,0 0 0 0 0,0 0 0 0 0,1-2 0 0 0,3-5 148 0 0,-1 0 0 0 0,0 0-1 0 0,4-14 1 0 0,-1-17 55 0 0,-1 3-333 0 0,2 16-783 0 0,-8 19 632 0 0,0 1 1 0 0,0 0-1 0 0,0 0 0 0 0,1 0 0 0 0,-1-1 1 0 0,0 1-1 0 0,0 0 0 0 0,0 0 1 0 0,0 0-1 0 0,1 0 0 0 0,-1-1 0 0 0,0 1 1 0 0,0 0-1 0 0,0 0 0 0 0,1 0 1 0 0,-1 0-1 0 0,0 0 0 0 0,0 0 0 0 0,0 0 1 0 0,1 0-1 0 0,-1 0 0 0 0,0 0 1 0 0,0 0-1 0 0,1 0 0 0 0,-1 0 0 0 0,0 0 1 0 0,0 0-1 0 0,1 0 0 0 0,-1 0 1 0 0,0 0-1 0 0,0 0 0 0 0,1 0 0 0 0,-1 0 1 0 0,0 0-1 0 0,1 0 0 0 0,-1 2-2145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42.560"/>
    </inkml:context>
    <inkml:brush xml:id="br0">
      <inkml:brushProperty name="width" value="0.025" units="cm"/>
      <inkml:brushProperty name="height" value="0.025" units="cm"/>
      <inkml:brushProperty name="color" value="#FFFFFF"/>
    </inkml:brush>
  </inkml:definitions>
  <inkml:trace contextRef="#ctx0" brushRef="#br0">2 0 8954 0 0,'4'8'8434'0'0,"-3"4"-5355"0"0,-3 15-4082 0 0,0-15 1669 0 0,1-2-628 0 0,0 0-32 0 0,1 0 1 0 0,-1 0 0 0 0,2 1 0 0 0,1 13-1 0 0,-2-22 24 0 0,0-1-1 0 0,1 1 0 0 0,-1-1 1 0 0,0 1-1 0 0,1-1 0 0 0,-1 1 1 0 0,1-1-1 0 0,0 1 0 0 0,-1-1 1 0 0,1 0-1 0 0,0 1 0 0 0,0-1 1 0 0,0 0-1 0 0,0 0 0 0 0,0 0 1 0 0,0 1-1 0 0,0-1 1 0 0,0 0-1 0 0,0 0 0 0 0,0 0 1 0 0,1-1-1 0 0,-1 1 0 0 0,0 0 1 0 0,1 0-1 0 0,-1-1 0 0 0,1 1 1 0 0,-1-1-1 0 0,1 1 0 0 0,-1-1 1 0 0,1 0-1 0 0,-1 1 0 0 0,1-1 1 0 0,-1 0-1 0 0,1 0 0 0 0,-1 0 1 0 0,1 0-1 0 0,1-1 1 0 0,0 0-62 0 0,0 1 0 0 0,0-1 0 0 0,0-1 0 0 0,0 1 0 0 0,0 0 0 0 0,0-1 0 0 0,0 1 0 0 0,0-1-1 0 0,-1 0 1 0 0,1 0 0 0 0,4-4 0 0 0,-13 2-7825 0 0,5 4 6352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42.961"/>
    </inkml:context>
    <inkml:brush xml:id="br0">
      <inkml:brushProperty name="width" value="0.025" units="cm"/>
      <inkml:brushProperty name="height" value="0.025" units="cm"/>
      <inkml:brushProperty name="color" value="#FFFFFF"/>
    </inkml:brush>
  </inkml:definitions>
  <inkml:trace contextRef="#ctx0" brushRef="#br0">1 44 6625 0 0,'4'-5'7466'0'0,"7"0"-3920"0"0,15-3-2159 0 0,-17 6-467 0 0,12-9-240 0 0,-7 3-2998 0 0,-5 4-4771 0 0,-7 4 4570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43.582"/>
    </inkml:context>
    <inkml:brush xml:id="br0">
      <inkml:brushProperty name="width" value="0.025" units="cm"/>
      <inkml:brushProperty name="height" value="0.025" units="cm"/>
      <inkml:brushProperty name="color" value="#FFFFFF"/>
    </inkml:brush>
  </inkml:definitions>
  <inkml:trace contextRef="#ctx0" brushRef="#br0">0 13 7066 0 0,'7'-3'10223'0'0,"32"-2"-8992"0"0,-27 4-1169 0 0,-3 0 136 0 0,0 1-1 0 0,0 0 1 0 0,0 1 0 0 0,0-1 0 0 0,14 5 0 0 0,-21-5-170 0 0,1 1-1 0 0,-1 0 0 0 0,0 0 1 0 0,0 0-1 0 0,0 0 1 0 0,0 0-1 0 0,0 1 0 0 0,-1-1 1 0 0,1 0-1 0 0,0 1 1 0 0,0 0-1 0 0,-1-1 0 0 0,1 1 1 0 0,-1 0-1 0 0,0 0 1 0 0,1 0-1 0 0,-1-1 0 0 0,0 1 1 0 0,0 1-1 0 0,0-1 1 0 0,-1 0-1 0 0,1 0 0 0 0,0 0 1 0 0,-1 0-1 0 0,1 1 1 0 0,-1-1-1 0 0,0 4 0 0 0,4 27 57 0 0,1 25 76 0 0,-13-168 2576 0 0,11 70-2004 0 0,-1 43-728 0 0,0 0 0 0 0,0 0 0 0 0,0 0 1 0 0,0 0-1 0 0,1-1 0 0 0,-1 1 0 0 0,4 2 0 0 0,10 12-24 0 0,-4-1 19 0 0,30 37 2 0 0,-37-48 14 0 0,0 0 0 0 0,0 0 0 0 0,0 0 1 0 0,1-1-1 0 0,0 0 0 0 0,0 0 0 0 0,7 4 1 0 0,-12-8-2 0 0,-1 0 1 0 0,1 1 0 0 0,0-1 0 0 0,-1 0 0 0 0,1 0 0 0 0,-1 1 0 0 0,1-1-1 0 0,0 0 1 0 0,-1 0 0 0 0,1 0 0 0 0,0 0 0 0 0,-1 0 0 0 0,1 0 0 0 0,0 0 0 0 0,-1 0-1 0 0,1 0 1 0 0,0 0 0 0 0,-1-1 0 0 0,1 1 0 0 0,0 0 0 0 0,-1 0 0 0 0,1 0 0 0 0,-1-1-1 0 0,1 1 1 0 0,-1 0 0 0 0,1-1 0 0 0,0 0 0 0 0,0 0 12 0 0,0 0 0 0 0,0-1 0 0 0,0 1 0 0 0,0 0 0 0 0,0-1-1 0 0,-1 1 1 0 0,1-1 0 0 0,-1 1 0 0 0,1-1 0 0 0,-1 1 0 0 0,1-3 0 0 0,0-6 84 0 0,0 1-1 0 0,0-21 1 0 0,-1 24-100 0 0,0 1-23 0 0,-1-1-1 0 0,0 1 0 0 0,1 0 0 0 0,-2-1 0 0 0,1 1 0 0 0,-1 0 0 0 0,-3-8 0 0 0,-4-7-3846 0 0,11 18-1857 0 0,0 2 4228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43.988"/>
    </inkml:context>
    <inkml:brush xml:id="br0">
      <inkml:brushProperty name="width" value="0.025" units="cm"/>
      <inkml:brushProperty name="height" value="0.025" units="cm"/>
      <inkml:brushProperty name="color" value="#FFFFFF"/>
    </inkml:brush>
  </inkml:definitions>
  <inkml:trace contextRef="#ctx0" brushRef="#br0">1 1 10538 0 0,'0'11'9198'0'0,"3"7"-6331"0"0,1 7-3123 0 0,-6 4 242 0 0,-1 14 208 0 0,3-40-406 0 0,0 0 0 0 0,0-1 0 0 0,1 1 0 0 0,-1 0 0 0 0,1 0-1 0 0,0-1 1 0 0,-1 1 0 0 0,1 0 0 0 0,0-1 0 0 0,1 1 0 0 0,1 3 0 0 0,-3-6 109 0 0,0 0 0 0 0,0 0 1 0 0,0 0-1 0 0,0 0 1 0 0,0 1-1 0 0,1-1 0 0 0,-1 0 1 0 0,0 0-1 0 0,0 0 0 0 0,0 0 1 0 0,0 0-1 0 0,0 0 1 0 0,0 0-1 0 0,1 0 0 0 0,-1 1 1 0 0,0-1-1 0 0,0 0 1 0 0,0 0-1 0 0,0 0 0 0 0,1 0 1 0 0,-1 0-1 0 0,0 0 0 0 0,0 0 1 0 0,0 0-1 0 0,0 0 1 0 0,1 0-1 0 0,-1 0 0 0 0,0 0 1 0 0,0 0-1 0 0,0 0 1 0 0,0 0-1 0 0,1 0 0 0 0,-1 0 1 0 0,0 0-1 0 0,0-1 0 0 0,0 1 1 0 0,0 0-1 0 0,1 0 1 0 0,-1 0-1 0 0,0 0 0 0 0,0 0 1 0 0,0 0-1 0 0,0 0 1 0 0,0 0-1 0 0,0-1 0 0 0,1 1 1 0 0,-1 0-1 0 0,0 0 1 0 0,0 0-1 0 0,0 0 0 0 0,0-1 1 0 0,0 1-1 0 0,0 0 0 0 0,0 0 1 0 0,0 0-1 0 0,0 0 1 0 0,0 0-1 0 0,0-1 0 0 0,0 1 1 0 0,0 0-1 0 0,0 0 1 0 0,0 0-1 0 0,0-1 0 0 0,0 1 1 0 0,0 0-1 0 0,0 0 0 0 0,0-1 38 0 0,2-2-2046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27.827"/>
    </inkml:context>
    <inkml:brush xml:id="br0">
      <inkml:brushProperty name="width" value="0.1" units="cm"/>
      <inkml:brushProperty name="height" value="0.1" units="cm"/>
      <inkml:brushProperty name="color" value="#333333"/>
    </inkml:brush>
  </inkml:definitions>
  <inkml:trace contextRef="#ctx0" brushRef="#br0">64 1 7682 0 0,'-1'0'421'0'0,"-1"0"1"0"0,1 0 0 0 0,0 0-1 0 0,0 0 1 0 0,0 1-1 0 0,0-1 1 0 0,0 0 0 0 0,-1 1-1 0 0,1-1 1 0 0,0 1 0 0 0,0-1-1 0 0,0 1 1 0 0,0 0-1 0 0,0-1 1 0 0,1 1 0 0 0,-1 0-1 0 0,0 0 1 0 0,-1 1 0 0 0,0 1 33 0 0,0 0 0 0 0,0-1 1 0 0,1 1-1 0 0,-1 0 1 0 0,1 0-1 0 0,-2 6 1 0 0,0 3 247 0 0,0 0-1 0 0,-1 21 1 0 0,4-33-638 0 0,-9 53 1212 0 0,6-42-1054 0 0,0 0 1 0 0,1 0 0 0 0,1 0 0 0 0,0 0-1 0 0,1 13 1 0 0,2 6 164 0 0,-2-11-204 0 0,1 0-1 0 0,1 0 1 0 0,1-1-1 0 0,1 1 1 0 0,7 19 0 0 0,-10-34-163 0 0,1-1 0 0 0,-1 0 0 0 0,1 0 0 0 0,0 0 0 0 0,0 0 0 0 0,0 0 0 0 0,0 0 0 0 0,1-1 0 0 0,-1 1 0 0 0,1-1 0 0 0,0 0 0 0 0,0 1 0 0 0,0-1 0 0 0,0 0 1 0 0,0-1-1 0 0,0 1 0 0 0,0-1 0 0 0,0 1 0 0 0,1-1 0 0 0,4 1 0 0 0,6 1 49 0 0,1-1-1 0 0,-1 0 1 0 0,27-1 0 0 0,-1 0 4 0 0,-24 0-121 0 0,0-1 1 0 0,1 0 0 0 0,-1-1 0 0 0,0-1 0 0 0,0 0-1 0 0,0-1 1 0 0,21-7 0 0 0,-29 8 436 0 0,6-4-4067 0 0,-14 6 3493 0 0,0-1 0 0 0,0 1 0 0 0,0 0 1 0 0,0-1-1 0 0,0 1 0 0 0,1-1 0 0 0,-1 1 0 0 0,0-1 0 0 0,0 1 0 0 0,0 0 0 0 0,0-1 0 0 0,0 1 0 0 0,0-1 0 0 0,0 1 0 0 0,-1-1 0 0 0,1 1 0 0 0,0 0 0 0 0,0-1 0 0 0,0 1 0 0 0,0-1 0 0 0,0 1 1 0 0,-1 0-1 0 0,1-1 0 0 0,0 1 0 0 0,0-1 0 0 0,-1 1 0 0 0,1 0 0 0 0,0-1 0 0 0,-1 1 0 0 0,1 0 0 0 0,0 0 0 0 0,-1-1 0 0 0,1 1 0 0 0,0 0 0 0 0,-1-1 0 0 0,-5-4-2756 0 0</inkml:trace>
  <inkml:trace contextRef="#ctx0" brushRef="#br0" timeOffset="1">12 257 7714 0 0,'-10'1'2981'0'0,"10"3"-76"0"0,1-4-2760 0 0,1 1 0 0 0,-1-1 0 0 0,0 1-1 0 0,0-1 1 0 0,1 0 0 0 0,-1 0 0 0 0,0 1 0 0 0,1-1 0 0 0,-1 0 0 0 0,0 0 0 0 0,1 0 0 0 0,-1 0 0 0 0,0-1 0 0 0,2 1 0 0 0,148-45 1859 0 0,-83 23-1749 0 0,-13-1-624 0 0,-40 16-525 0 0,-1 0 1 0 0,18-4-1 0 0,-20 9-558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45.108"/>
    </inkml:context>
    <inkml:brush xml:id="br0">
      <inkml:brushProperty name="width" value="0.025" units="cm"/>
      <inkml:brushProperty name="height" value="0.025" units="cm"/>
      <inkml:brushProperty name="color" value="#FFFFFF"/>
    </inkml:brush>
  </inkml:definitions>
  <inkml:trace contextRef="#ctx0" brushRef="#br0">4 39 7738 0 0,'-4'-1'10218'0'0,"8"0"-8037"0"0,6-2-2106 0 0,-3 1-73 0 0,0 0-1 0 0,0 1 0 0 0,0 0 1 0 0,0 0-1 0 0,1 0 1 0 0,-1 1-1 0 0,0 0 0 0 0,0 0 1 0 0,11 3-1 0 0,7 2-30 0 0,32 9-1 0 0,-50-11 74 0 0,-1-1 0 0 0,1 1 1 0 0,0 0-1 0 0,-1 0 0 0 0,0 1 0 0 0,6 4 0 0 0,-12-8-7 0 0,0 0 0 0 0,0 1 0 0 0,0-1 0 0 0,0 1 0 0 0,0-1 0 0 0,0 0 0 0 0,0 1 0 0 0,0-1 0 0 0,0 1 0 0 0,-1-1 0 0 0,1 0 0 0 0,0 1 0 0 0,0-1 0 0 0,-1 0 0 0 0,1 1 0 0 0,0-1-1 0 0,0 0 1 0 0,-1 0 0 0 0,1 1 0 0 0,0-1 0 0 0,-1 0 0 0 0,1 0 0 0 0,0 1 0 0 0,-1-1 0 0 0,1 0 0 0 0,0 0 0 0 0,-1 0 0 0 0,1 0 0 0 0,-1 1 0 0 0,-16 8 790 0 0,14-7-622 0 0,2-1-175 0 0,-1 0-1 0 0,0 1 1 0 0,0-1 0 0 0,0 1 0 0 0,1 0-1 0 0,-1 0 1 0 0,1-1 0 0 0,-1 1 0 0 0,1 0-1 0 0,0 0 1 0 0,0 0 0 0 0,0 1 0 0 0,0-1-1 0 0,0 0 1 0 0,0 0 0 0 0,0 0 0 0 0,1 1-1 0 0,-1-1 1 0 0,1 0 0 0 0,0 1 0 0 0,0-1-1 0 0,0 0 1 0 0,0 1 0 0 0,0-1 0 0 0,0 0-1 0 0,1 1 1 0 0,-1-1 0 0 0,1 3 0 0 0,0-3-33 0 0,-1 0 1 0 0,1 1-1 0 0,0-1 1 0 0,0 0-1 0 0,0 0 1 0 0,0 0 0 0 0,0 0-1 0 0,0 0 1 0 0,0-1-1 0 0,0 1 1 0 0,1 0-1 0 0,-1 0 1 0 0,1-1-1 0 0,0 1 1 0 0,-1-1 0 0 0,1 0-1 0 0,0 1 1 0 0,0-1-1 0 0,0 0 1 0 0,-1 0-1 0 0,2 0 1 0 0,-1 0-1 0 0,0 0 1 0 0,0-1 0 0 0,0 1-1 0 0,0 0 1 0 0,0-1-1 0 0,0 0 1 0 0,5 1-1 0 0,-6-1 16 0 0,-1 0-1 0 0,1-1 1 0 0,0 1-1 0 0,0 0 0 0 0,0 0 1 0 0,0 0-1 0 0,0-1 1 0 0,0 1-1 0 0,-1 0 0 0 0,1-1 1 0 0,0 1-1 0 0,0 0 1 0 0,0-1-1 0 0,-1 0 0 0 0,1 1 1 0 0,0-1-1 0 0,-1 1 1 0 0,1-1-1 0 0,0 0 0 0 0,-1 1 1 0 0,1-1-1 0 0,-1 0 1 0 0,1-1-1 0 0,0 0 18 0 0,0 0 0 0 0,0 0 0 0 0,-1 0 0 0 0,1 0 0 0 0,-1 0 0 0 0,0 0 0 0 0,0 0-1 0 0,1 0 1 0 0,-2-4 0 0 0,1-1 36 0 0,-1 1-1 0 0,0 0 0 0 0,-1 0 0 0 0,1 0 0 0 0,-6-12 1 0 0,3 10-95 0 0,0 0 1 0 0,0 0 0 0 0,0 1-1 0 0,-1 0 1 0 0,-1 0 0 0 0,1 0-1 0 0,-12-11 1 0 0,49 0-295 0 0,-30 17 318 0 0,0 0 0 0 0,0 0 0 0 0,0 1-1 0 0,0-1 1 0 0,0 0 0 0 0,0 1 0 0 0,0-1 0 0 0,1 1 0 0 0,-1 0 0 0 0,0 0-1 0 0,0 0 1 0 0,0 0 0 0 0,1 0 0 0 0,-1 0 0 0 0,0 1 0 0 0,0-1-1 0 0,0 1 1 0 0,0-1 0 0 0,1 1 0 0 0,2 2 0 0 0,-2-1 3 0 0,0 0 0 0 0,0 0 0 0 0,-1 0 0 0 0,1 0 0 0 0,-1 1 0 0 0,1 0 0 0 0,-1-1 0 0 0,0 1 0 0 0,0 0 0 0 0,0 0 0 0 0,-1 0 0 0 0,3 4 0 0 0,-1 0 14 0 0,0 1 0 0 0,-1-1 1 0 0,0 1-1 0 0,0 0 0 0 0,0 0 0 0 0,-1 0 0 0 0,-1 0 1 0 0,1 0-1 0 0,-1 0 0 0 0,-2 16 0 0 0,0-18 209 0 0,0-6-38 0 0,-1-14 89 0 0,-1-23 54 0 0,6 27-321 0 0,-1-1 0 0 0,1 1 0 0 0,1 0 0 0 0,0 0 0 0 0,1 0 0 0 0,-1 0 0 0 0,2 1 0 0 0,0-1 0 0 0,6-9 0 0 0,-11 18-13 0 0,1 1 0 0 0,-1-1 0 0 0,0 0 0 0 0,1 1 0 0 0,-1-1 0 0 0,1 1 0 0 0,-1-1 0 0 0,0 1 1 0 0,1-1-1 0 0,-1 1 0 0 0,1-1 0 0 0,0 1 0 0 0,-1 0 0 0 0,1-1 0 0 0,-1 1 0 0 0,1 0 0 0 0,-1-1 0 0 0,1 1 0 0 0,0 0 0 0 0,-1 0 0 0 0,1-1 0 0 0,0 1 0 0 0,-1 0 0 0 0,1 0 0 0 0,0 0 0 0 0,-1 0 0 0 0,1 0 0 0 0,0 0 0 0 0,-1 0 0 0 0,1 0 0 0 0,0 0 0 0 0,-1 1 0 0 0,1-1 0 0 0,0 0 0 0 0,-1 0 0 0 0,1 0 0 0 0,0 1 0 0 0,-1-1 0 0 0,1 0 0 0 0,-1 1 0 0 0,1-1 0 0 0,-1 1 0 0 0,1-1 0 0 0,-1 0 0 0 0,1 1 0 0 0,-1-1 0 0 0,1 2 0 0 0,0-1 11 0 0,0 0-1 0 0,0 0 1 0 0,0 0-1 0 0,0 0 1 0 0,-1 0-1 0 0,1 0 1 0 0,0 0-1 0 0,-1 1 0 0 0,1-1 1 0 0,-1 0-1 0 0,1 1 1 0 0,-1-1-1 0 0,1 0 1 0 0,-1 1-1 0 0,0-1 1 0 0,0 0-1 0 0,0 1 1 0 0,0-1-1 0 0,0 0 0 0 0,0 1 1 0 0,0-1-1 0 0,0 1 1 0 0,-1 1-1 0 0,-1 1 24 0 0,0-1 0 0 0,1 1 0 0 0,-1-1 1 0 0,-1 0-1 0 0,1 1 0 0 0,-1-1 0 0 0,1 0 0 0 0,-1-1 0 0 0,0 1 0 0 0,0 0 0 0 0,0-1 0 0 0,0 1 0 0 0,0-1 0 0 0,-1 0 0 0 0,1 0 0 0 0,-7 2 0 0 0,3 0-5 0 0,6-4-21 0 0,1 0-1 0 0,0 1 0 0 0,-1-1 1 0 0,1 0-1 0 0,0 0 0 0 0,0 1 1 0 0,-1-1-1 0 0,1 0 0 0 0,0 1 1 0 0,0-1-1 0 0,0 0 0 0 0,-1 1 1 0 0,1-1-1 0 0,0 0 0 0 0,0 1 1 0 0,0-1-1 0 0,0 1 0 0 0,0-1 1 0 0,0 0-1 0 0,0 1 0 0 0,0-1 1 0 0,0 0-1 0 0,0 1 0 0 0,0-1 1 0 0,0 1-1 0 0,0-1 0 0 0,0 0 1 0 0,0 1-1 0 0,0-1 0 0 0,0 0 1 0 0,0 1-1 0 0,1-1 0 0 0,-1 0 1 0 0,0 1-1 0 0,0-1 0 0 0,0 0 1 0 0,1 1-1 0 0,-1-1 0 0 0,0 0 1 0 0,0 1-1 0 0,1-1 0 0 0,-1 0 1 0 0,0 0-1 0 0,1 1 0 0 0,-1-1 1 0 0,0 0-1 0 0,1 0 0 0 0,-1 0 1 0 0,0 0-1 0 0,1 1 0 0 0,24 16 17 0 0,-17-12-7 0 0,10 10-84 0 0,13 9-204 0 0,-10-13-3320 0 0,-20-11 3107 0 0,-1 0-1 0 0,1 0 1 0 0,0 0-1 0 0,-1 0 0 0 0,1 0 1 0 0,0 1-1 0 0,0-1 1 0 0,-1-1-1 0 0,1 1 1 0 0,0 0-1 0 0,0 0 1 0 0,-1 0-1 0 0,1 0 0 0 0,0 0 1 0 0,-1-1-1 0 0,1 1 1 0 0,1-1-1 0 0,0 1-1658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45.666"/>
    </inkml:context>
    <inkml:brush xml:id="br0">
      <inkml:brushProperty name="width" value="0.025" units="cm"/>
      <inkml:brushProperty name="height" value="0.025" units="cm"/>
      <inkml:brushProperty name="color" value="#FFFFFF"/>
    </inkml:brush>
  </inkml:definitions>
  <inkml:trace contextRef="#ctx0" brushRef="#br0">1 25 7922 0 0,'1'-6'9188'0'0,"-2"8"-4141"0"0,4 14-3960 0 0,-2-13-1083 0 0,0 0 1 0 0,0 0-1 0 0,0 0 1 0 0,1 0 0 0 0,0 0-1 0 0,-1-1 1 0 0,1 1-1 0 0,0-1 1 0 0,0 1 0 0 0,1-1-1 0 0,-1 0 1 0 0,0 0-1 0 0,1 0 1 0 0,-1 0 0 0 0,1 0-1 0 0,0 0 1 0 0,4 1-1 0 0,-5-2 16 0 0,1-1 0 0 0,-1 1-1 0 0,0-1 1 0 0,1 1 0 0 0,-1-1-1 0 0,1 0 1 0 0,-1 0-1 0 0,1 0 1 0 0,-1-1 0 0 0,0 1-1 0 0,1-1 1 0 0,-1 1-1 0 0,1-1 1 0 0,-1 0 0 0 0,0 0-1 0 0,0 0 1 0 0,1 0-1 0 0,-1 0 1 0 0,0 0 0 0 0,0 0-1 0 0,0-1 1 0 0,0 1-1 0 0,3-4 1 0 0,-2 1 74 0 0,-1 1 0 0 0,1-1 0 0 0,-1 1 0 0 0,1-1 0 0 0,-1 0-1 0 0,-1 1 1 0 0,1-1 0 0 0,0 0 0 0 0,-1-1 0 0 0,0 1 0 0 0,0 0 0 0 0,0 0 0 0 0,0 0-1 0 0,-1-8 1 0 0,-1 31 143 0 0,-5 32-1 0 0,2-33-74 0 0,2 1 0 0 0,0 21 0 0 0,2-23-129 0 0,0-1-1 0 0,2 0 0 0 0,0 0 1 0 0,1 0-1 0 0,0 0 0 0 0,1 0 1 0 0,10 22-1 0 0,-12-34 184 0 0,0-6-3877 0 0,-1-7-4364 0 0,-1 5 4939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11.991"/>
    </inkml:context>
    <inkml:brush xml:id="br0">
      <inkml:brushProperty name="width" value="0.05" units="cm"/>
      <inkml:brushProperty name="height" value="0.05" units="cm"/>
      <inkml:brushProperty name="color" value="#FFFFFF"/>
    </inkml:brush>
  </inkml:definitions>
  <inkml:trace contextRef="#ctx0" brushRef="#br0">228 206 7106 0 0,'-4'-7'758'0'0,"0"-1"0"0"0,0 0 1 0 0,0 1-1 0 0,-1 0 0 0 0,-1 0 1 0 0,1 0-1 0 0,-8-7 1 0 0,-7-4 447 0 0,-22-15 1 0 0,22 18-129 0 0,-27-27 0 0 0,47 42-1073 0 0,-3-4 161 0 0,-1 0 0 0 0,0 0 0 0 0,0 1 1 0 0,0 0-1 0 0,0 0 0 0 0,0 0 0 0 0,0 0 1 0 0,-7-2-1 0 0,11 5-157 0 0,-1 0 1 0 0,1 0-1 0 0,-1 0 1 0 0,1 0-1 0 0,-1 1 1 0 0,1-1-1 0 0,-1 0 0 0 0,1 0 1 0 0,-1 1-1 0 0,1-1 1 0 0,-1 0-1 0 0,1 1 1 0 0,0-1-1 0 0,-1 1 1 0 0,1-1-1 0 0,-1 1 1 0 0,1-1-1 0 0,0 0 0 0 0,-1 1 1 0 0,1-1-1 0 0,0 1 1 0 0,0-1-1 0 0,0 1 1 0 0,-1 0-1 0 0,1-1 1 0 0,0 1-1 0 0,0-1 1 0 0,0 1-1 0 0,0-1 0 0 0,0 1 1 0 0,0-1-1 0 0,0 1 1 0 0,0 0-1 0 0,-2 22-91 0 0,16 330-346 0 0,-5-206 395 0 0,5 119-14 0 0,27 908 284 0 0,-47-385 688 0 0,1-317-379 0 0,4-158-305 0 0,2-288-239 0 0,-1-16-233 0 0,1 0 1 0 0,-1 1-1 0 0,-1-1 0 0 0,-2 13 0 0 0,-1-50-5118 0 0,7-23 2679 0 0,0 17 456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12.740"/>
    </inkml:context>
    <inkml:brush xml:id="br0">
      <inkml:brushProperty name="width" value="0.05" units="cm"/>
      <inkml:brushProperty name="height" value="0.05" units="cm"/>
      <inkml:brushProperty name="color" value="#FFFFFF"/>
    </inkml:brush>
  </inkml:definitions>
  <inkml:trace contextRef="#ctx0" brushRef="#br0">15 94 6577 0 0,'-2'-1'492'0'0,"1"-1"-1"0"0,0 0 0 0 0,-1 0 1 0 0,1 0-1 0 0,0 0 0 0 0,0 0 0 0 0,0 0 1 0 0,0 0-1 0 0,0 0 0 0 0,1 0 0 0 0,-1 0 1 0 0,1 0-1 0 0,-1 0 0 0 0,1-4 1 0 0,0 4-428 0 0,0 1 0 0 0,1 0 0 0 0,-1 0 1 0 0,1 0-1 0 0,0 0 0 0 0,-1 0 1 0 0,1 0-1 0 0,0 0 0 0 0,-1 0 1 0 0,1 1-1 0 0,0-1 0 0 0,0 0 0 0 0,0 0 1 0 0,0 0-1 0 0,0 1 0 0 0,0-1 1 0 0,0 1-1 0 0,0-1 0 0 0,0 1 0 0 0,0-1 1 0 0,0 1-1 0 0,0-1 0 0 0,0 1 1 0 0,1 0-1 0 0,-1 0 0 0 0,0 0 1 0 0,0-1-1 0 0,0 1 0 0 0,2 1 0 0 0,216-17 780 0 0,3 18-176 0 0,-88 1-38 0 0,695-12 1461 0 0,-131 0-1365 0 0,-32 1-213 0 0,344 3-51 0 0,-107 72-330 0 0,-274-12 20 0 0,679-22 242 0 0,-1289-33-534 0 0,108 3-5034 0 0,-105-1 3930 0 0,0 1 0 0 0,-1 0-1 0 0,36 11 1 0 0,-54-13-318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13.210"/>
    </inkml:context>
    <inkml:brush xml:id="br0">
      <inkml:brushProperty name="width" value="0.05" units="cm"/>
      <inkml:brushProperty name="height" value="0.05" units="cm"/>
      <inkml:brushProperty name="color" value="#FFFFFF"/>
    </inkml:brush>
  </inkml:definitions>
  <inkml:trace contextRef="#ctx0" brushRef="#br0">45 0 9754 0 0,'-14'24'5556'0'0,"8"-1"-3383"0"0,5-12-1907 0 0,1-1 1 0 0,2 21-1 0 0,-1-26-59 0 0,2 76 40 0 0,-3 0 0 0 0,-15 111 0 0 0,0 18 306 0 0,37 537 1018 0 0,1-195-495 0 0,-23-482-883 0 0,12 396 653 0 0,-1-315-701 0 0,31 160-1 0 0,9-12-13 0 0,-30-97-66 0 0,-21-174-886 0 0,-1 0-1 0 0,-1 0 0 0 0,-1 0 0 0 0,-8 30 1 0 0,11-57 620 0 0,-1 0 1 0 0,1 0-1 0 0,0 0 1 0 0,-1 0 0 0 0,1 0-1 0 0,0 0 1 0 0,-1 0 0 0 0,1-1-1 0 0,-1 1 1 0 0,1 0 0 0 0,-1 0-1 0 0,0-1 1 0 0,1 1 0 0 0,-1 0-1 0 0,0-1 1 0 0,1 1-1 0 0,-1 0 1 0 0,0-1 0 0 0,0 1-1 0 0,-1 0 1 0 0,-6 1-1867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14.129"/>
    </inkml:context>
    <inkml:brush xml:id="br0">
      <inkml:brushProperty name="width" value="0.05" units="cm"/>
      <inkml:brushProperty name="height" value="0.05" units="cm"/>
      <inkml:brushProperty name="color" value="#FFFFFF"/>
    </inkml:brush>
  </inkml:definitions>
  <inkml:trace contextRef="#ctx0" brushRef="#br0">1 172 9674 0 0,'5'1'1067'0'0,"1"0"-1"0"0,-1 0 1 0 0,1 0 0 0 0,10-1-1 0 0,47-7-1121 0 0,-37 4 425 0 0,675-64-94 0 0,-246 29 1092 0 0,345-23-290 0 0,1097 91-334 0 0,47 22 624 0 0,-1805-53-1333 0 0,326 0 66 0 0,-2 24 163 0 0,-453-22-243 0 0,73 9 136 0 0,-71-7-80 0 0,-1-1-1 0 0,0 1 1 0 0,0 1-1 0 0,0 0 0 0 0,11 6 1 0 0,-20-8-419 0 0,-7-3-588 0 0,-10-7-2157 0 0,2-10 649 0 0,2 4 349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15.165"/>
    </inkml:context>
    <inkml:brush xml:id="br0">
      <inkml:brushProperty name="width" value="0.05" units="cm"/>
      <inkml:brushProperty name="height" value="0.05" units="cm"/>
      <inkml:brushProperty name="color" value="#FFFFFF"/>
    </inkml:brush>
  </inkml:definitions>
  <inkml:trace contextRef="#ctx0" brushRef="#br0">61 28 8722 0 0,'0'-2'575'0'0,"-1"0"-1"0"0,1 0 1 0 0,-1 0 0 0 0,1 0-1 0 0,-1 0 1 0 0,0 1 0 0 0,0-1 0 0 0,0 0-1 0 0,-2-2 1 0 0,3 4-439 0 0,-1-1 1 0 0,1 1-1 0 0,-1-1 0 0 0,1 0 0 0 0,-1 1 1 0 0,1 0-1 0 0,-1-1 0 0 0,0 1 1 0 0,1-1-1 0 0,-1 1 0 0 0,0 0 0 0 0,1-1 1 0 0,-1 1-1 0 0,0 0 0 0 0,0 0 0 0 0,1 0 1 0 0,-3-1-1 0 0,2 2-119 0 0,0-1 1 0 0,-1 0-1 0 0,1 1 0 0 0,0-1 1 0 0,-1 1-1 0 0,1-1 0 0 0,0 1 1 0 0,0 0-1 0 0,0-1 1 0 0,0 1-1 0 0,-1 0 0 0 0,1 0 1 0 0,0 0-1 0 0,0 0 0 0 0,1 0 1 0 0,-1 0-1 0 0,0 0 0 0 0,0 0 1 0 0,0 0-1 0 0,1 1 0 0 0,-1-1 1 0 0,1 0-1 0 0,-1 0 0 0 0,1 1 1 0 0,-1 1-1 0 0,-3 8-39 0 0,1 0-1 0 0,1 0 1 0 0,0 1 0 0 0,0-1-1 0 0,1 0 1 0 0,1 22 0 0 0,11 72 0 0 0,-4-53 13 0 0,36 903 727 0 0,-50-528-297 0 0,-14 213-207 0 0,4-116 384 0 0,11-365-376 0 0,-2 159 6 0 0,10-213-128 0 0,15 105 1 0 0,6-103 28 0 0,-2-12-3245 0 0,-20-86 2174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15.648"/>
    </inkml:context>
    <inkml:brush xml:id="br0">
      <inkml:brushProperty name="width" value="0.05" units="cm"/>
      <inkml:brushProperty name="height" value="0.05" units="cm"/>
      <inkml:brushProperty name="color" value="#FFFFFF"/>
    </inkml:brush>
  </inkml:definitions>
  <inkml:trace contextRef="#ctx0" brushRef="#br0">0 161 7858 0 0,'15'2'1070'0'0,"0"-1"0"0"0,-1 0 0 0 0,1-1 0 0 0,29-5 1 0 0,59-16-1050 0 0,-48 9 439 0 0,725-99 2164 0 0,-529 96-2124 0 0,293 19 0 0 0,607 86 1143 0 0,-1137-89-1639 0 0,38 4-30 0 0,40 5-15 0 0,0-4 0 0 0,97-6 0 0 0,-183-1-370 0 0,-1 1 0 0 0,1 0-1 0 0,0-1 1 0 0,0 0 0 0 0,0-1 0 0 0,-1 1 0 0 0,1-1-1 0 0,0 0 1 0 0,-1 0 0 0 0,0-1 0 0 0,6-3 0 0 0,-4 0-1384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16.712"/>
    </inkml:context>
    <inkml:brush xml:id="br0">
      <inkml:brushProperty name="width" value="0.05" units="cm"/>
      <inkml:brushProperty name="height" value="0.05" units="cm"/>
      <inkml:brushProperty name="color" value="#FFFFFF"/>
    </inkml:brush>
  </inkml:definitions>
  <inkml:trace contextRef="#ctx0" brushRef="#br0">1 75 5857 0 0,'0'1'262'0'0,"0"1"-1"0"0,0-1 1 0 0,0 1-1 0 0,0-1 1 0 0,0 0-1 0 0,0 1 1 0 0,0-1-1 0 0,0 1 0 0 0,1-1 1 0 0,-1 1-1 0 0,0-1 1 0 0,1 0-1 0 0,-1 1 1 0 0,1-1-1 0 0,0 0 1 0 0,0 0-1 0 0,-1 1 1 0 0,1-1-1 0 0,2 2 1 0 0,-2-2-99 0 0,1 1 0 0 0,0-1 1 0 0,0 0-1 0 0,0 1 0 0 0,0-1 1 0 0,1 0-1 0 0,-1 0 0 0 0,0 0 1 0 0,0 0-1 0 0,5 0 1 0 0,5 1-96 0 0,0-1 0 0 0,1 0 0 0 0,22-2 0 0 0,-24 0 408 0 0,535-29 1415 0 0,-153 6-1257 0 0,456-16-570 0 0,-695 33 9 0 0,314-10 127 0 0,1 29-201 0 0,-57 25 30 0 0,245 15 39 0 0,496 11 116 0 0,458-53 1029 0 0,-1228-30-1381 0 0,-220 7-3511 0 0,-139 11 2486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3:17.161"/>
    </inkml:context>
    <inkml:brush xml:id="br0">
      <inkml:brushProperty name="width" value="0.05" units="cm"/>
      <inkml:brushProperty name="height" value="0.05" units="cm"/>
      <inkml:brushProperty name="color" value="#FFFFFF"/>
    </inkml:brush>
  </inkml:definitions>
  <inkml:trace contextRef="#ctx0" brushRef="#br0">71 1 9762 0 0,'-3'8'9409'0'0,"-2"21"-7511"0"0,-3 38-2228 0 0,-9 104 699 0 0,-17 240-192 0 0,31-104-149 0 0,6-236 48 0 0,3-1 0 0 0,20 92 0 0 0,-19-139-31 0 0,-6-23-50 0 0,-1 0 0 0 0,0 0 1 0 0,0 0-1 0 0,0 0 0 0 0,0 0 0 0 0,0 0 0 0 0,0 0 0 0 0,0 0 1 0 0,0 1-1 0 0,0-1 0 0 0,0 0 0 0 0,0 0 0 0 0,0 0 1 0 0,0 0-1 0 0,0 0 0 0 0,0 0 0 0 0,1 0 0 0 0,-1 0 1 0 0,0 0-1 0 0,0 0 0 0 0,0 0 0 0 0,0 0 0 0 0,0 0 0 0 0,0 0 1 0 0,0 0-1 0 0,0 0 0 0 0,1 0 0 0 0,-1 0 0 0 0,0 0 1 0 0,0 0-1 0 0,0 0 0 0 0,0 0 0 0 0,0 0 0 0 0,0 0 1 0 0,0 0-1 0 0,0 0 0 0 0,1 0 0 0 0,-1 0 0 0 0,0 0 0 0 0,0 0 1 0 0,0 0-1 0 0,0 0 0 0 0,0 0 0 0 0,0 0 0 0 0,0 0 1 0 0,0 0-1 0 0,0 0 0 0 0,1 0 0 0 0,3-12-786 0 0,5-34-2440 0 0,-9 34 2066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28.188"/>
    </inkml:context>
    <inkml:brush xml:id="br0">
      <inkml:brushProperty name="width" value="0.1" units="cm"/>
      <inkml:brushProperty name="height" value="0.1" units="cm"/>
      <inkml:brushProperty name="color" value="#333333"/>
    </inkml:brush>
  </inkml:definitions>
  <inkml:trace contextRef="#ctx0" brushRef="#br0">29 123 10786 0 0,'0'0'476'0'0,"-21"-2"6145"0"0,21 3-6564 0 0,0-1 0 0 0,0 0 0 0 0,-1 0 1 0 0,1 0-1 0 0,0 0 0 0 0,0 0 1 0 0,-1 0-1 0 0,1 0 0 0 0,0 0 0 0 0,0 0 1 0 0,0 0-1 0 0,-1 0 0 0 0,1 0 0 0 0,0 0 1 0 0,0 0-1 0 0,-1 0 0 0 0,1 0 0 0 0,0 0 1 0 0,0-1-1 0 0,0 1 0 0 0,-1 0 1 0 0,1 0-1 0 0,0 0 0 0 0,0 0 0 0 0,0 0 1 0 0,-1 0-1 0 0,1-1 0 0 0,0 1 0 0 0,0 0 1 0 0,0 0-1 0 0,0 0 0 0 0,-1-1 0 0 0,1 1 1 0 0,0 0-1 0 0,0 0 0 0 0,0 0 1 0 0,0-1-1 0 0,0 1 0 0 0,0 0 0 0 0,0 0 1 0 0,0 0-1 0 0,0-1 0 0 0,0 1 0 0 0,0 0 1 0 0,0 0-1 0 0,0-1 0 0 0,0 1 0 0 0,0 0 1 0 0,0 0-1 0 0,0-1 0 0 0,0 1 0 0 0,0 0 1 0 0,0 0-1 0 0,0 0 0 0 0,0-1 1 0 0,0 1-1 0 0,0 0 0 0 0,0 0 0 0 0,1 0 1 0 0,-1-1-1 0 0,0 1 0 0 0,0 0 0 0 0,0 0 1 0 0,0 0-1 0 0,0 0 0 0 0,1-1 0 0 0,-1 1 1 0 0,0 0-1 0 0,1 0 0 0 0,8-8 198 0 0,1 1-1 0 0,-1 0 0 0 0,2 1 1 0 0,-1 0-1 0 0,1 1 0 0 0,0 0 1 0 0,0 1-1 0 0,0 0 0 0 0,16-3 1 0 0,32-9-461 0 0,71-15 766 0 0,-115 29-1379 0 0,1 0 0 0 0,-1 1 0 0 0,1 1 0 0 0,0 0 0 0 0,-1 1 0 0 0,22 4 0 0 0,-22-2-1089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52.951"/>
    </inkml:context>
    <inkml:brush xml:id="br0">
      <inkml:brushProperty name="width" value="0.025" units="cm"/>
      <inkml:brushProperty name="height" value="0.025" units="cm"/>
      <inkml:brushProperty name="color" value="#FFFFFF"/>
    </inkml:brush>
  </inkml:definitions>
  <inkml:trace contextRef="#ctx0" brushRef="#br0">19 98 9378 0 0,'-13'-4'6366'0'0,"13"4"-6328"0"0,0 0 1 0 0,-1 0-1 0 0,1 0 1 0 0,0 0-1 0 0,0 0 1 0 0,0 0-1 0 0,-1 0 1 0 0,1 0 0 0 0,0 0-1 0 0,0 0 1 0 0,0 0-1 0 0,0 0 1 0 0,-1 0-1 0 0,1 0 1 0 0,0 0-1 0 0,0-1 1 0 0,0 1-1 0 0,0 0 1 0 0,-1 0-1 0 0,1 0 1 0 0,0 0 0 0 0,0 0-1 0 0,0 0 1 0 0,0-1-1 0 0,0 1 1 0 0,-1 0-1 0 0,1 0 1 0 0,0 0-1 0 0,0 0 1 0 0,0 0-1 0 0,0-1 1 0 0,0 1 0 0 0,0 0-1 0 0,0 0 1 0 0,0 0-1 0 0,0-1 1 0 0,0 1-1 0 0,0 0 1 0 0,0 0-1 0 0,0 0 1 0 0,0 0-1 0 0,0-1 1 0 0,0 1-1 0 0,0 0 1 0 0,0 0 0 0 0,0 0-1 0 0,0-1 1 0 0,0 1-1 0 0,0 0 1 0 0,0 0-1 0 0,0 0 1 0 0,0 0-1 0 0,0-1 1 0 0,0 1-1 0 0,1 0 1 0 0,-1 0-1 0 0,0 0 1 0 0,0 0 0 0 0,0 0-1 0 0,0-1 1 0 0,1 1-1 0 0,1 2 98 0 0,0 0 0 0 0,-1 1-1 0 0,1-1 1 0 0,0 0 0 0 0,-1 1 0 0 0,1-1-1 0 0,-1 1 1 0 0,2 3 0 0 0,3 10 27 0 0,-1 0 0 0 0,0 0 0 0 0,5 27 0 0 0,-9-33-68 0 0,1 0 1 0 0,-2 0 0 0 0,0 0 0 0 0,0 0 0 0 0,0 0 0 0 0,-1 1 0 0 0,-4 11 0 0 0,5-22-82 0 0,0 0 1 0 0,0 0 0 0 0,0 0-1 0 0,0 0 1 0 0,0 0-1 0 0,0 0 1 0 0,0 0-1 0 0,0 0 1 0 0,0-1 0 0 0,0 1-1 0 0,0 0 1 0 0,0 0-1 0 0,-1 0 1 0 0,1 0 0 0 0,0 0-1 0 0,0 0 1 0 0,0 0-1 0 0,0 0 1 0 0,0 0-1 0 0,0 0 1 0 0,0 0 0 0 0,0 0-1 0 0,-1 0 1 0 0,1 0-1 0 0,0 0 1 0 0,0 0 0 0 0,0 0-1 0 0,0 0 1 0 0,0 0-1 0 0,0 0 1 0 0,0 0 0 0 0,-1 0-1 0 0,1 0 1 0 0,0 0-1 0 0,0 0 1 0 0,0 0-1 0 0,0 0 1 0 0,0 0 0 0 0,0 0-1 0 0,0 0 1 0 0,0 0-1 0 0,-1 0 1 0 0,1 0 0 0 0,0 0-1 0 0,0 0 1 0 0,0 0-1 0 0,0 1 1 0 0,0-1-1 0 0,0 0 1 0 0,0 0 0 0 0,0 0-1 0 0,0 0 1 0 0,0 0-1 0 0,0 0 1 0 0,0 0 0 0 0,-1 0-1 0 0,1 1 1 0 0,0-1-1 0 0,0 0 1 0 0,0 0-1 0 0,0 0 1 0 0,0 0 0 0 0,0 0-1 0 0,0 0 1 0 0,0 0-1 0 0,0 1 1 0 0,0-1 0 0 0,0 0-1 0 0,0 0 1 0 0,-6-14 328 0 0,-4-18-115 0 0,8 19-171 0 0,0 0-1 0 0,1-1 1 0 0,0 1-1 0 0,1 0 1 0 0,1-1-1 0 0,0 1 1 0 0,0 0-1 0 0,7-24 1 0 0,-4 22-45 0 0,1 0-1 0 0,1 0 1 0 0,0 0-1 0 0,9-14 1 0 0,-15 28-14 0 0,1 0 0 0 0,-1 0 1 0 0,1 0-1 0 0,0-1 0 0 0,0 1 0 0 0,-1 0 1 0 0,1 0-1 0 0,0 0 0 0 0,0 0 0 0 0,0 0 1 0 0,0 0-1 0 0,1 1 0 0 0,-1-1 1 0 0,0 0-1 0 0,0 1 0 0 0,0-1 0 0 0,1 0 1 0 0,-1 1-1 0 0,3-1 0 0 0,-3 1 2 0 0,0 0 0 0 0,0 0 0 0 0,0 0 0 0 0,0 0 0 0 0,0 0 0 0 0,0 1 0 0 0,0-1 0 0 0,0 0 0 0 0,0 1 0 0 0,0-1 0 0 0,0 1 0 0 0,0-1 1 0 0,0 1-1 0 0,0 0 0 0 0,0-1 0 0 0,0 1 0 0 0,0 0 0 0 0,-1-1 0 0 0,2 3 0 0 0,0-1 17 0 0,0 0 0 0 0,-1 1 0 0 0,1-1 1 0 0,-1 1-1 0 0,1-1 0 0 0,-1 1 0 0 0,0-1 1 0 0,0 1-1 0 0,0 0 0 0 0,-1 0 0 0 0,1 0 1 0 0,0-1-1 0 0,-1 1 0 0 0,0 0 0 0 0,0 0 1 0 0,0 0-1 0 0,0 0 0 0 0,-1 3 0 0 0,-1 0 20 0 0,0 0-1 0 0,-1 0 1 0 0,0-1 0 0 0,0 1-1 0 0,0-1 1 0 0,-1 1-1 0 0,-4 5 1 0 0,5-8-20 0 0,1 0 1 0 0,-1 0-1 0 0,1 0 0 0 0,-1-1 0 0 0,0 1 1 0 0,0-1-1 0 0,0 0 0 0 0,0 1 1 0 0,-1-1-1 0 0,1-1 0 0 0,-1 1 1 0 0,1 0-1 0 0,-5 0 0 0 0,-4-4-424 0 0,11 2 169 0 0,1-1-1 0 0,-1 1 1 0 0,0-1 0 0 0,1 0-1 0 0,-1 1 1 0 0,0-1 0 0 0,1 0-1 0 0,-1 0 1 0 0,1 1 0 0 0,-1-1-1 0 0,1 0 1 0 0,0 0-1 0 0,-1 0 1 0 0,1 1 0 0 0,0-1-1 0 0,0 0 1 0 0,-1 0 0 0 0,1 0-1 0 0,0 0 1 0 0,0 0 0 0 0,0 0-1 0 0,0 1 1 0 0,0-1 0 0 0,0 0-1 0 0,0 0 1 0 0,0 0 0 0 0,1 0-1 0 0,-1 0 1 0 0,1-1-1 0 0,2-3-1697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53.996"/>
    </inkml:context>
    <inkml:brush xml:id="br0">
      <inkml:brushProperty name="width" value="0.025" units="cm"/>
      <inkml:brushProperty name="height" value="0.025" units="cm"/>
      <inkml:brushProperty name="color" value="#FFFFFF"/>
    </inkml:brush>
  </inkml:definitions>
  <inkml:trace contextRef="#ctx0" brushRef="#br0">0 6 4937 0 0,'0'-1'8703'0'0,"1"-2"-3817"0"0,1 1-2195 0 0,0 9-2111 0 0,0 45-483 0 0,-2-35-53 0 0,1 0 0 0 0,1 1 0 0 0,6 29 0 0 0,-8-46-45 0 0,1 0 0 0 0,-1 1 0 0 0,1-1 0 0 0,-1 0 0 0 0,1 0 0 0 0,0 0-1 0 0,-1 0 1 0 0,1 0 0 0 0,0 0 0 0 0,0 0 0 0 0,0 0 0 0 0,0 0 0 0 0,0 0 0 0 0,0 0 0 0 0,0 0 0 0 0,0-1 0 0 0,0 1 0 0 0,0-1-1 0 0,0 1 1 0 0,0 0 0 0 0,1-1 0 0 0,-1 0 0 0 0,0 1 0 0 0,0-1 0 0 0,1 0 0 0 0,-1 0 0 0 0,0 1 0 0 0,3-1 0 0 0,3 0-15 0 0,1-1 0 0 0,-1 0 0 0 0,0 0 0 0 0,9-2 0 0 0,3-1 7 0 0,-2 2 129 0 0,-11 1-1281 0 0,-4 1-3398 0 0,-5 0 3532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54.411"/>
    </inkml:context>
    <inkml:brush xml:id="br0">
      <inkml:brushProperty name="width" value="0.025" units="cm"/>
      <inkml:brushProperty name="height" value="0.025" units="cm"/>
      <inkml:brushProperty name="color" value="#FFFFFF"/>
    </inkml:brush>
  </inkml:definitions>
  <inkml:trace contextRef="#ctx0" brushRef="#br0">13 35 8090 0 0,'-1'1'382'0'0,"0"-1"1"0"0,1 0 0 0 0,-1 0 0 0 0,0 1-1 0 0,1-1 1 0 0,-1 0 0 0 0,0 1-1 0 0,1-1 1 0 0,-1 1 0 0 0,1-1 0 0 0,-1 1-1 0 0,1-1 1 0 0,-1 1 0 0 0,1-1 0 0 0,-1 1-1 0 0,1 0 1 0 0,-1-1 0 0 0,1 1-1 0 0,0-1 1 0 0,-1 2 0 0 0,1-1-247 0 0,1-1 0 0 0,-1 0 0 0 0,0 1-1 0 0,1-1 1 0 0,-1 0 0 0 0,1 0 0 0 0,-1 1 0 0 0,1-1 0 0 0,-1 0 0 0 0,1 0 0 0 0,-1 0 0 0 0,1 1-1 0 0,-1-1 1 0 0,1 0 0 0 0,-1 0 0 0 0,1 0 0 0 0,-1 0 0 0 0,1 0 0 0 0,-1 0 0 0 0,2 0 0 0 0,33-3 642 0 0,-22 0-903 0 0,1 0 1 0 0,-1-1 0 0 0,0 0-1 0 0,-1-1 1 0 0,1-1-1 0 0,14-8 1 0 0,-22 8-2586 0 0,-6 5 1319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54.923"/>
    </inkml:context>
    <inkml:brush xml:id="br0">
      <inkml:brushProperty name="width" value="0.025" units="cm"/>
      <inkml:brushProperty name="height" value="0.025" units="cm"/>
      <inkml:brushProperty name="color" value="#FFFFFF"/>
    </inkml:brush>
  </inkml:definitions>
  <inkml:trace contextRef="#ctx0" brushRef="#br0">14 62 4521 0 0,'0'0'310'0'0,"-1"0"0"0"0,1 0 0 0 0,-1 0 0 0 0,1 0 0 0 0,-1 0 0 0 0,1 0 0 0 0,-1 0-1 0 0,1 0 1 0 0,-1 0 0 0 0,1 0 0 0 0,-1 0 0 0 0,1 0 0 0 0,-1 0 0 0 0,1 0 0 0 0,-1-1 0 0 0,1 1 0 0 0,0 0 0 0 0,-1 0 0 0 0,1 0 0 0 0,-1-1 0 0 0,1 1 0 0 0,0 0-1 0 0,-1-1 1 0 0,1 1 0 0 0,0 0 0 0 0,-1-1 0 0 0,1 1 0 0 0,0 0 0 0 0,-1-1 0 0 0,1 1 0 0 0,0-1 0 0 0,0 1 0 0 0,-1-1 0 0 0,2 0-78 0 0,0 0-1 0 0,-1 0 1 0 0,1 1 0 0 0,0-1 0 0 0,0 0 0 0 0,0 0 0 0 0,-1 1 0 0 0,1-1 0 0 0,0 1 0 0 0,0-1-1 0 0,0 0 1 0 0,2 0 0 0 0,38-14-145 0 0,-33 12-15 0 0,0 1 0 0 0,1 0 1 0 0,-1 0-1 0 0,0 1 0 0 0,1 0 0 0 0,-1 0 1 0 0,0 1-1 0 0,1 0 0 0 0,-1 0 0 0 0,12 3 1 0 0,-18-2-36 0 0,-1 0 0 0 0,1 0 0 0 0,-1 0 0 0 0,0 0 0 0 0,1 0 0 0 0,-1 1 0 0 0,0-1 1 0 0,0 0-1 0 0,1 1 0 0 0,-1-1 0 0 0,0 1 0 0 0,-1 0 0 0 0,1-1 0 0 0,0 1 0 0 0,0 0 0 0 0,-1-1 0 0 0,1 1 0 0 0,-1 0 1 0 0,1 0-1 0 0,-1 3 0 0 0,4 38 276 0 0,-8 33 519 0 0,-6-108 588 0 0,10 23-1393 0 0,-1 1 0 0 0,1 0-1 0 0,0 0 1 0 0,1-1 0 0 0,0 1 0 0 0,0 0-1 0 0,1 0 1 0 0,3-12 0 0 0,-4 16-30 0 0,0 1 1 0 0,0 0-1 0 0,1 0 1 0 0,-1 0-1 0 0,1 1 1 0 0,-1-1-1 0 0,1 0 0 0 0,0 1 1 0 0,0-1-1 0 0,0 1 1 0 0,0-1-1 0 0,1 1 1 0 0,-1 0-1 0 0,1 0 1 0 0,-1 0-1 0 0,1 0 1 0 0,0 0-1 0 0,-1 1 1 0 0,1-1-1 0 0,0 1 1 0 0,0 0-1 0 0,0 0 1 0 0,1 0-1 0 0,4-1 1 0 0,-7 2 5 0 0,0 0 0 0 0,-1 0 0 0 0,1 0 0 0 0,0 0 0 0 0,0 0 1 0 0,-1 0-1 0 0,1 0 0 0 0,0 0 0 0 0,-1 0 0 0 0,1 0 0 0 0,0 0 0 0 0,0 1 1 0 0,-1-1-1 0 0,1 0 0 0 0,-1 1 0 0 0,1-1 0 0 0,0 0 0 0 0,-1 1 0 0 0,1-1 0 0 0,-1 1 1 0 0,1-1-1 0 0,0 0 0 0 0,-1 1 0 0 0,0 0 0 0 0,1-1 0 0 0,-1 1 0 0 0,1-1 1 0 0,-1 1-1 0 0,1 1 0 0 0,0 0 8 0 0,-1 0 0 0 0,1 0 0 0 0,-1 0 0 0 0,0 0 1 0 0,1 0-1 0 0,-1 0 0 0 0,0 1 0 0 0,0-1 0 0 0,-1 0 0 0 0,1 3 1 0 0,-2 2 21 0 0,1 0 1 0 0,-1 0 0 0 0,0-1-1 0 0,-1 1 1 0 0,-4 10 0 0 0,-8 2 67 0 0,13-17-94 0 0,-1 1 0 0 0,1 0 0 0 0,-1 0 0 0 0,1 0 0 0 0,0 0 0 0 0,0 0 0 0 0,0 1 0 0 0,0-1 0 0 0,1 0 0 0 0,0 1 0 0 0,-1-1 0 0 0,1 1 0 0 0,0 0 0 0 0,0 5 0 0 0,1-8-10 0 0,1 0-1 0 0,-1 1 1 0 0,1-1-1 0 0,-1 0 1 0 0,1 0-1 0 0,0 0 1 0 0,-1 0 0 0 0,1 0-1 0 0,0 0 1 0 0,0 0-1 0 0,0-1 1 0 0,-1 1-1 0 0,1 0 1 0 0,0 0-1 0 0,0 0 1 0 0,0-1-1 0 0,1 1 1 0 0,-1-1-1 0 0,2 2 1 0 0,27 9-34 0 0,-17-8 39 0 0,5 4 15 0 0,-12-6-10 0 0,0 1 1 0 0,0 0-1 0 0,0 1 1 0 0,0 0 0 0 0,0 0-1 0 0,6 4 1 0 0,-11-6 702 0 0,1 0-3976 0 0,-3-5-1688 0 0,1 2 3335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55.522"/>
    </inkml:context>
    <inkml:brush xml:id="br0">
      <inkml:brushProperty name="width" value="0.025" units="cm"/>
      <inkml:brushProperty name="height" value="0.025" units="cm"/>
      <inkml:brushProperty name="color" value="#FFFFFF"/>
    </inkml:brush>
  </inkml:definitions>
  <inkml:trace contextRef="#ctx0" brushRef="#br0">95 11 7450 0 0,'0'0'173'0'0,"1"0"1"0"0,-1 0-1 0 0,0 0 1 0 0,0 0-1 0 0,0 0 1 0 0,0 0-1 0 0,0 0 1 0 0,0 0-1 0 0,0 0 1 0 0,0 0-1 0 0,0-1 1 0 0,0 1-1 0 0,0 0 1 0 0,1 0-1 0 0,-1 0 1 0 0,0 0-1 0 0,0 0 1 0 0,0 0-1 0 0,0 0 1 0 0,0 0-1 0 0,0 0 1 0 0,0 0-1 0 0,0 0 1 0 0,0-1-1 0 0,0 1 1 0 0,0 0 0 0 0,0 0-1 0 0,0 0 1 0 0,0 0-1 0 0,0 0 1 0 0,0 0-1 0 0,0 0 1 0 0,0 0-1 0 0,0 0 1 0 0,0-1-1 0 0,0 1 1 0 0,0 0-1 0 0,0 0 1 0 0,0 0-1 0 0,0 0 1 0 0,0 0-1 0 0,0 0 1 0 0,0 0-1 0 0,0 0 1 0 0,0 0-1 0 0,0 0 1 0 0,0-1-1 0 0,0 1 1 0 0,-1 0-1 0 0,1 0 1 0 0,0 0-1 0 0,0 0 1 0 0,0 0-1 0 0,0 0 1 0 0,0 0-1 0 0,0 0 1 0 0,0 0-1 0 0,0 0 1 0 0,0 0-1 0 0,-1 0 1 0 0,-8-3 3146 0 0,-11-1-2352 0 0,16 4-894 0 0,0 0 0 0 0,0 1 0 0 0,0-1 0 0 0,0 1 0 0 0,0-1 0 0 0,0 1 0 0 0,0 1 0 0 0,0-1 0 0 0,0 0 0 0 0,-6 4 0 0 0,9-4-78 0 0,0-1 0 0 0,0 1 1 0 0,0 0-1 0 0,0 0 0 0 0,0 0 0 0 0,0-1 0 0 0,0 1 0 0 0,0 0 0 0 0,1 0 0 0 0,-1 0 1 0 0,0 0-1 0 0,0 1 0 0 0,1-1 0 0 0,-1 0 0 0 0,1 0 0 0 0,-1 0 0 0 0,1 1 0 0 0,-1-1 1 0 0,1 0-1 0 0,0 0 0 0 0,0 1 0 0 0,-1-1 0 0 0,1 0 0 0 0,0 1 0 0 0,0-1 0 0 0,0 0 1 0 0,1 0-1 0 0,-1 1 0 0 0,0-1 0 0 0,0 0 0 0 0,1 1 0 0 0,-1-1 0 0 0,1 0 0 0 0,-1 0 1 0 0,1 0-1 0 0,-1 0 0 0 0,2 3 0 0 0,-1-3-3 0 0,1 1 0 0 0,-1 0 1 0 0,0-1-1 0 0,1 1 0 0 0,-1-1 0 0 0,1 1 0 0 0,-1-1 1 0 0,1 0-1 0 0,0 1 0 0 0,-1-1 0 0 0,1 0 0 0 0,0 0 1 0 0,0 0-1 0 0,2 0 0 0 0,31 8 50 0 0,-29-8-26 0 0,0 0-1 0 0,0 1 1 0 0,0-1 0 0 0,0 1 0 0 0,7 4-1 0 0,-12-6-2 0 0,1 1 0 0 0,-1 0 0 0 0,1-1 0 0 0,-1 1 0 0 0,0 0-1 0 0,0 0 1 0 0,1 0 0 0 0,-1 0 0 0 0,0 0 0 0 0,0 0 0 0 0,0 0 0 0 0,0 1-1 0 0,0-1 1 0 0,0 0 0 0 0,0 1 0 0 0,-1-1 0 0 0,1 0 0 0 0,0 1 0 0 0,-1-1-1 0 0,1 1 1 0 0,-1-1 0 0 0,1 1 0 0 0,-1-1 0 0 0,0 1 0 0 0,0-1 0 0 0,0 1-1 0 0,0 0 1 0 0,0-1 0 0 0,0 1 0 0 0,0 1 0 0 0,-2 1 7 0 0,1-1 1 0 0,-1 0 0 0 0,1 0-1 0 0,-1 0 1 0 0,0-1 0 0 0,0 1-1 0 0,0 0 1 0 0,0-1-1 0 0,-1 1 1 0 0,1-1 0 0 0,-1 0-1 0 0,0 0 1 0 0,-4 3-1 0 0,4-3-58 0 0,-29 16 244 0 0,32-17-248 0 0,-1 0 1 0 0,0-1-1 0 0,0 0 1 0 0,0 1-1 0 0,0-1 1 0 0,0 1 0 0 0,0-1-1 0 0,0 0 1 0 0,0 0-1 0 0,0 0 1 0 0,0 1-1 0 0,0-1 1 0 0,0 0 0 0 0,0 0-1 0 0,0 0 1 0 0,0-1-1 0 0,0 1 1 0 0,0 0-1 0 0,0 0 1 0 0,0 0 0 0 0,0-1-1 0 0,0 1 1 0 0,0 0-1 0 0,0-1 1 0 0,0 1-1 0 0,0-1 1 0 0,1 0-1 0 0,-1 1 1 0 0,0-1 0 0 0,-1 0-1 0 0,2 0-123 0 0,-1 0-1 0 0,1 0 1 0 0,-1 0-1 0 0,1 0 0 0 0,0 0 1 0 0,0 1-1 0 0,-1-1 1 0 0,1 0-1 0 0,0 0 1 0 0,0 0-1 0 0,0 0 1 0 0,0 0-1 0 0,0 0 0 0 0,0 0 1 0 0,0 0-1 0 0,0 0 1 0 0,0 0-1 0 0,1 0 1 0 0,-1 0-1 0 0,0 1 1 0 0,1-1-1 0 0,-1 0 0 0 0,0 0 1 0 0,1 0-1 0 0,-1 0 1 0 0,1 1-1 0 0,0-2 1 0 0,1 0-534 0 0,0 0 0 0 0,-1 0 1 0 0,1 0-1 0 0,0 0 0 0 0,1 0 1 0 0,-1 0-1 0 0,4-2 0 0 0,0 1-1189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56.562"/>
    </inkml:context>
    <inkml:brush xml:id="br0">
      <inkml:brushProperty name="width" value="0.025" units="cm"/>
      <inkml:brushProperty name="height" value="0.025" units="cm"/>
      <inkml:brushProperty name="color" value="#FFFFFF"/>
    </inkml:brush>
  </inkml:definitions>
  <inkml:trace contextRef="#ctx0" brushRef="#br0">100 87 6097 0 0,'0'0'251'0'0,"1"-1"0"0"0,-1 1 0 0 0,0 0 0 0 0,0 0-1 0 0,0 0 1 0 0,0 0 0 0 0,0 0 0 0 0,0-1 0 0 0,1 1-1 0 0,-1 0 1 0 0,0 0 0 0 0,0 0 0 0 0,0 0 0 0 0,0-1 0 0 0,0 1-1 0 0,0 0 1 0 0,0 0 0 0 0,0 0 0 0 0,0-1 0 0 0,0 1-1 0 0,0 0 1 0 0,0 0 0 0 0,0 0 0 0 0,0-1 0 0 0,0 1 0 0 0,0 0-1 0 0,0 0 1 0 0,0 0 0 0 0,0-1 0 0 0,0 1 0 0 0,0 0 0 0 0,-1 0-1 0 0,1 0 1 0 0,0 0 0 0 0,0-1 0 0 0,0 1 0 0 0,0 0-1 0 0,0 0 1 0 0,0 0 0 0 0,-1 0 0 0 0,-9-6 3234 0 0,-11 0-1548 0 0,19 6-1827 0 0,0 0 0 0 0,0 0 0 0 0,0 0 0 0 0,0 0 0 0 0,0 0 0 0 0,0 1 0 0 0,1-1 0 0 0,-1 1 0 0 0,0-1 0 0 0,0 1-1 0 0,0-1 1 0 0,1 1 0 0 0,-1 0 0 0 0,0 0 0 0 0,1 0 0 0 0,-1 0 0 0 0,1 0 0 0 0,-3 2 0 0 0,2 0-59 0 0,-1 0 1 0 0,0 0 0 0 0,0 0-1 0 0,1 0 1 0 0,0 1 0 0 0,0-1-1 0 0,0 1 1 0 0,-3 6 0 0 0,4-7-64 0 0,-1 1 1 0 0,1 0-1 0 0,0 0 1 0 0,0 0-1 0 0,0 0 1 0 0,0 1-1 0 0,1-1 1 0 0,-1 0-1 0 0,1 0 1 0 0,0 0-1 0 0,0 0 1 0 0,1 1-1 0 0,0-1 1 0 0,-1 0-1 0 0,1 0 1 0 0,0 0-1 0 0,1 0 1 0 0,1 5-1 0 0,-2-8 4 0 0,0 0-1 0 0,0 1 1 0 0,0-1-1 0 0,0 0 1 0 0,0 0-1 0 0,0 0 1 0 0,1 0-1 0 0,-1 0 1 0 0,0 0-1 0 0,0 0 1 0 0,1 0-1 0 0,-1 0 1 0 0,1-1-1 0 0,-1 1 1 0 0,1-1-1 0 0,-1 1 0 0 0,1-1 1 0 0,-1 1-1 0 0,1-1 1 0 0,-1 0-1 0 0,1 0 1 0 0,-1 1-1 0 0,1-1 1 0 0,0 0-1 0 0,-1-1 1 0 0,1 1-1 0 0,-1 0 1 0 0,1 0-1 0 0,-1-1 1 0 0,1 1-1 0 0,2-2 0 0 0,-2 1 16 0 0,0 0 0 0 0,0 0 0 0 0,0 0-1 0 0,0 0 1 0 0,0-1 0 0 0,0 1-1 0 0,-1-1 1 0 0,1 1 0 0 0,0-1 0 0 0,-1 0-1 0 0,1 0 1 0 0,-1 0 0 0 0,0 0-1 0 0,0 0 1 0 0,0 0 0 0 0,0 0 0 0 0,0 0-1 0 0,0 0 1 0 0,0 0 0 0 0,0 0-1 0 0,0-4 1 0 0,-1 2 23 0 0,0-1-1 0 0,0 0 0 0 0,0 1 1 0 0,-1-1-1 0 0,1 0 1 0 0,-1 1-1 0 0,0-1 1 0 0,0 1-1 0 0,-1-1 1 0 0,1 1-1 0 0,-3-5 0 0 0,-16-27-341 0 0,9 19-332 0 0,27 9 88 0 0,0 0 0 0 0,23-7 0 0 0,-36 14 494 0 0,0-1 210 0 0,1 1 0 0 0,0 0 0 0 0,0 0 0 0 0,0 0 0 0 0,7-1 0 0 0,-10 2-103 0 0,0 0 0 0 0,0 0 1 0 0,0 1-1 0 0,-1-1 0 0 0,1 0 0 0 0,0 0 1 0 0,0 0-1 0 0,-1 1 0 0 0,1-1 0 0 0,0 0 1 0 0,0 1-1 0 0,-1-1 0 0 0,1 1 0 0 0,0-1 1 0 0,-1 1-1 0 0,1-1 0 0 0,0 1 0 0 0,-1-1 1 0 0,1 1-1 0 0,-1-1 0 0 0,1 1 1 0 0,-1 0-1 0 0,1 0 0 0 0,-1-1 0 0 0,0 1 1 0 0,1 0-1 0 0,-1-1 0 0 0,0 1 0 0 0,0 0 1 0 0,1 0-1 0 0,-1 0 0 0 0,0-1 0 0 0,0 1 1 0 0,0 1-1 0 0,7 71 332 0 0,-6-23-262 0 0,-1-56-76 0 0,0 1 0 0 0,0 0 1 0 0,-1 0-1 0 0,1-1 0 0 0,-1 1 0 0 0,-3-9 1 0 0,0 4-15 0 0,0-1 0 0 0,-4-17 0 0 0,7 26-26 0 0,1 0-1 0 0,-1-1 0 0 0,1 1 0 0 0,-1 0 0 0 0,1-1 1 0 0,0 1-1 0 0,0-1 0 0 0,0 1 0 0 0,0-1 1 0 0,1 1-1 0 0,-1 0 0 0 0,1-1 0 0 0,-1 1 0 0 0,1 0 1 0 0,0-1-1 0 0,0 1 0 0 0,0 0 0 0 0,0 0 0 0 0,2-2 1 0 0,-2 3 2 0 0,0 0-1 0 0,0 0 1 0 0,0 0 0 0 0,0 0 0 0 0,0 0 0 0 0,0 0 0 0 0,0 1 0 0 0,0-1 0 0 0,1 0-1 0 0,-1 1 1 0 0,0-1 0 0 0,0 1 0 0 0,1-1 0 0 0,-1 1 0 0 0,0 0 0 0 0,1-1 0 0 0,-1 1-1 0 0,1 0 1 0 0,-1 0 0 0 0,0 0 0 0 0,1 0 0 0 0,-1 0 0 0 0,1 1 0 0 0,-1-1 0 0 0,0 0 0 0 0,1 0-1 0 0,-1 1 1 0 0,0-1 0 0 0,0 1 0 0 0,1 0 0 0 0,-1-1 0 0 0,0 1 0 0 0,0 0 0 0 0,0-1-1 0 0,1 1 1 0 0,-1 0 0 0 0,0 0 0 0 0,1 1 0 0 0,5 5 7 0 0,0 1 0 0 0,-1-1 0 0 0,0 1 0 0 0,7 11 0 0 0,-5-6 12 0 0,7 8 18 0 0,17 23-22 0 0,-29-41-1 0 0,-1 0 0 0 0,1 0 0 0 0,0 0 0 0 0,0-1 0 0 0,0 1 0 0 0,1-1-1 0 0,-1 0 1 0 0,1 1 0 0 0,-1-2 0 0 0,6 3 0 0 0,-9-4-8 0 0,0 0 0 0 0,0 1 0 0 0,1-1 1 0 0,-1 0-1 0 0,0 0 0 0 0,1 0 0 0 0,-1 0 1 0 0,0 0-1 0 0,0 0 0 0 0,1 0 0 0 0,-1 0 1 0 0,0 0-1 0 0,1 0 0 0 0,-1 0 0 0 0,0 0 1 0 0,1 0-1 0 0,-1-1 0 0 0,0 1 0 0 0,0 0 1 0 0,1 0-1 0 0,-1 0 0 0 0,0 0 0 0 0,0 0 1 0 0,1-1-1 0 0,-1 1 0 0 0,0 0 0 0 0,0 0 1 0 0,0 0-1 0 0,1-1 0 0 0,-1 1 0 0 0,0 0 1 0 0,0 0-1 0 0,0-1 0 0 0,1 1 0 0 0,-1-1 1 0 0,2-13 151 0 0,-7-17-16 0 0,5 31-139 0 0,-3-11-18 0 0,1-1 0 0 0,0 1 0 0 0,1-1 0 0 0,0 1-1 0 0,1-1 1 0 0,0 0 0 0 0,3-19 0 0 0,1 23 270 0 0,-3 8-447 0 0,-1-1-1 0 0,0 1 0 0 0,1 0 0 0 0,-1-1 1 0 0,0 1-1 0 0,1 0 0 0 0,-1 0 1 0 0,1 0-1 0 0,-1-1 0 0 0,0 1 1 0 0,1 0-1 0 0,-1 0 0 0 0,1 0 1 0 0,-1 0-1 0 0,1 0 0 0 0,-1 0 1 0 0,1 0-1 0 0,-1 0 0 0 0,1 0 1 0 0,0 0-1 0 0,0 0-341 0 0,0 1 0 0 0,0-1 0 0 0,1 1 0 0 0,-1-1 0 0 0,0 1 0 0 0,0-1 0 0 0,0 1 0 0 0,0 0 0 0 0,0 0 0 0 0,0-1 0 0 0,0 1 0 0 0,0 0 0 0 0,1 1 0 0 0,2 3-1078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56.994"/>
    </inkml:context>
    <inkml:brush xml:id="br0">
      <inkml:brushProperty name="width" value="0.025" units="cm"/>
      <inkml:brushProperty name="height" value="0.025" units="cm"/>
      <inkml:brushProperty name="color" value="#FFFFFF"/>
    </inkml:brush>
  </inkml:definitions>
  <inkml:trace contextRef="#ctx0" brushRef="#br0">1 277 8050 0 0,'1'-23'9663'0'0,"3"-7"-4578"0"0,28-140-2967 0 0,-31 164-2080 0 0,7-22 194 0 0,-1 13-143 0 0,1 11-104 0 0,-8 4 6 0 0,1 0 0 0 0,0 0 0 0 0,-1 0 0 0 0,1 1 0 0 0,-1-1 0 0 0,1 0 0 0 0,0 1 0 0 0,-1-1 0 0 0,1 1 0 0 0,-1-1 0 0 0,1 0 0 0 0,-1 1 0 0 0,1-1 0 0 0,-1 1 0 0 0,1 0 0 0 0,-1-1 0 0 0,0 1 0 0 0,1-1 0 0 0,-1 1 0 0 0,0 0 0 0 0,1 0 0 0 0,8 17-61 0 0,-8-16 62 0 0,12 31 20 0 0,15 53 0 0 0,-9-4-420 0 0,-16-71 985 0 0,-1-3-4539 0 0,-4-20-7135 0 0,0 7 8949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57.398"/>
    </inkml:context>
    <inkml:brush xml:id="br0">
      <inkml:brushProperty name="width" value="0.025" units="cm"/>
      <inkml:brushProperty name="height" value="0.025" units="cm"/>
      <inkml:brushProperty name="color" value="#FFFFFF"/>
    </inkml:brush>
  </inkml:definitions>
  <inkml:trace contextRef="#ctx0" brushRef="#br0">9 24 5673 0 0,'-8'10'9167'0'0,"16"-14"-5533"0"0,15-6-3355 0 0,46-3-587 0 0,-23 7-4002 0 0,-37 5 2938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5:57.801"/>
    </inkml:context>
    <inkml:brush xml:id="br0">
      <inkml:brushProperty name="width" value="0.025" units="cm"/>
      <inkml:brushProperty name="height" value="0.025" units="cm"/>
      <inkml:brushProperty name="color" value="#FFFFFF"/>
    </inkml:brush>
  </inkml:definitions>
  <inkml:trace contextRef="#ctx0" brushRef="#br0">129 32 8122 0 0,'-10'-3'8730'0'0,"-4"-9"-4679"0"0,13 10-3906 0 0,-1 0 1 0 0,0 0-1 0 0,0 0 0 0 0,0 1 1 0 0,-1-1-1 0 0,1 1 1 0 0,-5-3-1 0 0,4 4-87 0 0,0-1 0 0 0,0 1 0 0 0,0 0 0 0 0,0 0 0 0 0,0 1 0 0 0,-1-1 0 0 0,1 0 0 0 0,0 1 0 0 0,0 0 0 0 0,0 0 0 0 0,0 0 0 0 0,0 0 0 0 0,1 1 0 0 0,-1-1 0 0 0,0 1 0 0 0,0-1 0 0 0,1 1 0 0 0,-4 3 0 0 0,5-4-61 0 0,-1 0 1 0 0,1-1 0 0 0,0 1 0 0 0,0 0 0 0 0,0 0 0 0 0,0 0 0 0 0,0 0 0 0 0,0 0 0 0 0,0 0-1 0 0,1 0 1 0 0,-1 1 0 0 0,0-1 0 0 0,1 0 0 0 0,-1 0 0 0 0,0 1 0 0 0,1-1 0 0 0,0 0 0 0 0,-1 1-1 0 0,1-1 1 0 0,0 1 0 0 0,0-1 0 0 0,-1 0 0 0 0,1 1 0 0 0,0-1 0 0 0,0 1 0 0 0,1-1 0 0 0,-1 0 0 0 0,0 1-1 0 0,0-1 1 0 0,1 0 0 0 0,-1 1 0 0 0,1-1 0 0 0,-1 0 0 0 0,1 1 0 0 0,0-1 0 0 0,-1 0 0 0 0,1 0-1 0 0,0 0 1 0 0,0 0 0 0 0,0 1 0 0 0,0-1 0 0 0,1 1 0 0 0,2 1-3 0 0,0-1 0 0 0,1 1 0 0 0,-1-1 0 0 0,0 0 0 0 0,1 0 0 0 0,0-1-1 0 0,-1 1 1 0 0,1-1 0 0 0,0 0 0 0 0,0 0 0 0 0,7 0 0 0 0,-5-1 26 0 0,-1 1 1 0 0,0 1-1 0 0,1-1 0 0 0,-1 1 0 0 0,8 3 1 0 0,-12-4-8 0 0,0 0 0 0 0,0 0 0 0 0,0 1 0 0 0,0-1 0 0 0,0 1 0 0 0,-1-1 0 0 0,1 1 0 0 0,0 0 0 0 0,-1-1 0 0 0,0 1 0 0 0,1 0 0 0 0,-1 0 0 0 0,0 0 0 0 0,0 0 0 0 0,0 0 0 0 0,0 0 0 0 0,0 0 0 0 0,-1 0 0 0 0,2 4 0 0 0,-2-2 38 0 0,0-1-1 0 0,1 1 1 0 0,-1 0 0 0 0,0-1 0 0 0,-1 1 0 0 0,1 0 0 0 0,-1-1-1 0 0,1 1 1 0 0,-1-1 0 0 0,0 1 0 0 0,0-1 0 0 0,-1 1 0 0 0,1-1-1 0 0,-1 0 1 0 0,0 1 0 0 0,0-1 0 0 0,0 0 0 0 0,0 0 0 0 0,0-1-1 0 0,-1 1 1 0 0,1 0 0 0 0,-1-1 0 0 0,0 1 0 0 0,1-1 0 0 0,-1 0-1 0 0,-5 3 1 0 0,2-1-163 0 0,-1 0 1 0 0,1-1-1 0 0,-1 0 0 0 0,0 0 1 0 0,0 0-1 0 0,0-1 0 0 0,0 0 0 0 0,-1 0 1 0 0,1-1-1 0 0,-1 0 0 0 0,1 0 0 0 0,-8-1 1 0 0,14 0-85 0 0,0 0 1 0 0,1 0-1 0 0,-1 0 1 0 0,0 0-1 0 0,1 0 1 0 0,-1 0 0 0 0,1 0-1 0 0,-1 0 1 0 0,0-1-1 0 0,1 1 1 0 0,-1 0-1 0 0,1 0 1 0 0,-1-1-1 0 0,1 1 1 0 0,-1 0 0 0 0,1-1-1 0 0,-1 1 1 0 0,1-1-1 0 0,-1 1 1 0 0,1 0-1 0 0,-1-1 1 0 0,1 1 0 0 0,0-1-1 0 0,-1 0 1 0 0,1-3-1069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6:01.367"/>
    </inkml:context>
    <inkml:brush xml:id="br0">
      <inkml:brushProperty name="width" value="0.025" units="cm"/>
      <inkml:brushProperty name="height" value="0.025" units="cm"/>
      <inkml:brushProperty name="color" value="#FFFFFF"/>
    </inkml:brush>
  </inkml:definitions>
  <inkml:trace contextRef="#ctx0" brushRef="#br0">0 277 6225 0 0,'0'-7'9198'0'0,"7"-31"-6796"0"0,20-53-730 0 0,-14 50-1110 0 0,9-48-1 0 0,-18 78-257 0 0,-2 11-150 0 0,3 19-109 0 0,-1-4-59 0 0,15 66 104 0 0,2 7-138 0 0,-16-73-1191 0 0,11 25 0 0 0,-13-38-1176 0 0,-2-3 1488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28.521"/>
    </inkml:context>
    <inkml:brush xml:id="br0">
      <inkml:brushProperty name="width" value="0.1" units="cm"/>
      <inkml:brushProperty name="height" value="0.1" units="cm"/>
      <inkml:brushProperty name="color" value="#333333"/>
    </inkml:brush>
  </inkml:definitions>
  <inkml:trace contextRef="#ctx0" brushRef="#br0">330 99 3569 0 0,'2'-3'910'0'0,"0"0"0"0"0,0-1 0 0 0,0 1 0 0 0,0 0 0 0 0,-1-1 0 0 0,1 1 0 0 0,-1-1 0 0 0,0 1 0 0 0,0-1 0 0 0,-1 1 0 0 0,1-1 0 0 0,-1 0 1 0 0,0-6-1 0 0,0 8-710 0 0,0 0 0 0 0,0 1 1 0 0,-1-1-1 0 0,1 0 0 0 0,-1 0 1 0 0,0 0-1 0 0,1 0 0 0 0,-1 1 1 0 0,0-1-1 0 0,0 0 0 0 0,0 0 1 0 0,0 1-1 0 0,0-1 0 0 0,-1 1 1 0 0,1-1-1 0 0,0 1 1 0 0,-1 0-1 0 0,1 0 0 0 0,-1-1 1 0 0,0 1-1 0 0,1 0 0 0 0,-1 0 1 0 0,0 0-1 0 0,1 1 0 0 0,-1-1 1 0 0,0 0-1 0 0,-2 0 0 0 0,-3 0-62 0 0,0 0 0 0 0,1 0 0 0 0,-1 1 1 0 0,0 0-1 0 0,1 0 0 0 0,-1 1 0 0 0,0-1 0 0 0,1 2 0 0 0,-1-1 0 0 0,1 1 0 0 0,-1 0 0 0 0,1 0 0 0 0,0 0 0 0 0,0 1 0 0 0,0 0 0 0 0,0 1 0 0 0,-6 3 0 0 0,-2 3-16 0 0,0 0 0 0 0,1 0 0 0 0,0 1 0 0 0,1 1 0 0 0,-18 22 0 0 0,19-20 46 0 0,0 2 0 0 0,2 0 0 0 0,0 0 0 0 0,1 0 0 0 0,0 1-1 0 0,1 1 1 0 0,-5 21 0 0 0,6-14 42 0 0,1 0 1 0 0,1 0-1 0 0,1 0 0 0 0,2 45 0 0 0,1-65-187 0 0,0 1 0 0 0,1 0 0 0 0,0-1 0 0 0,0 1 0 0 0,1 0-1 0 0,-1-1 1 0 0,1 1 0 0 0,0-1 0 0 0,1 0 0 0 0,-1 0 0 0 0,1 0 0 0 0,0 0 0 0 0,8 9 0 0 0,-6-8-4 0 0,1 0 0 0 0,1-1 0 0 0,-1 1 1 0 0,1-1-1 0 0,0 0 0 0 0,1-1 0 0 0,-1 0 0 0 0,13 6 1 0 0,0-4-42 0 0,0 0 0 0 0,0-1 1 0 0,0 0-1 0 0,0-2 1 0 0,1 0-1 0 0,40-1 1 0 0,-51-3-48 0 0,8 2-306 0 0,-1-2 0 0 0,1 0 0 0 0,-1-1 0 0 0,0-1 0 0 0,0 0 0 0 0,26-9 0 0 0,29-16-1158 0 0,-40 11 340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6:01.899"/>
    </inkml:context>
    <inkml:brush xml:id="br0">
      <inkml:brushProperty name="width" value="0.025" units="cm"/>
      <inkml:brushProperty name="height" value="0.025" units="cm"/>
      <inkml:brushProperty name="color" value="#FFFFFF"/>
    </inkml:brush>
  </inkml:definitions>
  <inkml:trace contextRef="#ctx0" brushRef="#br0">2 130 6657 0 0,'0'0'217'0'0,"0"1"-1"0"0,-1-1 0 0 0,1 0 1 0 0,0 1-1 0 0,0-1 0 0 0,0 0 0 0 0,0 1 1 0 0,0-1-1 0 0,-1 1 0 0 0,1-1 0 0 0,0 0 1 0 0,0 1-1 0 0,0-1 0 0 0,0 1 1 0 0,0-1-1 0 0,0 0 0 0 0,0 1 0 0 0,0-1 1 0 0,0 1-1 0 0,1-1 0 0 0,-1 0 1 0 0,0 1-1 0 0,0-1 0 0 0,0 1 0 0 0,0-1 1 0 0,0 0-1 0 0,1 1 0 0 0,-1-1 0 0 0,0 0 1 0 0,0 1-1 0 0,1-1 0 0 0,12 0 1785 0 0,14-14-1762 0 0,-16 5-148 0 0,0-1-1 0 0,0-1 1 0 0,10-12 0 0 0,13-13 586 0 0,-28 29-391 0 0,12-10 379 0 0,-17 16-620 0 0,-1 1-1 0 0,1-1 0 0 0,0 1 1 0 0,-1-1-1 0 0,1 1 0 0 0,0-1 0 0 0,0 1 1 0 0,-1-1-1 0 0,1 1 0 0 0,0 0 1 0 0,0 0-1 0 0,-1-1 0 0 0,1 1 1 0 0,0 0-1 0 0,0 0 0 0 0,0 0 0 0 0,0 0 1 0 0,0 0-1 0 0,-1 0 0 0 0,1 0 1 0 0,1 0-1 0 0,-1 1-15 0 0,0-1 1 0 0,-1 1-1 0 0,1 0 1 0 0,-1-1-1 0 0,1 1 0 0 0,-1 0 1 0 0,1-1-1 0 0,-1 1 0 0 0,0 0 1 0 0,1-1-1 0 0,-1 1 1 0 0,0 0-1 0 0,0 0 0 0 0,1 0 1 0 0,-1-1-1 0 0,0 1 0 0 0,0 0 1 0 0,0 0-1 0 0,0 1 1 0 0,0 23 334 0 0,0-13-145 0 0,1 0-73 0 0,1-1 0 0 0,0 1 0 0 0,6 17 0 0 0,-6-23-126 0 0,0-1-1 0 0,0 0 1 0 0,1 1-1 0 0,0-1 1 0 0,0 0-1 0 0,0 0 0 0 0,0-1 1 0 0,1 1-1 0 0,5 4 1 0 0,-9-8 2 0 0,1 0 0 0 0,-1-1 1 0 0,1 1-1 0 0,0-1 0 0 0,-1 1 1 0 0,1-1-1 0 0,0 1 0 0 0,0-1 1 0 0,-1 0-1 0 0,1 1 0 0 0,0-1 1 0 0,0 0-1 0 0,0 1 0 0 0,-1-1 0 0 0,1 0 1 0 0,0 0-1 0 0,0 0 0 0 0,0 0 1 0 0,0 0-1 0 0,-1 0 0 0 0,1 0 1 0 0,0 0-1 0 0,0 0 0 0 0,0 0 1 0 0,0-1-1 0 0,-1 1 0 0 0,2-1 1 0 0,0 0 46 0 0,-1 0 0 0 0,1 0 0 0 0,-1 0 1 0 0,1 0-1 0 0,-1-1 0 0 0,1 1 1 0 0,-1-1-1 0 0,0 1 0 0 0,0-1 1 0 0,0 0-1 0 0,2-2 0 0 0,0-2 98 0 0,-1 0-1 0 0,1 0 1 0 0,-1-1-1 0 0,0 1 1 0 0,-1 0-1 0 0,2-9 1 0 0,-2-44 333 0 0,-2 54-478 0 0,1 1 1 0 0,-1-1 0 0 0,1 0-1 0 0,-1 1 1 0 0,-1-1 0 0 0,1 1-1 0 0,-1-1 1 0 0,0 1 0 0 0,0-1-1 0 0,-3-4 1 0 0,6 11-638 0 0,0-1-1 0 0,0 0 1 0 0,1 1 0 0 0,-1-1-1 0 0,0 0 1 0 0,1 0-1 0 0,-1 1 1 0 0,1-1 0 0 0,-1 0-1 0 0,3 1 1 0 0,1 1-726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6:02.338"/>
    </inkml:context>
    <inkml:brush xml:id="br0">
      <inkml:brushProperty name="width" value="0.025" units="cm"/>
      <inkml:brushProperty name="height" value="0.025" units="cm"/>
      <inkml:brushProperty name="color" value="#FFFFFF"/>
    </inkml:brush>
  </inkml:definitions>
  <inkml:trace contextRef="#ctx0" brushRef="#br0">0 0 7938 0 0,'0'0'3682'0'0,"1"5"3104"0"0,3 15-5477 0 0,-4 11-1586 0 0,1-1 0 0 0,8 46 0 0 0,-5-70-3365 0 0,-3-8 2443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6:02.755"/>
    </inkml:context>
    <inkml:brush xml:id="br0">
      <inkml:brushProperty name="width" value="0.025" units="cm"/>
      <inkml:brushProperty name="height" value="0.025" units="cm"/>
      <inkml:brushProperty name="color" value="#FFFFFF"/>
    </inkml:brush>
  </inkml:definitions>
  <inkml:trace contextRef="#ctx0" brushRef="#br0">21 39 2801 0 0,'-8'-5'3722'0'0,"-5"-5"6107"0"0,13 10-9722 0 0,0-1 0 0 0,1 1 1 0 0,-1-1-1 0 0,0 1 0 0 0,0-1 0 0 0,0 1 1 0 0,1-1-1 0 0,-1 1 0 0 0,0-1 0 0 0,1 1 1 0 0,-1 0-1 0 0,0-1 0 0 0,1 1 0 0 0,-1 0 1 0 0,0-1-1 0 0,1 1 0 0 0,-1 0 0 0 0,1-1 1 0 0,-1 1-1 0 0,1 0 0 0 0,-1 0 0 0 0,0-1 1 0 0,1 1-1 0 0,-1 0 0 0 0,1 0 0 0 0,-1 0 0 0 0,1 0 1 0 0,-1 0-1 0 0,1 0 0 0 0,-1 0 0 0 0,1 0 1 0 0,0 0-1 0 0,5-2-70 0 0,0 1 0 0 0,0-1 1 0 0,0 2-1 0 0,-1-1 0 0 0,1 1 0 0 0,0-1 1 0 0,0 2-1 0 0,0-1 0 0 0,8 2 0 0 0,-11-2-17 0 0,-1 1-1 0 0,0 0 0 0 0,1-1 1 0 0,-1 1-1 0 0,0 0 0 0 0,0 0 0 0 0,1 0 1 0 0,-1 1-1 0 0,0-1 0 0 0,0 1 0 0 0,0-1 1 0 0,0 1-1 0 0,-1-1 0 0 0,1 1 0 0 0,0 0 1 0 0,-1 0-1 0 0,1 0 0 0 0,-1 0 1 0 0,0 0-1 0 0,1 0 0 0 0,-1 1 0 0 0,0-1 1 0 0,0 0-1 0 0,-1 0 0 0 0,2 4 0 0 0,-1 0 41 0 0,-1-1 0 0 0,0 1 0 0 0,0-1 0 0 0,0 0 0 0 0,-1 1-1 0 0,1-1 1 0 0,-1 1 0 0 0,0-1 0 0 0,-1 0 0 0 0,-3 10 0 0 0,-4 6 27 0 0,-14 24 1 0 0,19-37-71 0 0,-10 12 61 0 0,14-19-99 0 0,0 0-1 0 0,-1-1 1 0 0,1 1-1 0 0,-1 0 1 0 0,1-1-1 0 0,-1 1 0 0 0,1-1 1 0 0,-1 1-1 0 0,0-1 1 0 0,1 1-1 0 0,-1-1 1 0 0,0 1-1 0 0,1-1 1 0 0,-1 0-1 0 0,0 1 1 0 0,1-1-1 0 0,-1 0 1 0 0,0 1-1 0 0,0-1 1 0 0,1 0-1 0 0,-1 0 0 0 0,0 0 1 0 0,0 0-1 0 0,0 0 1 0 0,1 0-1 0 0,-1 0 1 0 0,0 0-1 0 0,0 0 1 0 0,0 0-1 0 0,0-1-147 0 0,1 1-1 0 0,-1-1 1 0 0,1 0-1 0 0,0 1 1 0 0,-1-1-1 0 0,1 0 0 0 0,0 1 1 0 0,0-1-1 0 0,0 0 1 0 0,-1 1-1 0 0,1-1 1 0 0,0 0-1 0 0,0 1 1 0 0,0-1-1 0 0,0 0 1 0 0,0 0-1 0 0,0 1 1 0 0,0-1-1 0 0,0 0 1 0 0,1 1-1 0 0,-1-1 0 0 0,0 0 1 0 0,0 1-1 0 0,1-1 1 0 0,-1 0-1 0 0,9-22-3562 0 0,-8 20 3078 0 0,4-9-1285 0 0</inkml:trace>
  <inkml:trace contextRef="#ctx0" brushRef="#br0" timeOffset="1">214 0 8914 0 0,'-1'2'969'0'0,"0"-1"-1"0"0,0 0 1 0 0,0 0-1 0 0,0 1 1 0 0,0-1 0 0 0,0 0-1 0 0,1 1 1 0 0,-1-1 0 0 0,-1 4-1 0 0,-3 18 1985 0 0,2 22-2632 0 0,2-18-202 0 0,0-18-329 0 0,0 0 1 0 0,1-1 0 0 0,1 11-1 0 0,-1-19 135 0 0,0 0-1 0 0,0 0 1 0 0,0 0-1 0 0,0 0 1 0 0,0 1-1 0 0,0-1 0 0 0,0 0 1 0 0,0 0-1 0 0,0 0 1 0 0,1 0-1 0 0,-1 0 1 0 0,0 0-1 0 0,0 1 1 0 0,0-1-1 0 0,0 0 1 0 0,0 0-1 0 0,0 0 1 0 0,0 0-1 0 0,0 0 0 0 0,1 0 1 0 0,-1 0-1 0 0,0 0 1 0 0,0 0-1 0 0,0 0 1 0 0,0 0-1 0 0,0 0 1 0 0,1 0-1 0 0,-1 1 1 0 0,0-1-1 0 0,0 0 1 0 0,0 0-1 0 0,0 0 0 0 0,0 0 1 0 0,1 0-1 0 0,-1 0 1 0 0,0 0-1 0 0,0-1 1 0 0,0 1-1 0 0,0 0 1 0 0,0 0-1 0 0,1 0 1 0 0,-1 0-1 0 0,0 0 1 0 0,0 0-1 0 0,0 0 0 0 0,0 0 1 0 0,0 0-1 0 0,0 0 1 0 0,0 0-1 0 0,1 0 1 0 0,-1-1-1 0 0,0 1 1 0 0,0 0-1 0 0,0 0 1 0 0,0 0-1 0 0,0 0 1 0 0,0 0-1 0 0,7-8-3846 0 0,-3 2 1440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6:03.222"/>
    </inkml:context>
    <inkml:brush xml:id="br0">
      <inkml:brushProperty name="width" value="0.025" units="cm"/>
      <inkml:brushProperty name="height" value="0.025" units="cm"/>
      <inkml:brushProperty name="color" value="#FFFFFF"/>
    </inkml:brush>
  </inkml:definitions>
  <inkml:trace contextRef="#ctx0" brushRef="#br0">24 0 5153 0 0,'0'12'9323'0'0,"-8"12"-4548"0"0,3-7-3067 0 0,1 2-1032 0 0,-2 31 0 0 0,6-45-674 0 0,-1 0 0 0 0,2 0 0 0 0,-1 0-1 0 0,0 0 1 0 0,1 0 0 0 0,0 0 0 0 0,0 0 0 0 0,0 0-1 0 0,1 0 1 0 0,0-1 0 0 0,3 9 0 0 0,-4-12-10 0 0,1 0 0 0 0,-1 0 0 0 0,1 1 0 0 0,-1-1 0 0 0,1 0 0 0 0,-1 0 0 0 0,1 0 0 0 0,-1-1 0 0 0,1 1 1 0 0,0 0-1 0 0,-1-1 0 0 0,1 1 0 0 0,0-1 0 0 0,0 1 0 0 0,0-1 0 0 0,-1 0 0 0 0,1 0 0 0 0,0 0 0 0 0,0 0 0 0 0,0 0 0 0 0,-1 0 0 0 0,1 0 0 0 0,0-1 1 0 0,0 1-1 0 0,1-1 0 0 0,9-2 20 0 0,0-1-1 0 0,17-7 1 0 0,-22 8 27 0 0,5-4-1178 0 0,-7 2-4236 0 0,-5 4 3395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6:03.640"/>
    </inkml:context>
    <inkml:brush xml:id="br0">
      <inkml:brushProperty name="width" value="0.025" units="cm"/>
      <inkml:brushProperty name="height" value="0.025" units="cm"/>
      <inkml:brushProperty name="color" value="#FFFFFF"/>
    </inkml:brush>
  </inkml:definitions>
  <inkml:trace contextRef="#ctx0" brushRef="#br0">0 62 7618 0 0,'5'2'7725'0'0,"7"-2"-5125"0"0,11-3-1776 0 0,-13 0-850 0 0,0 0 1 0 0,-1-1-1 0 0,0 0 1 0 0,0 0-1 0 0,0-1 1 0 0,0 0-1 0 0,13-11 1 0 0,-10 2-6542 0 0,-10 12 4005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6:04.108"/>
    </inkml:context>
    <inkml:brush xml:id="br0">
      <inkml:brushProperty name="width" value="0.025" units="cm"/>
      <inkml:brushProperty name="height" value="0.025" units="cm"/>
      <inkml:brushProperty name="color" value="#FFFFFF"/>
    </inkml:brush>
  </inkml:definitions>
  <inkml:trace contextRef="#ctx0" brushRef="#br0">11 44 7674 0 0,'-1'0'299'0'0,"1"0"0"0"0,-1 0 0 0 0,1 0 0 0 0,0 0 1 0 0,-1 0-1 0 0,1 0 0 0 0,-1 0 0 0 0,1 0 0 0 0,-1 1 1 0 0,1-1-1 0 0,-1 0 0 0 0,1 0 0 0 0,0 0 0 0 0,-1 1 1 0 0,1-1-1 0 0,-1 0 0 0 0,1 1 0 0 0,0-1 0 0 0,-1 0 1 0 0,1 1-1 0 0,0-1 0 0 0,0 0 0 0 0,-1 1 0 0 0,1-1 1 0 0,0 1-1 0 0,0-1-253 0 0,0 1 1 0 0,0-1 0 0 0,0 0-1 0 0,1 0 1 0 0,-1 1 0 0 0,0-1-1 0 0,0 0 1 0 0,1 0 0 0 0,-1 1-1 0 0,0-1 1 0 0,1 0-1 0 0,-1 0 1 0 0,0 0 0 0 0,1 0-1 0 0,-1 0 1 0 0,0 0 0 0 0,1 0-1 0 0,-1 1 1 0 0,0-1 0 0 0,1 0-1 0 0,-1 0 1 0 0,0 0-1 0 0,1 0 1 0 0,-1 0 0 0 0,0-1-1 0 0,1 1 1 0 0,-1 0 0 0 0,0 0-1 0 0,1 0 1 0 0,-1 0 0 0 0,0 0-1 0 0,0 0 1 0 0,1 0-1 0 0,-1-1 1 0 0,0 1 0 0 0,1 0-1 0 0,-1-1 1 0 0,40-13 1927 0 0,-25 8-1784 0 0,0 1-1 0 0,1 0 1 0 0,31-5 0 0 0,-46 10-171 0 0,0 0 1 0 0,-1 0-1 0 0,1 0 1 0 0,0 0-1 0 0,0 0 1 0 0,-1 1 0 0 0,1-1-1 0 0,0 0 1 0 0,-1 0-1 0 0,1 1 1 0 0,0-1-1 0 0,-1 0 1 0 0,1 1 0 0 0,-1-1-1 0 0,1 0 1 0 0,0 1-1 0 0,-1-1 1 0 0,1 1-1 0 0,-1-1 1 0 0,1 1-1 0 0,-1-1 1 0 0,1 1 0 0 0,-1 0-1 0 0,0-1 1 0 0,1 1-1 0 0,-1-1 1 0 0,0 1-1 0 0,1 0 1 0 0,-1-1 0 0 0,0 2-1 0 0,6 27 82 0 0,-2-9-114 0 0,0-4 189 0 0,-1 0 0 0 0,-1 0 0 0 0,0 1-1 0 0,-1 25 1 0 0,1-60 192 0 0,-1-1 0 0 0,-1 1-1 0 0,-4-36 1 0 0,0-12-146 0 0,4 66-221 0 0,0 0 1 0 0,0 0-1 0 0,0 0 1 0 0,0-1-1 0 0,0 1 1 0 0,0 0-1 0 0,0 0 1 0 0,0 0-1 0 0,0 0 1 0 0,0 0-1 0 0,0 0 1 0 0,0-1-1 0 0,0 1 1 0 0,0 0-1 0 0,0 0 1 0 0,0 0-1 0 0,0 0 1 0 0,0 0-1 0 0,1 0 1 0 0,-1 0-1 0 0,0-1 1 0 0,0 1-1 0 0,0 0 1 0 0,0 0 0 0 0,0 0-1 0 0,0 0 1 0 0,0 0-1 0 0,0 0 1 0 0,0 0-1 0 0,1 0 1 0 0,-1 0-1 0 0,0 0 1 0 0,0 0-1 0 0,0 0 1 0 0,0-1-1 0 0,0 1 1 0 0,0 0-1 0 0,0 0 1 0 0,1 0-1 0 0,-1 0 1 0 0,0 0-1 0 0,0 0 1 0 0,0 0-1 0 0,0 0 1 0 0,0 0-1 0 0,0 0 1 0 0,1 0-1 0 0,-1 0 1 0 0,0 0-1 0 0,0 0 1 0 0,0 1-1 0 0,0-1 1 0 0,0 0-1 0 0,0 0 1 0 0,1 0 0 0 0,-1 0-1 0 0,10 8 19 0 0,8 11 23 0 0,77 94 353 0 0,-93-111-396 0 0,0 1 31 0 0,-1-1 0 0 0,1 0 0 0 0,0 0 0 0 0,0 0 0 0 0,0 0 0 0 0,0 0 0 0 0,4 2 0 0 0,-6-4-26 0 0,0 0 0 0 0,0 0 0 0 0,0 1 1 0 0,1-1-1 0 0,-1 0 0 0 0,0 0 1 0 0,0 0-1 0 0,1 0 0 0 0,-1 0 1 0 0,0 0-1 0 0,1 0 0 0 0,-1 0 1 0 0,0 0-1 0 0,0 0 0 0 0,1 0 1 0 0,-1 0-1 0 0,0-1 0 0 0,0 1 1 0 0,0 0-1 0 0,1 0 0 0 0,-1 0 1 0 0,0 0-1 0 0,0 0 0 0 0,1 0 1 0 0,-1 0-1 0 0,0-1 0 0 0,0 1 1 0 0,0 0-1 0 0,1-1 0 0 0,4-13 66 0 0,-4 5-37 0 0,0 0 1 0 0,-1 0 0 0 0,0 0 0 0 0,-1-1 0 0 0,0 1 0 0 0,0 0 0 0 0,-3-10 0 0 0,1 6-163 0 0,1 1 0 0 0,-1-21-1 0 0,3 32 46 0 0,0 1-1 0 0,0 0 1 0 0,0 0-1 0 0,0 0 0 0 0,0 0 1 0 0,0-1-1 0 0,0 1 1 0 0,0 0-1 0 0,0 0 1 0 0,0 0-1 0 0,0-1 1 0 0,0 1-1 0 0,0 0 0 0 0,0 0 1 0 0,0 0-1 0 0,0 0 1 0 0,0-1-1 0 0,1 1 1 0 0,-1 0-1 0 0,0 0 1 0 0,0 0-1 0 0,0 0 1 0 0,0 0-1 0 0,0 0 0 0 0,1-1 1 0 0,-1 1-1 0 0,0 0 1 0 0,0 0-1 0 0,0 0 1 0 0,0 0-1 0 0,1 0 1 0 0,-1 0-1 0 0,0 0 0 0 0,0 0 1 0 0,0 0-1 0 0,0 0 1 0 0,1 0-1 0 0,-1 0 1 0 0,0 0-1 0 0,0 0 1 0 0,0 0-1 0 0,1 0 1 0 0,-1 0-1 0 0,0 0 0 0 0,0 0 1 0 0,0 0-1 0 0,0 0 1 0 0,1 0-1 0 0,-1 0 1 0 0,0 0-1 0 0,0 0 1 0 0,0 0-1 0 0,1 1 0 0 0,10 5-4363 0 0,-10-5 3889 0 0,4 2-1559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6:04.540"/>
    </inkml:context>
    <inkml:brush xml:id="br0">
      <inkml:brushProperty name="width" value="0.025" units="cm"/>
      <inkml:brushProperty name="height" value="0.025" units="cm"/>
      <inkml:brushProperty name="color" value="#FFFFFF"/>
    </inkml:brush>
  </inkml:definitions>
  <inkml:trace contextRef="#ctx0" brushRef="#br0">106 2 6697 0 0,'-13'-1'7893'0'0,"-3"0"-3360"0"0,11 1-3839 0 0,-1 0 0 0 0,1 0-1 0 0,-1 1 1 0 0,0-1-1 0 0,-10 4 1 0 0,14-3-663 0 0,0 0 0 0 0,0 1 0 0 0,0-1 0 0 0,0 1-1 0 0,0 0 1 0 0,0 0 0 0 0,0 0 0 0 0,0 0 0 0 0,1 0 0 0 0,-1 0 0 0 0,1 0 0 0 0,-1 0 0 0 0,1 1-1 0 0,0-1 1 0 0,0 0 0 0 0,0 1 0 0 0,0-1 0 0 0,1 1 0 0 0,-1-1 0 0 0,0 1 0 0 0,1 0 0 0 0,0 4-1 0 0,-1 4-3 0 0,1 0-1 0 0,0 0 1 0 0,3 21-1 0 0,-2-28-15 0 0,-1 0-1 0 0,1 0 1 0 0,1 0-1 0 0,-1 0 1 0 0,0 0-1 0 0,1 0 1 0 0,0 0-1 0 0,0-1 1 0 0,0 1-1 0 0,0-1 1 0 0,1 1-1 0 0,-1-1 1 0 0,5 3-1 0 0,-6-4-12 0 0,0-1-1 0 0,1 0 0 0 0,-1 0 1 0 0,1 0-1 0 0,-1-1 0 0 0,1 1 1 0 0,-1 0-1 0 0,1 0 0 0 0,0-1 1 0 0,-1 1-1 0 0,1-1 0 0 0,0 1 0 0 0,-1-1 1 0 0,1 0-1 0 0,0 0 0 0 0,0 0 1 0 0,-1 0-1 0 0,1 0 0 0 0,0 0 1 0 0,0 0-1 0 0,-1-1 0 0 0,1 1 1 0 0,0-1-1 0 0,-1 1 0 0 0,1-1 1 0 0,0 1-1 0 0,-1-1 0 0 0,1 0 1 0 0,-1 0-1 0 0,1 0 0 0 0,-1 0 1 0 0,3-2-1 0 0,18-19-885 0 0,-16 15-746 0 0,-2 0 0 0 0,1 0 1 0 0,5-13-1 0 0,-6 11 172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6:04.979"/>
    </inkml:context>
    <inkml:brush xml:id="br0">
      <inkml:brushProperty name="width" value="0.025" units="cm"/>
      <inkml:brushProperty name="height" value="0.025" units="cm"/>
      <inkml:brushProperty name="color" value="#FFFFFF"/>
    </inkml:brush>
  </inkml:definitions>
  <inkml:trace contextRef="#ctx0" brushRef="#br0">28 2 8642 0 0,'0'0'457'0'0,"-1"0"1"0"0,1 0-1 0 0,-1-1 0 0 0,1 1 1 0 0,-1 0-1 0 0,1 0 0 0 0,-1 0 1 0 0,1-1-1 0 0,-1 1 0 0 0,0 0 0 0 0,1 0 1 0 0,-1 0-1 0 0,1 0 0 0 0,-1 0 1 0 0,1 0-1 0 0,-1 0 0 0 0,0 0 1 0 0,1 1-1 0 0,-1-1 0 0 0,1 0 1 0 0,-1 0-1 0 0,1 0 0 0 0,-1 1 1 0 0,1-1-1 0 0,-1 0 0 0 0,1 0 1 0 0,-1 1-1 0 0,0 0 0 0 0,0 0-153 0 0,0 0 0 0 0,0 0 0 0 0,0 1 0 0 0,1-1 0 0 0,-1 1 0 0 0,0-1 0 0 0,1 1-1 0 0,-1-1 1 0 0,1 1 0 0 0,-1 1 0 0 0,-3 38-932 0 0,4-40 881 0 0,0 15-230 0 0,1 0-1 0 0,4 21 1 0 0,-5-33-13 0 0,0-1-1 0 0,1 0 1 0 0,0 1 0 0 0,0-1 0 0 0,0 0 0 0 0,0 0-1 0 0,0 0 1 0 0,1 0 0 0 0,-1 0 0 0 0,1 0-1 0 0,0 0 1 0 0,0-1 0 0 0,0 1 0 0 0,0 0-1 0 0,1-1 1 0 0,-1 0 0 0 0,1 0 0 0 0,3 3-1 0 0,-4-4 8 0 0,1 0 0 0 0,-1 0-1 0 0,1 0 1 0 0,-1-1 0 0 0,1 1-1 0 0,-1-1 1 0 0,1 0 0 0 0,-1 0 0 0 0,1 0-1 0 0,0 0 1 0 0,4-1 0 0 0,32-9 65 0 0,-33 8-67 0 0,1 0 1 0 0,0 0-1 0 0,0 1 1 0 0,11-1-1 0 0,-17 2-504 0 0,8 0 14 0 0,-5 2-8205 0 0,-5-3 7266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6:05.395"/>
    </inkml:context>
    <inkml:brush xml:id="br0">
      <inkml:brushProperty name="width" value="0.025" units="cm"/>
      <inkml:brushProperty name="height" value="0.025" units="cm"/>
      <inkml:brushProperty name="color" value="#FFFFFF"/>
    </inkml:brush>
  </inkml:definitions>
  <inkml:trace contextRef="#ctx0" brushRef="#br0">45 136 9266 0 0,'26'-3'11077'0'0,"2"-7"-8027"0"0,-26 9-3481 0 0,1 0-1 0 0,-1 0 0 0 0,0 0 1 0 0,1-1-1 0 0,-1 1 1 0 0,0-1-1 0 0,0 1 1 0 0,1-1-1 0 0,-1 0 0 0 0,-1 0 1 0 0,1 0-1 0 0,0 0 1 0 0,0 0-1 0 0,-1-1 0 0 0,1 1 1 0 0,-1 0-1 0 0,2-6 1 0 0,-2 1-2662 0 0,1 3 827 0 0</inkml:trace>
  <inkml:trace contextRef="#ctx0" brushRef="#br0" timeOffset="1">14 52 8426 0 0,'-13'5'9345'0'0,"18"-13"-5212"0"0,22-14-3259 0 0,-19 19-833 0 0,0 0-1 0 0,0 0 0 0 0,0 1 1 0 0,1 1-1 0 0,8-2 0 0 0,23-4-2761 0 0,-20 3-3339 0 0,-14 3 4056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6:05.812"/>
    </inkml:context>
    <inkml:brush xml:id="br0">
      <inkml:brushProperty name="width" value="0.025" units="cm"/>
      <inkml:brushProperty name="height" value="0.025" units="cm"/>
      <inkml:brushProperty name="color" value="#FFFFFF"/>
    </inkml:brush>
  </inkml:definitions>
  <inkml:trace contextRef="#ctx0" brushRef="#br0">0 1 9218 0 0,'0'17'7623'0'0,"3"-1"-3560"0"0,-1-11-3763 0 0,0 0 0 0 0,1 0 0 0 0,-1 0-1 0 0,1 0 1 0 0,0-1 0 0 0,0 1 0 0 0,4 3-1 0 0,9 12-116 0 0,-5-6-127 0 0,0-1 0 0 0,-1 2-1 0 0,0-1 1 0 0,-1 1 0 0 0,12 29 0 0 0,-20-43-115 0 0,2 7-1976 0 0,3-5-4541 0 0,-5-3 4189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28.867"/>
    </inkml:context>
    <inkml:brush xml:id="br0">
      <inkml:brushProperty name="width" value="0.1" units="cm"/>
      <inkml:brushProperty name="height" value="0.1" units="cm"/>
      <inkml:brushProperty name="color" value="#333333"/>
    </inkml:brush>
  </inkml:definitions>
  <inkml:trace contextRef="#ctx0" brushRef="#br0">245 65 10250 0 0,'-9'-8'3492'0'0,"-19"-16"2949"0"0,20 17-5227 0 0,-1 1-1 0 0,-18-10 1 0 0,25 15-1163 0 0,0 0 1 0 0,0 1 0 0 0,0-1 0 0 0,0 1-1 0 0,0 0 1 0 0,0 0 0 0 0,0 0-1 0 0,0 0 1 0 0,0 0 0 0 0,0 0-1 0 0,0 0 1 0 0,0 1 0 0 0,0-1 0 0 0,-1 1-1 0 0,1-1 1 0 0,1 1 0 0 0,-1 0-1 0 0,0 0 1 0 0,0 0 0 0 0,0 0 0 0 0,0 0-1 0 0,1 0 1 0 0,-1 1 0 0 0,0-1-1 0 0,1 1 1 0 0,-1-1 0 0 0,1 1-1 0 0,0-1 1 0 0,-3 4 0 0 0,-3 4 114 0 0,0 1-1 0 0,0 1 1 0 0,-8 17 0 0 0,-2 7 336 0 0,-15 42 1 0 0,27-63-414 0 0,1 0 1 0 0,1 0-1 0 0,0 1 0 0 0,1-1 0 0 0,0 1 0 0 0,1 18 0 0 0,1-28-74 0 0,0 1 0 0 0,1 0 0 0 0,0 0 0 0 0,0-1 0 0 0,0 1 0 0 0,1 0 0 0 0,0-1 0 0 0,0 0 0 0 0,0 1-1 0 0,1-1 1 0 0,0 0 0 0 0,0 0 0 0 0,0 0 0 0 0,0 0 0 0 0,1-1 0 0 0,0 0 0 0 0,0 1 0 0 0,0-1 0 0 0,9 6 0 0 0,-7-6-3 0 0,-1-1 1 0 0,1 0-1 0 0,0 0 1 0 0,0-1 0 0 0,1 0-1 0 0,-1 0 1 0 0,0 0 0 0 0,1-1-1 0 0,-1 0 1 0 0,0 0-1 0 0,1-1 1 0 0,0 0 0 0 0,-1 0-1 0 0,1 0 1 0 0,-1-1-1 0 0,1 0 1 0 0,8-2 0 0 0,-4-1 2 0 0,0 1 0 0 0,0-2 0 0 0,0 0 1 0 0,0 0-1 0 0,-1-1 0 0 0,0 0 0 0 0,0-1 0 0 0,-1 0 1 0 0,0 0-1 0 0,0-1 0 0 0,-1 0 0 0 0,0-1 1 0 0,0 0-1 0 0,-1 0 0 0 0,0-1 0 0 0,7-12 0 0 0,-7 10-38 0 0,-1-1 0 0 0,0 0-1 0 0,0 0 1 0 0,-2-1-1 0 0,1 1 1 0 0,-2-1-1 0 0,0 0 1 0 0,-1 0 0 0 0,0 0-1 0 0,-1-1 1 0 0,0 1-1 0 0,-1 0 1 0 0,-3-16-1 0 0,3 24-22 0 0,-2 0 1 0 0,1 0-1 0 0,0 1 0 0 0,-1-1 0 0 0,0 1 0 0 0,-1-1 0 0 0,1 1 0 0 0,-5-8 0 0 0,5 11-42 0 0,0-1-1 0 0,0 1 0 0 0,1 0 0 0 0,-1 0 1 0 0,0 0-1 0 0,-1 0 0 0 0,1 1 1 0 0,0-1-1 0 0,0 1 0 0 0,-1-1 1 0 0,1 1-1 0 0,-1 0 0 0 0,1-1 0 0 0,-1 1 1 0 0,0 1-1 0 0,1-1 0 0 0,-1 0 1 0 0,0 1-1 0 0,-3-1 0 0 0,3 1-359 0 0,-1-1 0 0 0,1 1 0 0 0,-1 0 0 0 0,1 1-1 0 0,-1-1 1 0 0,1 0 0 0 0,0 1 0 0 0,-1 0 0 0 0,1 0 0 0 0,0 0 0 0 0,0 0-1 0 0,-1 0 1 0 0,1 1 0 0 0,0 0 0 0 0,0-1 0 0 0,0 1 0 0 0,1 0 0 0 0,-1 0-1 0 0,0 1 1 0 0,1-1 0 0 0,0 0 0 0 0,-1 1 0 0 0,1 0 0 0 0,0-1 0 0 0,-2 4-1 0 0,-2 9-2249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6:06.226"/>
    </inkml:context>
    <inkml:brush xml:id="br0">
      <inkml:brushProperty name="width" value="0.025" units="cm"/>
      <inkml:brushProperty name="height" value="0.025" units="cm"/>
      <inkml:brushProperty name="color" value="#FFFFFF"/>
    </inkml:brush>
  </inkml:definitions>
  <inkml:trace contextRef="#ctx0" brushRef="#br0">123 0 9450 0 0,'-4'2'1778'0'0,"0"1"0"0"0,0 0 1 0 0,0-1-1 0 0,0 1 0 0 0,1 1 0 0 0,-6 5 1 0 0,3-2-974 0 0,1 0 1 0 0,-1 0 0 0 0,-3 9 0 0 0,-3 8-2034 0 0,-12 37-1 0 0,15-39 2473 0 0,3-9-1346 0 0,4-9-97 0 0,0-1 0 0 0,1 1 0 0 0,-1 0 1 0 0,1 0-1 0 0,-1-1 0 0 0,1 1 0 0 0,1 0 1 0 0,-1 0-1 0 0,0 0 0 0 0,1 5 0 0 0,0-9 112 0 0,0 0 0 0 0,0 0 0 0 0,0 0 0 0 0,0 1 0 0 0,0-1 0 0 0,0 0 0 0 0,1 0 0 0 0,-1 0 0 0 0,0 0-1 0 0,0 0 1 0 0,0 0 0 0 0,0 1 0 0 0,0-1 0 0 0,1 0 0 0 0,-1 0 0 0 0,0 0 0 0 0,0 0 0 0 0,0 0 0 0 0,0 0 0 0 0,1 0 0 0 0,-1 0-1 0 0,0 0 1 0 0,0 0 0 0 0,0 0 0 0 0,1 0 0 0 0,-1 0 0 0 0,0 0 0 0 0,0 0 0 0 0,0 0 0 0 0,0 0 0 0 0,1 0 0 0 0,-1 0 0 0 0,0 0-1 0 0,0 0 1 0 0,0 0 0 0 0,1 0 0 0 0,-1 0 0 0 0,0 0 0 0 0,0 0 0 0 0,0-1 0 0 0,9-3-1169 0 0,-7 3 888 0 0,4-3-710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6:06.629"/>
    </inkml:context>
    <inkml:brush xml:id="br0">
      <inkml:brushProperty name="width" value="0.025" units="cm"/>
      <inkml:brushProperty name="height" value="0.025" units="cm"/>
      <inkml:brushProperty name="color" value="#FFFFFF"/>
    </inkml:brush>
  </inkml:definitions>
  <inkml:trace contextRef="#ctx0" brushRef="#br0">3 34 9194 0 0,'3'8'9441'0'0,"-3"13"-8609"0"0,0-14 7 0 0,0 24-313 0 0,0-8-403 0 0,1 1 1 0 0,1-1 0 0 0,8 41 0 0 0,-3-82 171 0 0,-6 3-193 0 0,-2 0-1 0 0,0 0 1 0 0,0 0 0 0 0,-1 0 0 0 0,-6-20 0 0 0,-3-26 459 0 0,8 27 535 0 0,21 57-595 0 0,-12-11-472 0 0,4 7-4 0 0,1 0 1 0 0,21 28 0 0 0,-28-43-17 0 0,-1 0 0 0 0,1 0-1 0 0,-1 0 1 0 0,1-1 0 0 0,0 1 0 0 0,0-1-1 0 0,1 0 1 0 0,-1 0 0 0 0,1 0-1 0 0,0-1 1 0 0,-1 0 0 0 0,1 0-1 0 0,0 0 1 0 0,0 0 0 0 0,1-1 0 0 0,5 1-1 0 0,-10-1 0 0 0,-1-1-1 0 0,1 0 1 0 0,0 0 0 0 0,-1 0-1 0 0,1 0 1 0 0,0 0-1 0 0,-1 0 1 0 0,1-1 0 0 0,0 1-1 0 0,-1 0 1 0 0,1 0-1 0 0,0 0 1 0 0,-1-1 0 0 0,1 1-1 0 0,0 0 1 0 0,-1-1-1 0 0,1 1 1 0 0,-1 0 0 0 0,1-1-1 0 0,-1 1 1 0 0,1-1-1 0 0,-1 1 1 0 0,1-1 0 0 0,-1 1-1 0 0,2-2 1 0 0,-2 0 7 0 0,1 1-1 0 0,0-1 1 0 0,-1 1 0 0 0,0-1 0 0 0,1 0 0 0 0,-1 1-1 0 0,0-1 1 0 0,1 0 0 0 0,-1 0 0 0 0,-1-2 0 0 0,1-2 21 0 0,-1 0 1 0 0,0 0 0 0 0,0 0 0 0 0,-1 0 0 0 0,-2-6 0 0 0,-1-1-319 0 0,-12-31 784 0 0,16 41-878 0 0,0 1 0 0 0,1-1 0 0 0,-1 1 1 0 0,1-1-1 0 0,0 0 0 0 0,-1 1 1 0 0,1-1-1 0 0,0 0 0 0 0,1 1 0 0 0,-1-1 1 0 0,0 0-1 0 0,1 1 0 0 0,0-1 1 0 0,0-2-1 0 0,6-3-3938 0 0,-5 5 2220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6:07.037"/>
    </inkml:context>
    <inkml:brush xml:id="br0">
      <inkml:brushProperty name="width" value="0.025" units="cm"/>
      <inkml:brushProperty name="height" value="0.025" units="cm"/>
      <inkml:brushProperty name="color" value="#FFFFFF"/>
    </inkml:brush>
  </inkml:definitions>
  <inkml:trace contextRef="#ctx0" brushRef="#br0">31 1 8530 0 0,'-19'26'11046'0'0,"9"1"-8104"0"0,9-24-2953 0 0,1 1-1 0 0,0-1 1 0 0,0 1 0 0 0,0-1 0 0 0,0 0-1 0 0,0 1 1 0 0,1-1 0 0 0,-1 1-1 0 0,1-1 1 0 0,0 0 0 0 0,0 1 0 0 0,0-1-1 0 0,1 0 1 0 0,-1 0 0 0 0,1 0-1 0 0,2 3 1 0 0,-1-1 41 0 0,0-1 0 0 0,1 0 0 0 0,-1 0 0 0 0,1 0-1 0 0,0-1 1 0 0,1 0 0 0 0,-1 1 0 0 0,0-1 0 0 0,1 0 0 0 0,5 2-1 0 0,-7-4-8 0 0,0 1 0 0 0,0-1 0 0 0,1 1-1 0 0,-1-1 1 0 0,0 0 0 0 0,1 0-1 0 0,-1-1 1 0 0,0 1 0 0 0,1-1-1 0 0,-1 0 1 0 0,1 0 0 0 0,-1 0-1 0 0,1 0 1 0 0,-1 0 0 0 0,1-1 0 0 0,4-1-1 0 0,-7 2-193 0 0,0 0 0 0 0,0-1 0 0 0,-1 1-1 0 0,1-1 1 0 0,0 1 0 0 0,-1-1 0 0 0,1 1 0 0 0,0-1-1 0 0,-1 0 1 0 0,1 1 0 0 0,-1-1 0 0 0,1 0-1 0 0,-1 1 1 0 0,1-1 0 0 0,-1 0 0 0 0,0 0 0 0 0,1-1-1 0 0,3-5-5632 0 0,-2 5 3671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6:07.461"/>
    </inkml:context>
    <inkml:brush xml:id="br0">
      <inkml:brushProperty name="width" value="0.025" units="cm"/>
      <inkml:brushProperty name="height" value="0.025" units="cm"/>
      <inkml:brushProperty name="color" value="#FFFFFF"/>
    </inkml:brush>
  </inkml:definitions>
  <inkml:trace contextRef="#ctx0" brushRef="#br0">0 50 9138 0 0,'7'1'7431'0'0,"20"-7"-6354"0"0,-16 3-1094 0 0,26-8 604 0 0,-35 10-744 0 0,1 0-1 0 0,-1 0 1 0 0,0 0-1 0 0,1-1 1 0 0,-1 1-1 0 0,0-1 1 0 0,0 1-1 0 0,0-1 1 0 0,0 0-1 0 0,0 0 1 0 0,2-2-1 0 0,-2-5-5558 0 0,-2 7 3252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6:07.884"/>
    </inkml:context>
    <inkml:brush xml:id="br0">
      <inkml:brushProperty name="width" value="0.025" units="cm"/>
      <inkml:brushProperty name="height" value="0.025" units="cm"/>
      <inkml:brushProperty name="color" value="#FFFFFF"/>
    </inkml:brush>
  </inkml:definitions>
  <inkml:trace contextRef="#ctx0" brushRef="#br0">10 45 3233 0 0,'-1'-1'823'0'0,"0"0"1"0"0,0 0-1 0 0,0 0 1 0 0,0 0-1 0 0,0 0 1 0 0,1-1-1 0 0,-1 1 1 0 0,0 0 0 0 0,1 0-1 0 0,-2-3 1 0 0,2 4-724 0 0,0-1 1 0 0,0 1 0 0 0,0-1 0 0 0,0 1 0 0 0,0-1 0 0 0,0 1-1 0 0,0 0 1 0 0,1-1 0 0 0,-1 1 0 0 0,0-1 0 0 0,0 1 0 0 0,0 0-1 0 0,0-1 1 0 0,0 1 0 0 0,1-1 0 0 0,-1 1 0 0 0,0 0 0 0 0,0-1-1 0 0,1 1 1 0 0,-1 0 0 0 0,0-1 0 0 0,0 1 0 0 0,1 0 0 0 0,-1 0-1 0 0,0-1 1 0 0,1 1 0 0 0,-1 0 0 0 0,1 0 0 0 0,-1 0 0 0 0,0-1-1 0 0,1 1 1 0 0,-1 0 0 0 0,1 0 0 0 0,0 0 0 0 0,10-4 453 0 0,1 0 1 0 0,0 1-1 0 0,0 0 1 0 0,0 1-1 0 0,0 1 1 0 0,0 0 0 0 0,0 0-1 0 0,0 1 1 0 0,1 1-1 0 0,13 2 1 0 0,-24-3-519 0 0,-1 1 1 0 0,1 0-1 0 0,0-1 1 0 0,-1 1-1 0 0,1 0 1 0 0,0 0-1 0 0,-1 0 1 0 0,1 0-1 0 0,-1 0 1 0 0,0 0-1 0 0,1 0 0 0 0,-1 1 1 0 0,0-1-1 0 0,0 0 1 0 0,1 1-1 0 0,-1-1 1 0 0,0 1-1 0 0,-1-1 1 0 0,1 1-1 0 0,0 0 1 0 0,0-1-1 0 0,-1 1 1 0 0,1 0-1 0 0,-1 0 1 0 0,1-1-1 0 0,-1 3 1 0 0,1 5 44 0 0,0 1-1 0 0,-1-1 1 0 0,-1 0 0 0 0,-1 12 0 0 0,0 18-18 0 0,2-33-65 0 0,0-1-1 0 0,1 0 1 0 0,0 0-1 0 0,0 0 1 0 0,0 1-1 0 0,0-1 1 0 0,3 5 0 0 0,-3-9-3 0 0,0 1 0 0 0,0-1 0 0 0,0 0 0 0 0,0 0 0 0 0,0 0 0 0 0,0 0 0 0 0,0 0 0 0 0,0 0 0 0 0,1 0 1 0 0,-1 0-1 0 0,0 0 0 0 0,1-1 0 0 0,-1 1 0 0 0,0 0 0 0 0,1-1 0 0 0,-1 1 0 0 0,1-1 0 0 0,-1 1 1 0 0,1-1-1 0 0,-1 0 0 0 0,1 0 0 0 0,0 0 0 0 0,-1 0 0 0 0,1 0 0 0 0,-1 0 0 0 0,1 0 0 0 0,-1 0 1 0 0,2-1-1 0 0,3 0-22 0 0,0 1 0 0 0,-1-1 0 0 0,1-1 0 0 0,-1 1 0 0 0,1-1 0 0 0,7-4 0 0 0,5-6-7446 0 0,-16 10 5558 0 0</inkml:trace>
  <inkml:trace contextRef="#ctx0" brushRef="#br0" timeOffset="1">148 113 5897 0 0,'33'-1'9825'0'0,"25"-2"-8428"0"0,-53 3-1379 0 0,0-1 1 0 0,-1 0-1 0 0,1 0 1 0 0,0-1-1 0 0,-1 1 1 0 0,1-1-1 0 0,-1 0 1 0 0,0 0-1 0 0,8-5 1 0 0,-11 6-146 0 0,-1 1 0 0 0,0 0 0 0 0,0 0 0 0 0,0 0 0 0 0,1 0 0 0 0,-1 0 0 0 0,0-1 0 0 0,0 1 1 0 0,0 0-1 0 0,1 0 0 0 0,-1-1 0 0 0,0 1 0 0 0,0 0 0 0 0,0 0 0 0 0,0 0 0 0 0,0-1 0 0 0,1 1 0 0 0,-1 0 1 0 0,0-1-1 0 0,0 1 0 0 0,0 0 0 0 0,0 0 0 0 0,0-1 0 0 0,0 1 0 0 0,0 0 0 0 0,0 0 0 0 0,0-1 0 0 0,0 1 0 0 0,0 0 1 0 0,0-1-1 0 0,0 1 0 0 0,0 0 0 0 0,0 0 0 0 0,-1-1 0 0 0,1 1 0 0 0,0 0 0 0 0,0-1 0 0 0,-2 0-896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6:08.586"/>
    </inkml:context>
    <inkml:brush xml:id="br0">
      <inkml:brushProperty name="width" value="0.025" units="cm"/>
      <inkml:brushProperty name="height" value="0.025" units="cm"/>
      <inkml:brushProperty name="color" value="#FFFFFF"/>
    </inkml:brush>
  </inkml:definitions>
  <inkml:trace contextRef="#ctx0" brushRef="#br0">2 22 4209 0 0,'0'-1'233'0'0,"-1"1"1"0"0,1 0-1 0 0,0 0 1 0 0,0 0 0 0 0,0 0-1 0 0,0 0 1 0 0,0-1-1 0 0,0 1 1 0 0,0 0-1 0 0,-1 0 1 0 0,1 0-1 0 0,0 0 1 0 0,0-1-1 0 0,0 1 1 0 0,0 0-1 0 0,0 0 1 0 0,0 0-1 0 0,0 0 1 0 0,0-1-1 0 0,0 1 1 0 0,0 0 0 0 0,0 0-1 0 0,0 0 1 0 0,0-1-1 0 0,0 1 1 0 0,0 0-1 0 0,0 0 1 0 0,0 0-1 0 0,0 0 1 0 0,1-1-1 0 0,-1 1 1 0 0,0 0-1 0 0,0 0 1 0 0,0 0-1 0 0,0 0 1 0 0,0-1-1 0 0,0 1 1 0 0,0 0 0 0 0,1 0-1 0 0,-1 0 1 0 0,0 0-1 0 0,0 0 1 0 0,0-1-1 0 0,13-4 2231 0 0,13-1-2168 0 0,-15 5 78 0 0,1 0 1 0 0,-1 1 0 0 0,0 0 0 0 0,0 1-1 0 0,0 0 1 0 0,0 1 0 0 0,13 3 0 0 0,-20-4-292 0 0,-1 0 1 0 0,0 0 0 0 0,0 1-1 0 0,1-1 1 0 0,-1 1-1 0 0,0 0 1 0 0,0 0 0 0 0,0 0-1 0 0,-1 0 1 0 0,1 0 0 0 0,0 1-1 0 0,-1-1 1 0 0,1 1-1 0 0,-1-1 1 0 0,0 1 0 0 0,0 0-1 0 0,0 0 1 0 0,0 0 0 0 0,-1 0-1 0 0,1 1 1 0 0,-1-1-1 0 0,0 0 1 0 0,0 1 0 0 0,0-1-1 0 0,0 0 1 0 0,0 5-1 0 0,0 53 289 0 0,-2-43-313 0 0,3 28 0 0 0,-6-74 0 0 0,2 18-23 0 0,0-1 1 0 0,-7-16-1 0 0,3 11-40 0 0,-15-33-30 0 0,19 46 32 0 0,0 0 0 0 0,0 0 0 0 0,0 0-1 0 0,-1 0 1 0 0,1 0 0 0 0,-6-4 0 0 0,9 6-31 0 0,1 1-1 0 0,-1-1 1 0 0,0 0 0 0 0,0 1 0 0 0,1-1 0 0 0,-1 1 0 0 0,0 0 0 0 0,1-1 0 0 0,-1 1 0 0 0,0 0 0 0 0,1 0-1 0 0,-1 0 1 0 0,0 0 0 0 0,3 0 0 0 0,30-2 17 0 0,-20 2 17 0 0,-1 0 0 0 0,1 2 0 0 0,19 3 0 0 0,-30-5 19 0 0,1 1 0 0 0,0 0 1 0 0,-1 1-1 0 0,1-1 0 0 0,0 1 0 0 0,-1-1 0 0 0,0 1 0 0 0,1 0 1 0 0,-1 0-1 0 0,0 0 0 0 0,0 1 0 0 0,0-1 0 0 0,0 1 1 0 0,0 0-1 0 0,-1 0 0 0 0,0 0 0 0 0,3 3 0 0 0,-4-4 5 0 0,-1 0-1 0 0,1 0 1 0 0,-1 0 0 0 0,0 0-1 0 0,1 0 1 0 0,-1 0-1 0 0,0 0 1 0 0,0 0 0 0 0,0 0-1 0 0,-1 0 1 0 0,1 0-1 0 0,0 0 1 0 0,-1 0 0 0 0,1 0-1 0 0,-1-1 1 0 0,0 1-1 0 0,0 0 1 0 0,1 0 0 0 0,-1 0-1 0 0,0-1 1 0 0,-1 1-1 0 0,1 0 1 0 0,0-1 0 0 0,0 1-1 0 0,-3 1 1 0 0,-3 5 71 0 0,-1 0-1 0 0,-18 14 1 0 0,18-15-99 0 0,0-1 1 0 0,-1-1-1 0 0,1 0 0 0 0,-1 0 1 0 0,0 0-1 0 0,-1-1 0 0 0,1 0 1 0 0,-1-1-1 0 0,-13 3 0 0 0,23-6-5 0 0,0 0-1 0 0,0 0 1 0 0,0 0-1 0 0,-1 0 1 0 0,1 0-1 0 0,0 0 0 0 0,0 0 1 0 0,0 0-1 0 0,0 0 1 0 0,0 0-1 0 0,0 0 0 0 0,0 0 1 0 0,0 0-1 0 0,0 0 1 0 0,-1 0-1 0 0,1 0 0 0 0,0 0 1 0 0,0 0-1 0 0,0 0 1 0 0,0 0-1 0 0,0 0 1 0 0,0 0-1 0 0,0 0 0 0 0,0 0 1 0 0,0 0-1 0 0,-1 0 1 0 0,1 0-1 0 0,0-1 0 0 0,0 1 1 0 0,0 0-1 0 0,0 0 1 0 0,0 0-1 0 0,0 0 1 0 0,0 0-1 0 0,0 0 0 0 0,0 0 1 0 0,0 0-1 0 0,0 0 1 0 0,0 0-1 0 0,0 0 0 0 0,0-1 1 0 0,0 1-1 0 0,0 0 1 0 0,0 0-1 0 0,0 0 0 0 0,0 0 1 0 0,0 0-1 0 0,0 0 1 0 0,0 0-1 0 0,0 0 1 0 0,0-1-1 0 0,0 1 0 0 0,0 0 1 0 0,0 0-1 0 0,0 0 1 0 0,0 0-1 0 0,0 0 0 0 0,0 0 1 0 0,0 0-1 0 0,6-9-720 0 0,9-5-1171 0 0,30-15-5763 0 0,-34 23 5262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46:09.066"/>
    </inkml:context>
    <inkml:brush xml:id="br0">
      <inkml:brushProperty name="width" value="0.025" units="cm"/>
      <inkml:brushProperty name="height" value="0.025" units="cm"/>
      <inkml:brushProperty name="color" value="#FFFFFF"/>
    </inkml:brush>
  </inkml:definitions>
  <inkml:trace contextRef="#ctx0" brushRef="#br0">108 23 5193 0 0,'0'0'466'0'0,"1"-1"1"0"0,0 1-1 0 0,-1-1 0 0 0,1 1 1 0 0,-1 0-1 0 0,0-1 0 0 0,1 1 0 0 0,-1-1 1 0 0,1 1-1 0 0,-1-1 0 0 0,0 0 1 0 0,1 1-1 0 0,-1-1 0 0 0,0 1 1 0 0,1-1-1 0 0,-1 0 0 0 0,0 1 0 0 0,0-1 1 0 0,0 1-1 0 0,0-1 0 0 0,0 0 1 0 0,0 1-1 0 0,0-1 0 0 0,0 0 1 0 0,0 1-1 0 0,0-2 0 0 0,0 1-195 0 0,-1 1-1 0 0,0-1 1 0 0,1 1-1 0 0,-1-1 0 0 0,0 1 1 0 0,1-1-1 0 0,-1 1 1 0 0,0 0-1 0 0,1-1 1 0 0,-1 1-1 0 0,0 0 1 0 0,0-1-1 0 0,0 1 1 0 0,1 0-1 0 0,-1 0 1 0 0,0 0-1 0 0,0 0 0 0 0,0 0 1 0 0,-5 0-107 0 0,1 0 0 0 0,0 0 0 0 0,0 1 0 0 0,0-1 0 0 0,-10 4 0 0 0,11-3-159 0 0,0 1-1 0 0,0 0 0 0 0,0 1 1 0 0,0-1-1 0 0,1 1 0 0 0,-1-1 1 0 0,1 1-1 0 0,0 0 0 0 0,0 0 0 0 0,0 1 1 0 0,0-1-1 0 0,-4 7 0 0 0,6-9-5 0 0,0 0 0 0 0,1 1 0 0 0,-1-1 0 0 0,1 0 0 0 0,-1 1 0 0 0,1-1 0 0 0,-1 0 0 0 0,1 1 0 0 0,0-1 0 0 0,-1 1 0 0 0,1-1 0 0 0,0 1 0 0 0,0-1 0 0 0,0 1 0 0 0,0-1 0 0 0,0 1 0 0 0,1-1 0 0 0,-1 0 0 0 0,0 1 0 0 0,1-1 0 0 0,-1 1 0 0 0,1-1 0 0 0,-1 0 0 0 0,1 1 0 0 0,0-1 0 0 0,0 0 0 0 0,-1 0 0 0 0,1 1 0 0 0,0-1 0 0 0,0 0 0 0 0,0 0 0 0 0,0 0 0 0 0,0 0 0 0 0,0 0 0 0 0,1 0 0 0 0,-1-1 0 0 0,0 1 0 0 0,0 0 0 0 0,1-1 0 0 0,2 2 0 0 0,34 11 143 0 0,-33-12-88 0 0,0 1 0 0 0,0-1 0 0 0,1 1 0 0 0,-1 0 0 0 0,0 0 0 0 0,0 1 0 0 0,-1-1-1 0 0,1 1 1 0 0,-1 0 0 0 0,1 0 0 0 0,-1 1 0 0 0,8 7 0 0 0,-12-10-19 0 0,1-1 0 0 0,-1 1 0 0 0,1 0 0 0 0,-1 0 0 0 0,1 0 0 0 0,-1 0 0 0 0,0 0 0 0 0,0 0 0 0 0,1 0 0 0 0,-1 0 1 0 0,0 0-1 0 0,0 0 0 0 0,0 0 0 0 0,0 0 0 0 0,0 0 0 0 0,0 0 0 0 0,-1 0 0 0 0,1 0 0 0 0,0 0 0 0 0,-1 2 0 0 0,0 0 29 0 0,-1 0 0 0 0,1 0 0 0 0,-1 0 0 0 0,1-1 0 0 0,-1 1 0 0 0,-4 4 0 0 0,0-1 37 0 0,1-1 0 0 0,-1 1 1 0 0,-1-1-1 0 0,-11 7 0 0 0,-19 6 176 0 0,35-17-296 0 0,-1 0-1 0 0,1 0 1 0 0,0-1 0 0 0,-1 1-1 0 0,1-1 1 0 0,0 1 0 0 0,-1-1-1 0 0,1 0 1 0 0,0 0 0 0 0,-1 0-1 0 0,1 0 1 0 0,-1 0 0 0 0,1-1-1 0 0,0 1 1 0 0,-3-1 0 0 0,4 1-53 0 0,1-1 0 0 0,0 1 0 0 0,0 0 0 0 0,-1 0 0 0 0,1 0 0 0 0,0 0 0 0 0,0-1 0 0 0,-1 1 0 0 0,1 0-1 0 0,0 0 1 0 0,0-1 0 0 0,0 1 0 0 0,-1 0 0 0 0,1 0 0 0 0,0-1 0 0 0,0 1 0 0 0,0 0 0 0 0,0 0 0 0 0,0-1 0 0 0,0 1 0 0 0,-1 0 0 0 0,1-1 0 0 0,0 1 0 0 0,0 0 0 0 0,0-1 0 0 0,0 1 0 0 0,0-1-137 0 0,1 0 0 0 0,-1 0 0 0 0,0 1 0 0 0,0-1 0 0 0,1 0 0 0 0,-1 0 1 0 0,0 1-1 0 0,1-1 0 0 0,-1 0 0 0 0,1 1 0 0 0,-1-1 0 0 0,1 0 0 0 0,-1 1 0 0 0,1-1 0 0 0,0 0 0 0 0,4-2-1545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08.976"/>
    </inkml:context>
    <inkml:brush xml:id="br0">
      <inkml:brushProperty name="width" value="0.1" units="cm"/>
      <inkml:brushProperty name="height" value="0.1" units="cm"/>
      <inkml:brushProperty name="color" value="#333333"/>
    </inkml:brush>
  </inkml:definitions>
  <inkml:trace contextRef="#ctx0" brushRef="#br0">466 533 4801 0 0,'28'3'5831'0'0,"-25"-2"-5440"0"0,0 0 1 0 0,1 0-1 0 0,-1-1 0 0 0,1 0 1 0 0,-1 1-1 0 0,1-1 1 0 0,-1-1-1 0 0,1 1 0 0 0,3-1 1 0 0,-5 1-152 0 0,0-1 0 0 0,-1 1 0 0 0,1-1 0 0 0,0 1 0 0 0,-1-1 0 0 0,1 1 1 0 0,-1-1-1 0 0,1 0 0 0 0,-1 0 0 0 0,1 0 0 0 0,-1 0 0 0 0,0 0 0 0 0,1 0 0 0 0,1-3 0 0 0,-2 2-89 0 0,0-1-1 0 0,1 1 1 0 0,-1-1-1 0 0,0 0 1 0 0,-1 0-1 0 0,1 1 1 0 0,0-1-1 0 0,0-5 1 0 0,11-46 445 0 0,2-9-216 0 0,-14 60-357 0 0,2-5 53 0 0,-1-1 0 0 0,0 0 0 0 0,-1 1 0 0 0,0-1 0 0 0,0 0 0 0 0,-1 0 0 0 0,0 1 0 0 0,0-1 0 0 0,-1 1 0 0 0,0-1 0 0 0,-6-13 0 0 0,-7-10 161 0 0,-2 0 0 0 0,-26-38 1 0 0,33 57-220 0 0,0 1-1 0 0,-1 0 1 0 0,0 0 0 0 0,-1 1 0 0 0,0 0 0 0 0,-1 1 0 0 0,-21-13-1 0 0,28 20-27 0 0,-1 0-1 0 0,1 0 0 0 0,0 1 0 0 0,-1 0 1 0 0,0 0-1 0 0,1 1 0 0 0,-1-1 1 0 0,0 2-1 0 0,0-1 0 0 0,0 1 0 0 0,1 0 1 0 0,-1 0-1 0 0,0 1 0 0 0,0 0 0 0 0,0 0 1 0 0,-6 2-1 0 0,4 0-20 0 0,0 0-1 0 0,0 0 1 0 0,0 1 0 0 0,0 0 0 0 0,1 1-1 0 0,0-1 1 0 0,0 2 0 0 0,0-1 0 0 0,1 1-1 0 0,0 0 1 0 0,-7 8 0 0 0,-1 3-34 0 0,1 2 1 0 0,1 0 0 0 0,1 0-1 0 0,-16 33 1 0 0,11-13 45 0 0,-19 62 1 0 0,27-67 72 0 0,1 0-1 0 0,2 1 1 0 0,2 0 0 0 0,0 0-1 0 0,3 0 1 0 0,1 0-1 0 0,1 0 1 0 0,2 0-1 0 0,2 0 1 0 0,1 0 0 0 0,2-1-1 0 0,1 1 1 0 0,1-2-1 0 0,2 0 1 0 0,2 0 0 0 0,26 46-1 0 0,-33-67-37 0 0,1 0 0 0 0,0 0 0 0 0,1-1 0 0 0,0 0 0 0 0,1-1 0 0 0,1 0 0 0 0,-1 0 0 0 0,1-1-1 0 0,1-1 1 0 0,0 0 0 0 0,0 0 0 0 0,1-1 0 0 0,-1-1 0 0 0,18 7 0 0 0,-19-10 4 0 0,1 1 1 0 0,0-1-1 0 0,1-1 0 0 0,-1 0 0 0 0,0-1 0 0 0,1 0 1 0 0,-1-1-1 0 0,0-1 0 0 0,1 0 0 0 0,-1 0 1 0 0,0-1-1 0 0,0-1 0 0 0,0 0 0 0 0,0 0 0 0 0,0-1 1 0 0,19-11-1 0 0,-17 8 11 0 0,-1-2 0 0 0,-1 0 0 0 0,1-1 0 0 0,-1 0 0 0 0,-1 0 0 0 0,0-1 0 0 0,-1-1 0 0 0,0 0 0 0 0,0-1 0 0 0,-2 1 0 0 0,1-2 0 0 0,-2 1 0 0 0,1-1 0 0 0,-2 0 1 0 0,0-1-1 0 0,-1 1 0 0 0,5-24 0 0 0,-2-3 16 0 0,-2 0 1 0 0,-1 0 0 0 0,-3 0 0 0 0,-1-1 0 0 0,-2 1 0 0 0,-9-61-1 0 0,5 71-51 0 0,-24-122 34 0 0,22 125-109 0 0,-1 0 0 0 0,-2 0 0 0 0,-16-33 0 0 0,25 57-18 0 0,-1 1 0 0 0,0 0 0 0 0,-1 0 0 0 0,1 0 0 0 0,0 0 0 0 0,-1 1 1 0 0,0-1-1 0 0,0 1 0 0 0,1-1 0 0 0,-1 1 0 0 0,-5-3 0 0 0,7 5-48 0 0,0-1 0 0 0,0 1 0 0 0,0-1 1 0 0,-1 1-1 0 0,1-1 0 0 0,0 1 0 0 0,0 0 0 0 0,0 0 0 0 0,0 0 0 0 0,0 0 0 0 0,-1 0 0 0 0,1 0 1 0 0,0 0-1 0 0,0 0 0 0 0,0 0 0 0 0,0 0 0 0 0,-1 1 0 0 0,1-1 0 0 0,0 0 0 0 0,0 1 0 0 0,0-1 0 0 0,0 1 1 0 0,0-1-1 0 0,0 1 0 0 0,0 0 0 0 0,0-1 0 0 0,0 1 0 0 0,0 0 0 0 0,0 0 0 0 0,1-1 0 0 0,-1 1 0 0 0,0 0 1 0 0,1 0-1 0 0,-1 0 0 0 0,0 0 0 0 0,1 0 0 0 0,-1 0 0 0 0,1 0 0 0 0,-1 0 0 0 0,1 1 0 0 0,-1 1 0 0 0,-11 34-3111 0 0,8-13 867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09.340"/>
    </inkml:context>
    <inkml:brush xml:id="br0">
      <inkml:brushProperty name="width" value="0.1" units="cm"/>
      <inkml:brushProperty name="height" value="0.1" units="cm"/>
      <inkml:brushProperty name="color" value="#333333"/>
    </inkml:brush>
  </inkml:definitions>
  <inkml:trace contextRef="#ctx0" brushRef="#br0">1 93 4001 0 0,'3'2'6450'0'0,"11"13"-3954"0"0,-7-8-2071 0 0,-1 1 1 0 0,0-1 0 0 0,0 1-1 0 0,-1 0 1 0 0,0 0 0 0 0,4 9-1 0 0,22 56 553 0 0,-11-9-92 0 0,-2 1 0 0 0,14 111 0 0 0,-23-125-174 0 0,-9-51-697 0 0,0 0 0 0 0,0 0 1 0 0,0 0-1 0 0,0 0 0 0 0,0 0 0 0 0,0 0 1 0 0,0 0-1 0 0,0 0 0 0 0,0 0 1 0 0,0 0-1 0 0,0 0 0 0 0,0 0 0 0 0,0 0 1 0 0,0 0-1 0 0,0 0 0 0 0,0 0 1 0 0,0 0-1 0 0,0 0 0 0 0,1 0 1 0 0,-1 0-1 0 0,0 0 0 0 0,0 0 0 0 0,0 0 1 0 0,0 0-1 0 0,0 0 0 0 0,0 0 1 0 0,0 0-1 0 0,0 0 0 0 0,0 0 1 0 0,0 0-1 0 0,0 0 0 0 0,0 0 0 0 0,0 0 1 0 0,0 0-1 0 0,1 0 0 0 0,-1 0 1 0 0,0 0-1 0 0,0 0 0 0 0,0 0 0 0 0,0 0 1 0 0,0 0-1 0 0,0 0 0 0 0,0 0 1 0 0,0 0-1 0 0,0 0 0 0 0,0 0 1 0 0,0 0-1 0 0,0 0 0 0 0,0 0 0 0 0,0 0 1 0 0,0 0-1 0 0,0 0 0 0 0,0 0 1 0 0,0 1-1 0 0,0-1 0 0 0,0 0 0 0 0,0 0 1 0 0,0 0-1 0 0,0 0 0 0 0,0 0 1 0 0,5-10 370 0 0,3-17-5 0 0,12-69-257 0 0,5 2-1 0 0,3 0 1 0 0,46-100 0 0 0,-70 187-136 0 0,-2 1-1 0 0,0 0 1 0 0,1 0 0 0 0,0 0-1 0 0,0 1 1 0 0,0-1-1 0 0,1 1 1 0 0,0 0-1 0 0,0 0 1 0 0,0 0-1 0 0,0 0 1 0 0,1 1-1 0 0,0 0 1 0 0,0 0 0 0 0,7-4-1 0 0,-12 8 3 0 0,1 0-1 0 0,0-1 0 0 0,0 1 1 0 0,0 0-1 0 0,-1 0 1 0 0,1 0-1 0 0,0 0 1 0 0,0 0-1 0 0,0 0 0 0 0,-1 1 1 0 0,1-1-1 0 0,0 0 1 0 0,0 0-1 0 0,-1 1 1 0 0,1-1-1 0 0,0 0 0 0 0,0 1 1 0 0,-1-1-1 0 0,1 0 1 0 0,0 1-1 0 0,-1-1 1 0 0,1 1-1 0 0,-1-1 0 0 0,1 1 1 0 0,0 0-1 0 0,-1-1 1 0 0,1 1-1 0 0,-1-1 1 0 0,0 1-1 0 0,1 0 0 0 0,-1 0 1 0 0,1-1-1 0 0,-1 1 1 0 0,0 0-1 0 0,1 1 1 0 0,10 30-2467 0 0,-10-29 1977 0 0,1 4-474 0 0,0 0 0 0 0,-1 1 0 0 0,1-1 0 0 0,-1 10 0 0 0,-1 1-1611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09.711"/>
    </inkml:context>
    <inkml:brush xml:id="br0">
      <inkml:brushProperty name="width" value="0.1" units="cm"/>
      <inkml:brushProperty name="height" value="0.1" units="cm"/>
      <inkml:brushProperty name="color" value="#333333"/>
    </inkml:brush>
  </inkml:definitions>
  <inkml:trace contextRef="#ctx0" brushRef="#br0">4 617 7714 0 0,'-3'-9'6388'0'0,"7"14"-2987"0"0,6 15-1751 0 0,3 48-481 0 0,3 69 0 0 0,-12-101-1015 0 0,0 6-21 0 0,11 75 174 0 0,-15-116-303 0 0,0 0 1 0 0,0 0 0 0 0,1 0-1 0 0,-1 0 1 0 0,0 0-1 0 0,0 0 1 0 0,1-1 0 0 0,-1 1-1 0 0,0 0 1 0 0,1 0-1 0 0,-1 0 1 0 0,1-1-1 0 0,-1 1 1 0 0,1 0 0 0 0,-1 0-1 0 0,1-1 1 0 0,1 2-1 0 0,-2-2-18 0 0,0 0-1 0 0,1 0 0 0 0,-1 0 0 0 0,0 0 1 0 0,1 0-1 0 0,-1 0 0 0 0,1 0 0 0 0,-1-1 1 0 0,0 1-1 0 0,1 0 0 0 0,-1 0 0 0 0,0 0 1 0 0,1 0-1 0 0,-1 0 0 0 0,0-1 0 0 0,1 1 1 0 0,-1 0-1 0 0,0 0 0 0 0,0-1 0 0 0,1 1 0 0 0,-1 0 1 0 0,0 0-1 0 0,0-1 0 0 0,1 1 0 0 0,-1 0 1 0 0,0-1-1 0 0,0 1 0 0 0,14-30-1447 0 0,-6 4-260 0 0,-1 0 0 0 0,5-40 0 0 0,-11 58 1318 0 0,5-35-1787 0 0</inkml:trace>
  <inkml:trace contextRef="#ctx0" brushRef="#br0" timeOffset="1">118 4 10106 0 0,'-3'-2'4497'0'0,"-2"1"-2825"0"0,2 1-1215 0 0,0 1 223 0 0,1 8-232 0 0,-3-5-160 0 0,2 3-208 0 0,2 2-56 0 0,1 0-8 0 0,0 0-8 0 0,0 2-88 0 0,3 1-216 0 0,2-3-344 0 0,0 6-609 0 0,3 1 969 0 0,1 0-624 0 0,4 0-344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29.230"/>
    </inkml:context>
    <inkml:brush xml:id="br0">
      <inkml:brushProperty name="width" value="0.1" units="cm"/>
      <inkml:brushProperty name="height" value="0.1" units="cm"/>
      <inkml:brushProperty name="color" value="#333333"/>
    </inkml:brush>
  </inkml:definitions>
  <inkml:trace contextRef="#ctx0" brushRef="#br0">1 50 9930 0 0,'17'-10'7933'0'0,"0"5"-3501"0"0,-15 5-4296 0 0,0 0 1 0 0,0 0-1 0 0,0 0 0 0 0,0 0 1 0 0,-1 1-1 0 0,1-1 0 0 0,0 1 1 0 0,0-1-1 0 0,0 1 0 0 0,-1 0 1 0 0,1-1-1 0 0,0 1 0 0 0,-1 0 1 0 0,1 0-1 0 0,0 0 0 0 0,-1 0 1 0 0,0 1-1 0 0,2 1 0 0 0,6 5 11 0 0,-1 2 0 0 0,0-1 0 0 0,-1 1 0 0 0,0 0 0 0 0,0 1 0 0 0,-1-1 0 0 0,0 1 0 0 0,6 20 0 0 0,-6-12-23 0 0,0-1 0 0 0,-1 1 0 0 0,-2 0 0 0 0,4 36 0 0 0,-5-22 3 0 0,1 0 0 0 0,2-1 0 0 0,1 1 0 0 0,1-1 0 0 0,14 34 0 0 0,-19-62-108 0 0,-1 0 1 0 0,1 0-1 0 0,0 0 0 0 0,0-1 1 0 0,0 1-1 0 0,0-1 1 0 0,1 0-1 0 0,-1 1 0 0 0,6 4 1 0 0,-7-8-13 0 0,0 1 0 0 0,0 0 0 0 0,0-1 1 0 0,1 1-1 0 0,-1-1 0 0 0,0 0 0 0 0,0 1 1 0 0,0-1-1 0 0,1 0 0 0 0,-1 0 0 0 0,0 0 1 0 0,0 0-1 0 0,1 0 0 0 0,-1 0 0 0 0,0 0 1 0 0,0 0-1 0 0,1 0 0 0 0,-1 0 0 0 0,0-1 1 0 0,0 1-1 0 0,0-1 0 0 0,0 1 0 0 0,1-1 1 0 0,-1 1-1 0 0,0-1 0 0 0,0 1 0 0 0,0-1 1 0 0,0 0-1 0 0,0 0 0 0 0,0 0 0 0 0,0 1 1 0 0,-1-1-1 0 0,1 0 0 0 0,0 0 0 0 0,1-2 1 0 0,8-9 24 0 0,-1 0 0 0 0,0-1 0 0 0,-1 1 0 0 0,0-2 0 0 0,-1 1 0 0 0,0-1 0 0 0,5-18 0 0 0,26-108 45 0 0,-8 20-93 0 0,-23 99-26 0 0,0 2-66 0 0,-1-1 0 0 0,0 1 0 0 0,-2-1 0 0 0,5-40 1 0 0,-9 60 74 0 0,0-1 0 0 0,0 1 1 0 0,0 0-1 0 0,0 0 0 0 0,0-1 1 0 0,0 1-1 0 0,0 0 1 0 0,0 0-1 0 0,0-1 0 0 0,0 1 1 0 0,0 0-1 0 0,0 0 0 0 0,0-1 1 0 0,0 1-1 0 0,-1 0 0 0 0,1 0 1 0 0,0-1-1 0 0,0 1 1 0 0,0 0-1 0 0,0 0 0 0 0,0 0 1 0 0,0-1-1 0 0,-1 1 0 0 0,1 0 1 0 0,0 0-1 0 0,0 0 0 0 0,0-1 1 0 0,-1 1-1 0 0,1 0 1 0 0,0 0-1 0 0,0 0 0 0 0,0 0 1 0 0,-1 0-1 0 0,1 0 0 0 0,0-1 1 0 0,0 1-1 0 0,-1 0 0 0 0,1 0 1 0 0,-11 6-2634 0 0,8-4 1841 0 0,1 0 0 0 0,-1 0 0 0 0,1 0 1 0 0,0 1-1 0 0,0-1 0 0 0,-3 6 0 0 0,1 5-1524 0 0,4-1-751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10.389"/>
    </inkml:context>
    <inkml:brush xml:id="br0">
      <inkml:brushProperty name="width" value="0.1" units="cm"/>
      <inkml:brushProperty name="height" value="0.1" units="cm"/>
      <inkml:brushProperty name="color" value="#333333"/>
    </inkml:brush>
  </inkml:definitions>
  <inkml:trace contextRef="#ctx0" brushRef="#br0">324 262 6785 0 0,'-7'-18'4887'0'0,"-1"-13"-2031"0"0,-5-35 283 0 0,1 6-1922 0 0,11 55-1130 0 0,0 0 1 0 0,0 0-1 0 0,0 0 0 0 0,-1 0 0 0 0,0 0 1 0 0,0 1-1 0 0,0-1 0 0 0,0 1 0 0 0,-1-1 1 0 0,1 1-1 0 0,-1 0 0 0 0,0 0 0 0 0,-1 0 1 0 0,-4-5-1 0 0,6 7-63 0 0,0 1 0 0 0,0 0 0 0 0,0-1 0 0 0,0 1 0 0 0,0 0 0 0 0,0 0 0 0 0,0 0 1 0 0,0 0-1 0 0,-1 1 0 0 0,1-1 0 0 0,0 0 0 0 0,0 1 0 0 0,-1 0 0 0 0,1-1 0 0 0,0 1 0 0 0,-1 0 0 0 0,1 0 0 0 0,0 1 0 0 0,-1-1 0 0 0,1 0 0 0 0,0 1 0 0 0,-1-1 0 0 0,1 1 1 0 0,0 0-1 0 0,0 0 0 0 0,0 0 0 0 0,0 0 0 0 0,-1 0 0 0 0,1 0 0 0 0,1 0 0 0 0,-1 1 0 0 0,0-1 0 0 0,-2 3 0 0 0,-10 9 14 0 0,1 0-1 0 0,0 1 1 0 0,1 0-1 0 0,0 1 1 0 0,2 1-1 0 0,-13 22 0 0 0,5-2 45 0 0,1 0-1 0 0,-12 39 1 0 0,27-67-66 0 0,-1 1 0 0 0,1 0 0 0 0,1 1 0 0 0,-1-1 0 0 0,2 0 0 0 0,-1 0 0 0 0,1 1 0 0 0,2 10 0 0 0,-2-17-12 0 0,0 0 0 0 0,1 0 1 0 0,-1 0-1 0 0,1 0 1 0 0,0 0-1 0 0,0 0 1 0 0,0 0-1 0 0,0-1 1 0 0,0 1-1 0 0,0 0 1 0 0,1-1-1 0 0,0 1 1 0 0,-1-1-1 0 0,1 0 0 0 0,0 1 1 0 0,0-1-1 0 0,0 0 1 0 0,0 0-1 0 0,1 0 1 0 0,-1-1-1 0 0,1 1 1 0 0,-1 0-1 0 0,1-1 1 0 0,-1 0-1 0 0,1 1 1 0 0,0-1-1 0 0,0 0 0 0 0,-1 0 1 0 0,5 0-1 0 0,3 0 8 0 0,-1-1 0 0 0,0-1-1 0 0,1 1 1 0 0,-1-1 0 0 0,0-1-1 0 0,1 0 1 0 0,-1 0-1 0 0,0-1 1 0 0,0 0 0 0 0,-1 0-1 0 0,1-1 1 0 0,9-6 0 0 0,15-9 57 0 0,47-36 1 0 0,-79 54-70 0 0,103-80 93 0 0,-104 81-93 0 0,0 0-1 0 0,0-1 1 0 0,1 1-1 0 0,-1 0 1 0 0,0-1-1 0 0,1 1 1 0 0,-1 0 0 0 0,0 0-1 0 0,1-1 1 0 0,-1 1-1 0 0,1 0 1 0 0,-1 0-1 0 0,1-1 1 0 0,-1 1-1 0 0,0 0 1 0 0,1 0-1 0 0,-1 0 1 0 0,1 0-1 0 0,-1 0 1 0 0,1 0-1 0 0,-1 0 1 0 0,1 0-1 0 0,-1 0 1 0 0,0 0-1 0 0,1 0 1 0 0,-1 0-1 0 0,1 0 1 0 0,-1 0-1 0 0,1 0 1 0 0,0 1-1 0 0,-1 12-10 0 0,-10 20 6 0 0,9-33 6 0 0,-59 118 64 0 0,50-97-51 0 0,-2-1-1 0 0,0 0 1 0 0,-1 0-1 0 0,0-2 1 0 0,-2 1-1 0 0,-23 21 1 0 0,28-29-14 0 0,1 0 0 0 0,0 1 0 0 0,0 0 0 0 0,1 0 0 0 0,1 1 0 0 0,0 0 0 0 0,-7 21 0 0 0,14-34-1 0 0,-1 1 0 0 0,1-1 1 0 0,0 1-1 0 0,0-1 0 0 0,0 1 1 0 0,0-1-1 0 0,0 1 0 0 0,0-1 1 0 0,0 1-1 0 0,0-1 0 0 0,0 1 1 0 0,0-1-1 0 0,1 1 0 0 0,-1 0 1 0 0,0-1-1 0 0,0 1 0 0 0,0-1 1 0 0,1 0-1 0 0,-1 1 0 0 0,0-1 1 0 0,0 1-1 0 0,1-1 0 0 0,-1 1 1 0 0,0-1-1 0 0,1 0 0 0 0,-1 1 1 0 0,1-1-1 0 0,-1 0 0 0 0,0 1 0 0 0,1-1 1 0 0,-1 0-1 0 0,1 1 0 0 0,-1-1 1 0 0,1 0-1 0 0,-1 0 0 0 0,1 0 1 0 0,-1 0-1 0 0,1 1 0 0 0,-1-1 1 0 0,1 0-1 0 0,-1 0 0 0 0,1 0 1 0 0,-1 0-1 0 0,1 0 0 0 0,-1 0 1 0 0,2 0-1 0 0,29-2-8 0 0,-26 1 7 0 0,70-11-28 0 0,-52 7 23 0 0,1 1 0 0 0,0 1 0 0 0,0 1 0 0 0,28 1 0 0 0,-46 2 8 0 0,1 0 1 0 0,-1 0-1 0 0,1 0 1 0 0,-1 0-1 0 0,1 1 1 0 0,-1 0-1 0 0,0 1 1 0 0,0-1 0 0 0,0 1-1 0 0,0 0 1 0 0,-1 1-1 0 0,1 0 1 0 0,-1-1-1 0 0,0 2 1 0 0,0-1-1 0 0,0 0 1 0 0,-1 1-1 0 0,1 0 1 0 0,6 11-1 0 0,-6-9 23 0 0,-1 1 0 0 0,-1 0-1 0 0,1 0 1 0 0,-2 0 0 0 0,1 1 0 0 0,-1-1-1 0 0,0 1 1 0 0,0-1 0 0 0,-1 1-1 0 0,0-1 1 0 0,-1 1 0 0 0,0 0-1 0 0,0 0 1 0 0,-1-1 0 0 0,0 1-1 0 0,-1-1 1 0 0,0 1 0 0 0,0-1-1 0 0,-5 13 1 0 0,-7 11 146 0 0,0 0 0 0 0,-2-1 1 0 0,-29 42-1 0 0,42-69-151 0 0,-6 11 66 0 0,-2-1 1 0 0,0 0-1 0 0,0 0 0 0 0,-1-1 0 0 0,-24 19 0 0 0,32-28-63 0 0,-1 0 0 0 0,0-1-1 0 0,0 1 1 0 0,0-1-1 0 0,-1 0 1 0 0,1-1-1 0 0,-1 1 1 0 0,0-1-1 0 0,1 0 1 0 0,-1 0-1 0 0,0-1 1 0 0,0 0-1 0 0,0 0 1 0 0,0 0-1 0 0,0-1 1 0 0,-1 0-1 0 0,1 0 1 0 0,0-1-1 0 0,-11-1 1 0 0,11-1-86 0 0,0 1 0 0 0,0-1 1 0 0,1 0-1 0 0,-1 0 0 0 0,1-1 1 0 0,0 1-1 0 0,0-1 0 0 0,0 0 1 0 0,1-1-1 0 0,-1 1 1 0 0,1-1-1 0 0,0 0 0 0 0,0 0 1 0 0,1 0-1 0 0,-1 0 0 0 0,1-1 1 0 0,0 1-1 0 0,1-1 0 0 0,-1 0 1 0 0,1 0-1 0 0,-1-8 1 0 0,-4-11-953 0 0,2-1 0 0 0,1 0 0 0 0,-2-45 0 0 0,7 20-629 0 0,4 0-534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10.762"/>
    </inkml:context>
    <inkml:brush xml:id="br0">
      <inkml:brushProperty name="width" value="0.1" units="cm"/>
      <inkml:brushProperty name="height" value="0.1" units="cm"/>
      <inkml:brushProperty name="color" value="#333333"/>
    </inkml:brush>
  </inkml:definitions>
  <inkml:trace contextRef="#ctx0" brushRef="#br0">18 502 11450 0 0,'-1'7'8009'0'0,"-2"26"-6101"0"0,-4 24-1327 0 0,2 0 0 0 0,3 0-1 0 0,2 1 1 0 0,15 102 0 0 0,-15-155-578 0 0,1 0 0 0 0,0 0 0 0 0,0 0 0 0 0,0-1 0 0 0,1 1 0 0 0,0 0 0 0 0,3 5 0 0 0,-5-10-25 0 0,0 0 1 0 0,0 0 0 0 0,0 0-1 0 0,0 1 1 0 0,1-1 0 0 0,-1 0-1 0 0,0 0 1 0 0,0 0 0 0 0,0 0-1 0 0,1 0 1 0 0,-1 0 0 0 0,0 1-1 0 0,0-1 1 0 0,1 0 0 0 0,-1 0-1 0 0,0 0 1 0 0,0 0 0 0 0,1 0-1 0 0,-1 0 1 0 0,0 0 0 0 0,0 0-1 0 0,1 0 1 0 0,-1 0 0 0 0,0 0-1 0 0,0 0 1 0 0,1 0 0 0 0,-1 0-1 0 0,0-1 1 0 0,0 1 0 0 0,1 0-1 0 0,-1 0 1 0 0,0 0 0 0 0,0 0-1 0 0,0 0 1 0 0,1 0 0 0 0,-1-1-1 0 0,0 1 1 0 0,0 0 0 0 0,0 0-1 0 0,1 0 1 0 0,-1-1 0 0 0,0 1-1 0 0,0 0 1 0 0,0 0 0 0 0,0 0-1 0 0,0-1 1 0 0,0 1 0 0 0,0 0-1 0 0,1 0 1 0 0,-1-1 0 0 0,0 1-1 0 0,0 0 1 0 0,0 0 0 0 0,0-1 0 0 0,4-12-1372 0 0,9-26-457 0 0,-3 17 207 0 0</inkml:trace>
  <inkml:trace contextRef="#ctx0" brushRef="#br0" timeOffset="1">63 1 5849 0 0,'-8'0'4425'0'0,"1"0"-2016"0"0,6 0-1513 0 0,-6 5 1248 0 0,1 1-1528 0 0,3-1-103 0 0,-2 5-153 0 0,3-1-96 0 0,2 3-176 0 0,0-3-32 0 0,7 4-224 0 0,1-1-368 0 0,5 0 448 0 0,-2 1-240 0 0,2 0-161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11.202"/>
    </inkml:context>
    <inkml:brush xml:id="br0">
      <inkml:brushProperty name="width" value="0.1" units="cm"/>
      <inkml:brushProperty name="height" value="0.1" units="cm"/>
      <inkml:brushProperty name="color" value="#333333"/>
    </inkml:brush>
  </inkml:definitions>
  <inkml:trace contextRef="#ctx0" brushRef="#br0">1 72 8722 0 0,'4'6'1309'0'0,"-1"1"0"0"0,1 0 0 0 0,-1 1 0 0 0,3 9 0 0 0,12 62 837 0 0,-6-21-1328 0 0,-8-37-535 0 0,0 1 0 0 0,1 34 1 0 0,0 8 305 0 0,-5-34-192 0 0,0-27-274 0 0,0 1-1 0 0,-1 0 0 0 0,1-1 1 0 0,1 1-1 0 0,-1-1 0 0 0,0 1 1 0 0,1-1-1 0 0,1 4 1 0 0,-4-19 75 0 0,1 0 1 0 0,0-1 0 0 0,1 1 0 0 0,0-1 0 0 0,1 1 0 0 0,3-16 0 0 0,0-5-127 0 0,-4 32-72 0 0,16-130-31 0 0,-13 111 3 0 0,2 1 0 0 0,0 1 0 0 0,1-1 0 0 0,15-32 0 0 0,-16 44 8 0 0,-1 0-1 0 0,1 1 1 0 0,1-1-1 0 0,-1 1 1 0 0,1 0-1 0 0,9-7 1 0 0,6-6-53 0 0,-19 17 66 0 0,1 0 0 0 0,-1 1 0 0 0,0-1 0 0 0,1 1 0 0 0,-1-1 0 0 0,1 1-1 0 0,0 0 1 0 0,-1 0 0 0 0,1 0 0 0 0,0 1 0 0 0,-1-1 0 0 0,1 1 0 0 0,0-1 0 0 0,0 1 0 0 0,0 0 0 0 0,0 0 0 0 0,-1 0-1 0 0,1 0 1 0 0,0 1 0 0 0,0-1 0 0 0,3 2 0 0 0,0-1-10 0 0,1 1 0 0 0,0 1 1 0 0,-1-1-1 0 0,1 1 0 0 0,-1 0 0 0 0,0 1 0 0 0,10 6 0 0 0,-6-1 10 0 0,-1 0 0 0 0,1 1 0 0 0,-2 0 0 0 0,1 0 0 0 0,-1 1 0 0 0,-1 0-1 0 0,0 0 1 0 0,0 1 0 0 0,-1 0 0 0 0,-1 0 0 0 0,7 21 0 0 0,1 14 110 0 0,14 87 0 0 0,-22-102-48 0 0,-1-5-3 0 0,-3-17-20 0 0,0 0 0 0 0,1-1 0 0 0,0 1 0 0 0,0-1-1 0 0,1 1 1 0 0,5 11 0 0 0,-8-21-30 0 0,0 0 1 0 0,0 1-1 0 0,0-1 1 0 0,1 0-1 0 0,-1 1 0 0 0,0-1 1 0 0,0 0-1 0 0,0 0 0 0 0,1 1 1 0 0,-1-1-1 0 0,0 0 0 0 0,0 0 1 0 0,1 1-1 0 0,-1-1 1 0 0,0 0-1 0 0,1 0 0 0 0,-1 0 1 0 0,0 1-1 0 0,1-1 0 0 0,-1 0 1 0 0,0 0-1 0 0,1 0 0 0 0,-1 0 1 0 0,0 0-1 0 0,1 0 1 0 0,-1 0-1 0 0,0 0 0 0 0,1 0 1 0 0,-1 0-1 0 0,1 0 0 0 0,0 0 1 0 0,9-8-950 0 0,4-18-1215 0 0,2-13-85 0 0,-7 11 196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11.717"/>
    </inkml:context>
    <inkml:brush xml:id="br0">
      <inkml:brushProperty name="width" value="0.1" units="cm"/>
      <inkml:brushProperty name="height" value="0.1" units="cm"/>
      <inkml:brushProperty name="color" value="#333333"/>
    </inkml:brush>
  </inkml:definitions>
  <inkml:trace contextRef="#ctx0" brushRef="#br0">14 113 8954 0 0,'-12'-18'6686'0'0,"11"18"-6505"0"0,1-1-1 0 0,0 0 1 0 0,0 0-1 0 0,0 0 1 0 0,0 0-1 0 0,0 0 0 0 0,0 0 1 0 0,0 0-1 0 0,0 0 1 0 0,0 0-1 0 0,0 1 1 0 0,0-1-1 0 0,1 0 0 0 0,-1 0 1 0 0,1-1-1 0 0,1-1-105 0 0,1-1 0 0 0,-1 1 0 0 0,1-1 0 0 0,0 1-1 0 0,0 0 1 0 0,0 0 0 0 0,6-3 0 0 0,-8 5-68 0 0,7-5 3 0 0,1 0-1 0 0,-1 1 1 0 0,2 0-1 0 0,-1 0 0 0 0,0 1 1 0 0,1 0-1 0 0,0 0 1 0 0,0 2-1 0 0,0-1 0 0 0,0 1 1 0 0,1 0-1 0 0,-1 1 1 0 0,0 0-1 0 0,1 1 0 0 0,-1 0 1 0 0,1 1-1 0 0,-1 0 0 0 0,0 1 1 0 0,0 0-1 0 0,1 0 1 0 0,-1 1-1 0 0,0 0 0 0 0,11 6 1 0 0,-4 0 52 0 0,-1 0 1 0 0,0 0 0 0 0,0 2-1 0 0,-1 0 1 0 0,26 25 0 0 0,-36-30 19 0 0,1 0-1 0 0,-1 1 1 0 0,0-1 0 0 0,0 1 0 0 0,-1 0 0 0 0,0 1 0 0 0,0-1 0 0 0,-1 1 0 0 0,0 0 0 0 0,0-1 0 0 0,-1 1 0 0 0,0 0 0 0 0,0 1 0 0 0,-1-1 0 0 0,1 15 0 0 0,-2-8 107 0 0,-1 0 0 0 0,-1 0 0 0 0,0 0 0 0 0,-1 0 0 0 0,0 0 0 0 0,-10 25 0 0 0,13-40-180 0 0,0 0-1 0 0,0 0 1 0 0,0 0 0 0 0,0 0 0 0 0,-1 0-1 0 0,1 0 1 0 0,0 0 0 0 0,0 1 0 0 0,0-1 0 0 0,0 0-1 0 0,0 0 1 0 0,0 0 0 0 0,-1 0 0 0 0,1 0 0 0 0,0 0-1 0 0,0 0 1 0 0,0 0 0 0 0,0 0 0 0 0,0 0-1 0 0,-1 0 1 0 0,1 0 0 0 0,0 0 0 0 0,0 0 0 0 0,0 0-1 0 0,0 0 1 0 0,-1 0 0 0 0,1 0 0 0 0,0 0-1 0 0,0 0 1 0 0,0 0 0 0 0,0 0 0 0 0,0 0 0 0 0,-1 0-1 0 0,1-1 1 0 0,0 1 0 0 0,0 0 0 0 0,0 0 0 0 0,0 0-1 0 0,0 0 1 0 0,0 0 0 0 0,0 0 0 0 0,-1 0-1 0 0,1 0 1 0 0,0-1 0 0 0,0 1 0 0 0,-10-11 147 0 0,-5-14-43 0 0,10 12-102 0 0,0 1 0 0 0,-1 0 0 0 0,-1 0-1 0 0,1 1 1 0 0,-2 0 0 0 0,0 0 0 0 0,0 0 0 0 0,-1 1-1 0 0,-12-12 1 0 0,19 21-20 0 0,-1-1 1 0 0,1 1-1 0 0,0 0 0 0 0,-1-1 0 0 0,1 1 0 0 0,0 0 0 0 0,-1 0 0 0 0,1 1 0 0 0,-1-1 0 0 0,0 0 1 0 0,1 1-1 0 0,-1 0 0 0 0,1-1 0 0 0,-1 1 0 0 0,0 0 0 0 0,1 0 0 0 0,-1 1 0 0 0,0-1 0 0 0,1 0 1 0 0,-1 1-1 0 0,1 0 0 0 0,-1-1 0 0 0,1 1 0 0 0,-1 0 0 0 0,1 1 0 0 0,-3 0 0 0 0,-5 5-19 0 0,1-1-1 0 0,0 2 1 0 0,0-1-1 0 0,-14 16 1 0 0,-2 2 26 0 0,19-20 27 0 0,1 0-1 0 0,-1 1 0 0 0,1 0 1 0 0,1 0-1 0 0,-1 0 0 0 0,1 0 1 0 0,0 1-1 0 0,0 0 1 0 0,1 0-1 0 0,0 0 0 0 0,0 0 1 0 0,1 0-1 0 0,-2 10 0 0 0,3-13 1 0 0,0 0-1 0 0,1 1 0 0 0,-1-1 0 0 0,1 1 1 0 0,0 0-1 0 0,1-1 0 0 0,-1 1 0 0 0,1-1 1 0 0,0 0-1 0 0,0 1 0 0 0,0-1 0 0 0,1 0 1 0 0,-1 1-1 0 0,1-1 0 0 0,0 0 0 0 0,1 0 1 0 0,-1 0-1 0 0,1-1 0 0 0,-1 1 0 0 0,1-1 1 0 0,0 1-1 0 0,7 5 0 0 0,2 0 24 0 0,1 0 1 0 0,0 0-1 0 0,0-1 0 0 0,1-1 0 0 0,1 0 1 0 0,-1-1-1 0 0,1 0 0 0 0,16 3 0 0 0,-11-4-19 0 0,0-1 0 0 0,1-1 0 0 0,0-1-1 0 0,0 0 1 0 0,32-3 0 0 0,-39 0-344 0 0,0-1-1 0 0,0-1 1 0 0,0 0 0 0 0,14-5 0 0 0,-22 6-271 0 0,0-1 0 0 0,0 1 0 0 0,0-1 1 0 0,0 0-1 0 0,-1-1 0 0 0,0 1 0 0 0,1-1 0 0 0,-1 0 0 0 0,-1 0 1 0 0,1-1-1 0 0,5-5 0 0 0,1-6-2125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12.153"/>
    </inkml:context>
    <inkml:brush xml:id="br0">
      <inkml:brushProperty name="width" value="0.1" units="cm"/>
      <inkml:brushProperty name="height" value="0.1" units="cm"/>
      <inkml:brushProperty name="color" value="#333333"/>
    </inkml:brush>
  </inkml:definitions>
  <inkml:trace contextRef="#ctx0" brushRef="#br0">0 25 10426 0 0,'1'-5'2640'0'0,"5"-12"1201"0"0,-2 14-2836 0 0,1 10-330 0 0,6 24-176 0 0,-1 1-1 0 0,-1 0 1 0 0,-2 1 0 0 0,-2-1 0 0 0,2 36 0 0 0,-3-31-66 0 0,17 494 3084 0 0,-22-454-3316 0 0,2-27-103 0 0,1 0 0 0 0,3-1 0 0 0,2 1 0 0 0,18 66 1 0 0,-25-114-172 0 0,0-1-1 0 0,0 0 1 0 0,1 1 0 0 0,-1-1 0 0 0,1 0 0 0 0,-1 1 0 0 0,1-1 0 0 0,-1 0 0 0 0,1 0 0 0 0,0 0 0 0 0,0 1-1 0 0,0-1 1 0 0,-1 0 0 0 0,1 0 0 0 0,0 0 0 0 0,0 0 0 0 0,0-1 0 0 0,1 1 0 0 0,-1 0 0 0 0,0 0 0 0 0,0 0 0 0 0,0-1-1 0 0,1 1 1 0 0,-1-1 0 0 0,2 1 0 0 0,-2-2-132 0 0,-1 1 0 0 0,1-1 0 0 0,0 0 0 0 0,0 0 0 0 0,-1 0 0 0 0,1 0 0 0 0,-1 0-1 0 0,1 0 1 0 0,-1 0 0 0 0,1 0 0 0 0,-1 0 0 0 0,1-1 0 0 0,-1 1 0 0 0,0 0 0 0 0,0 0 0 0 0,0-2 0 0 0,2-4-340 0 0,6-6-1057 0 0,-4-1-450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13.071"/>
    </inkml:context>
    <inkml:brush xml:id="br0">
      <inkml:brushProperty name="width" value="0.1" units="cm"/>
      <inkml:brushProperty name="height" value="0.1" units="cm"/>
      <inkml:brushProperty name="color" value="#333333"/>
    </inkml:brush>
  </inkml:definitions>
  <inkml:trace contextRef="#ctx0" brushRef="#br0">339 156 5057 0 0,'5'-36'7852'0'0,"-7"4"-3530"0"0,1 28-4076 0 0,-1-1 0 0 0,1 1 1 0 0,-1 0-1 0 0,0 0 0 0 0,0 0 1 0 0,0 0-1 0 0,0 0 0 0 0,-1 1 0 0 0,1-1 1 0 0,-1 1-1 0 0,0-1 0 0 0,0 1 1 0 0,-6-5-1 0 0,4 4-133 0 0,-1 1-1 0 0,1 0 1 0 0,-1 0 0 0 0,0 0 0 0 0,0 0-1 0 0,0 1 1 0 0,0 0 0 0 0,0 0-1 0 0,0 1 1 0 0,-1 0 0 0 0,1 0-1 0 0,-1 0 1 0 0,1 1 0 0 0,0 0 0 0 0,-1 0-1 0 0,-7 1 1 0 0,8 0-103 0 0,0 0 0 0 0,0 0 0 0 0,0 0 0 0 0,0 1 0 0 0,1 0 0 0 0,-1 0 0 0 0,1 0 0 0 0,-1 1 0 0 0,1 0 0 0 0,0 0 0 0 0,0 0 0 0 0,0 0 0 0 0,0 1 0 0 0,0 0 0 0 0,1 0 0 0 0,0 1 1 0 0,-7 7-1 0 0,-2 9 32 0 0,1-1 0 0 0,1 1 1 0 0,1 1-1 0 0,-11 31 1 0 0,14-29 77 0 0,-8 44 1 0 0,13-58-83 0 0,2 0 0 0 0,-1 0 1 0 0,1 0-1 0 0,0 1 1 0 0,1-1-1 0 0,0 0 0 0 0,4 14 1 0 0,-3-20-18 0 0,0 1 0 0 0,0-1 0 0 0,1 1 0 0 0,-1-1 0 0 0,6 8 0 0 0,1 1 39 0 0,-7-11-49 0 0,0 0 0 0 0,0 0-1 0 0,0 1 1 0 0,0-2 0 0 0,0 1-1 0 0,1 0 1 0 0,-1 0 0 0 0,0-1-1 0 0,1 1 1 0 0,0-1 0 0 0,-1 0-1 0 0,1 0 1 0 0,0 0 0 0 0,-1 0-1 0 0,5 1 1 0 0,-1-1 5 0 0,0 0 1 0 0,0 0-1 0 0,0 0 1 0 0,1-1-1 0 0,-1 0 0 0 0,8-1 1 0 0,-13 1-14 0 0,5-1 7 0 0,-1 1 0 0 0,0-1 0 0 0,1 0 0 0 0,-1 0 0 0 0,0 0 0 0 0,1-1 1 0 0,-1 0-1 0 0,0 0 0 0 0,0 0 0 0 0,0-1 0 0 0,-1 1 0 0 0,1-1 0 0 0,-1 0 0 0 0,6-5 0 0 0,7-11 39 0 0,0 1-15 0 0,-1-1 1 0 0,0-1-1 0 0,-2 0 0 0 0,16-29 1 0 0,-24 36-32 0 0,3-4-32 0 0,0-1 0 0 0,1 1 0 0 0,16-21-1 0 0,-12 24-37 0 0,-14 14 65 0 0,0 0 0 0 0,0 0 0 0 0,0 0 0 0 0,0 0 0 0 0,1-1 0 0 0,-1 1 0 0 0,0 0 0 0 0,0 0 0 0 0,0 0 0 0 0,0 0 0 0 0,0 0 0 0 0,1-1 0 0 0,-1 1 0 0 0,0 0 0 0 0,0 0 0 0 0,0 0 0 0 0,0 0 0 0 0,1 0 0 0 0,-1 0 0 0 0,0 0 0 0 0,0 0 0 0 0,0 0 0 0 0,1 0 0 0 0,-1 0 0 0 0,0 0 0 0 0,0 0 0 0 0,0 0 0 0 0,1 0 0 0 0,-1 0 0 0 0,0 0 0 0 0,0 0 0 0 0,0 0 0 0 0,1 0 0 0 0,-1 0 0 0 0,0 0 0 0 0,0 0 0 0 0,0 0 0 0 0,0 0-1 0 0,1 0 1 0 0,-1 1 0 0 0,0-1 0 0 0,0 0 0 0 0,0 0 0 0 0,0 0 0 0 0,0 0 0 0 0,1 0 0 0 0,-1 1 0 0 0,0-1 0 0 0,0 0 0 0 0,0 0 0 0 0,0 0 0 0 0,0 0 0 0 0,0 1 0 0 0,0-1 0 0 0,0 0 0 0 0,0 0 0 0 0,0 0 0 0 0,0 1 0 0 0,1-1 0 0 0,-1 0 0 0 0,0 0 0 0 0,0 0 0 0 0,0 0 0 0 0,0 1 0 0 0,-1-1 0 0 0,2 3-1 0 0,-1 1-1 0 0,0-1 1 0 0,1 0-1 0 0,0 0 1 0 0,-1 0 0 0 0,1 0-1 0 0,0 0 1 0 0,1 0-1 0 0,-1 0 1 0 0,0-1 0 0 0,1 1-1 0 0,0 0 1 0 0,-1-1-1 0 0,1 1 1 0 0,0-1 0 0 0,1 1-1 0 0,-1-1 1 0 0,0 0-1 0 0,1 0 1 0 0,-1 0-1 0 0,1 0 1 0 0,-1-1 0 0 0,1 1-1 0 0,3 1 1 0 0,-3-1 5 0 0,0 0 0 0 0,0 1 0 0 0,-1-1 0 0 0,1 1 0 0 0,-1 0 0 0 0,0-1 1 0 0,1 1-1 0 0,-1 0 0 0 0,0 0 0 0 0,-1 1 0 0 0,1-1 0 0 0,-1 0 0 0 0,1 1 0 0 0,-1-1 1 0 0,0 0-1 0 0,0 1 0 0 0,-1 0 0 0 0,1-1 0 0 0,-1 1 0 0 0,1-1 0 0 0,-1 1 0 0 0,0 0 0 0 0,-1 5 1 0 0,0-3 3 0 0,0 0 1 0 0,0 0-1 0 0,0 0 1 0 0,-1 0-1 0 0,0 0 1 0 0,0 0 0 0 0,0-1-1 0 0,-1 1 1 0 0,0-1-1 0 0,0 1 1 0 0,0-1-1 0 0,-1 0 1 0 0,-4 6-1 0 0,-15 10 25 0 0,0 0-1 0 0,-1-2 0 0 0,-1-1 0 0 0,-40 23 0 0 0,62-39-31 0 0,-4 1-1 0 0,1 0 1 0 0,-1 1 0 0 0,1 0-1 0 0,0 1 1 0 0,0-1 0 0 0,0 1-1 0 0,0 1 1 0 0,1-1 0 0 0,-5 6 0 0 0,11-10 1 0 0,-1 0 0 0 0,0-1 0 0 0,1 1 1 0 0,-1 0-1 0 0,0-1 0 0 0,1 1 0 0 0,-1-1 1 0 0,1 1-1 0 0,-1-1 0 0 0,1 1 1 0 0,-1-1-1 0 0,1 1 0 0 0,0-1 0 0 0,-1 0 1 0 0,1 1-1 0 0,0-1 0 0 0,-1 0 1 0 0,1 1-1 0 0,0-1 0 0 0,-1 0 0 0 0,1 0 1 0 0,0 0-1 0 0,-1 0 0 0 0,1 0 0 0 0,0 1 1 0 0,0-1-1 0 0,22 4-7 0 0,4-2 3 0 0,-1 1 1 0 0,0 0-1 0 0,1 2 1 0 0,46 16-1 0 0,-40-9 9 0 0,-17-7 8 0 0,0 1 0 0 0,0 0 0 0 0,28 17 0 0 0,-39-20-11 0 0,-1 0 1 0 0,0 0 0 0 0,0 1 0 0 0,0-1-1 0 0,0 1 1 0 0,-1 0 0 0 0,0 0-1 0 0,1 1 1 0 0,-1-1 0 0 0,-1 0 0 0 0,1 1-1 0 0,-1 0 1 0 0,0 0 0 0 0,0-1-1 0 0,0 1 1 0 0,0 1 0 0 0,0 4 0 0 0,-1 0 18 0 0,0 1 0 0 0,0-1 0 0 0,-1 0 1 0 0,0 0-1 0 0,-1 1 0 0 0,-1-1 0 0 0,1 0 1 0 0,-1 0-1 0 0,-1 0 0 0 0,-4 10 1 0 0,1-4 29 0 0,-1 0 0 0 0,0-1 1 0 0,-1 0-1 0 0,-1-1 1 0 0,-14 18-1 0 0,12-19 6 0 0,-1 0 0 0 0,0-1 0 0 0,-1-1 0 0 0,0 0 0 0 0,-1-1-1 0 0,-18 10 1 0 0,1-2 76 0 0,-65 25 0 0 0,83-38-104 0 0,-1-1-1 0 0,0 0 1 0 0,1-1-1 0 0,-1 0 1 0 0,0-1-1 0 0,0-1 1 0 0,-26 0-1 0 0,35-1-65 0 0,1-1 0 0 0,-1 1 0 0 0,0-1 0 0 0,1 0 0 0 0,-1 0 0 0 0,0 0 0 0 0,1-1 0 0 0,-1 0 0 0 0,1 0 0 0 0,0 0 0 0 0,0 0 0 0 0,-1-1 0 0 0,2 1 0 0 0,-1-1 0 0 0,0 0 0 0 0,0 0 0 0 0,1 0 0 0 0,0-1 0 0 0,-1 1 0 0 0,2-1 1 0 0,-1 0-1 0 0,0 0 0 0 0,1 0 0 0 0,-1 0 0 0 0,1-1 0 0 0,-2-5 0 0 0,-1-5-790 0 0,0-1 0 0 0,1 0 0 0 0,1 0 1 0 0,-2-28-1 0 0,4 34 343 0 0,2 1-1 0 0,-1-1 1 0 0,1 1 0 0 0,1-1 0 0 0,-1 1-1 0 0,2-1 1 0 0,-1 1 0 0 0,1 0-1 0 0,6-13 1 0 0,6-11-1347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13.487"/>
    </inkml:context>
    <inkml:brush xml:id="br0">
      <inkml:brushProperty name="width" value="0.1" units="cm"/>
      <inkml:brushProperty name="height" value="0.1" units="cm"/>
      <inkml:brushProperty name="color" value="#333333"/>
    </inkml:brush>
  </inkml:definitions>
  <inkml:trace contextRef="#ctx0" brushRef="#br0">318 77 7474 0 0,'-36'-18'8197'0'0,"29"13"-7071"0"0,0 0 0 0 0,1 0 0 0 0,-1-1 0 0 0,-9-11 0 0 0,15 15-1057 0 0,0 1 0 0 0,-1-1 1 0 0,1 1-1 0 0,0-1 1 0 0,0 1-1 0 0,-1 0 0 0 0,1 0 1 0 0,-1 0-1 0 0,1 0 1 0 0,-1 0-1 0 0,1 0 1 0 0,-1 0-1 0 0,0 0 0 0 0,1 1 1 0 0,-1-1-1 0 0,0 0 1 0 0,0 1-1 0 0,0 0 0 0 0,1-1 1 0 0,-1 1-1 0 0,0 0 1 0 0,0 0-1 0 0,0 0 1 0 0,0 0-1 0 0,1 0 0 0 0,-1 1 1 0 0,0-1-1 0 0,0 0 1 0 0,0 1-1 0 0,1-1 0 0 0,-1 1 1 0 0,0 0-1 0 0,1 0 1 0 0,-1-1-1 0 0,0 1 1 0 0,1 0-1 0 0,-1 1 0 0 0,1-1 1 0 0,0 0-1 0 0,-1 0 1 0 0,-1 3-1 0 0,-6 6 29 0 0,0 1 0 0 0,1 0-1 0 0,0 0 1 0 0,-10 21 0 0 0,7-13 102 0 0,-76 145 658 0 0,84-156-817 0 0,-1 1 0 0 0,1 0-1 0 0,1 0 1 0 0,0 1 0 0 0,0-1 0 0 0,0 0 0 0 0,1 16 0 0 0,1-20-29 0 0,-1 0 1 0 0,2 0-1 0 0,-1-1 1 0 0,1 1-1 0 0,-1 0 1 0 0,1 0-1 0 0,0-1 0 0 0,1 1 1 0 0,-1 0-1 0 0,1-1 1 0 0,0 1-1 0 0,0-1 1 0 0,1 0-1 0 0,-1 0 1 0 0,1 0-1 0 0,5 6 1 0 0,-3-6 4 0 0,0 1 0 0 0,1-1 0 0 0,-1 0 0 0 0,1 0 1 0 0,0-1-1 0 0,0 1 0 0 0,1-1 0 0 0,-1-1 0 0 0,1 1 1 0 0,0-1-1 0 0,-1 0 0 0 0,1-1 0 0 0,0 1 0 0 0,0-1 1 0 0,0-1-1 0 0,0 1 0 0 0,0-1 0 0 0,0-1 0 0 0,0 1 1 0 0,0-1-1 0 0,0 0 0 0 0,0-1 0 0 0,0 0 0 0 0,-1 0 0 0 0,1 0 1 0 0,-1-1-1 0 0,10-4 0 0 0,-8 1-4 0 0,1 0 0 0 0,-1 0 0 0 0,0-1 0 0 0,-1 0 0 0 0,0 0 0 0 0,0-1 0 0 0,0 0 0 0 0,-1 0-1 0 0,0-1 1 0 0,0 0 0 0 0,-1 0 0 0 0,-1 0 0 0 0,7-16 0 0 0,-7 14-121 0 0,-1 0 0 0 0,0 0-1 0 0,0 0 1 0 0,-1-1 0 0 0,0 1 0 0 0,-1 0 0 0 0,-1-1-1 0 0,0 1 1 0 0,0-1 0 0 0,-1 1 0 0 0,0-1 0 0 0,-4-13-1 0 0,2 18-112 0 0,1 0-1 0 0,-1-1 0 0 0,0 2 1 0 0,-1-1-1 0 0,0 0 0 0 0,0 1 1 0 0,-8-11-1 0 0,9 14-415 0 0,0 0 0 0 0,0 0 0 0 0,-1 0 0 0 0,1 0 0 0 0,-1 0 1 0 0,1 1-1 0 0,-1-1 0 0 0,-7-2 0 0 0,6 5-2274 0 0,5 6 493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14.059"/>
    </inkml:context>
    <inkml:brush xml:id="br0">
      <inkml:brushProperty name="width" value="0.1" units="cm"/>
      <inkml:brushProperty name="height" value="0.1" units="cm"/>
      <inkml:brushProperty name="color" value="#333333"/>
    </inkml:brush>
  </inkml:definitions>
  <inkml:trace contextRef="#ctx0" brushRef="#br0">27 176 7898 0 0,'-1'-1'443'0'0,"0"0"1"0"0,-1 1-1 0 0,1-1 1 0 0,0 0-1 0 0,0 0 1 0 0,0 1-1 0 0,0-1 1 0 0,0 0-1 0 0,0 0 1 0 0,0 0-1 0 0,0-1 0 0 0,0 1 1 0 0,0 0-1 0 0,0 0 1 0 0,1 0-1 0 0,-1-1 1 0 0,1 1-1 0 0,-1 0 1 0 0,1-1-1 0 0,-1 1 1 0 0,1-2-1 0 0,-1 1-217 0 0,1-1 0 0 0,0 1 0 0 0,1 0 0 0 0,-1 0 1 0 0,0-1-1 0 0,1 1 0 0 0,-1 0 0 0 0,1-1 0 0 0,0 1 0 0 0,-1 0 0 0 0,3-4 0 0 0,1 0-231 0 0,0 0 0 0 0,0 0 0 0 0,0 0 0 0 0,1 1 0 0 0,-1 0 0 0 0,1 0 0 0 0,9-7 0 0 0,-1 3-6 0 0,-1 0-1 0 0,2 1 1 0 0,-1 1 0 0 0,1 0-1 0 0,0 1 1 0 0,0 1 0 0 0,1 0-1 0 0,19-3 1 0 0,-25 6-2 0 0,1 1-1 0 0,-1 0 0 0 0,1 0 1 0 0,-1 1-1 0 0,1 1 1 0 0,-1-1-1 0 0,1 1 1 0 0,-1 1-1 0 0,1 0 0 0 0,-1 1 1 0 0,0-1-1 0 0,0 2 1 0 0,0-1-1 0 0,12 8 1 0 0,-15-8 19 0 0,-1 0 0 0 0,1 1 1 0 0,-1-1-1 0 0,0 1 1 0 0,0 0-1 0 0,0 1 0 0 0,0-1 1 0 0,-1 1-1 0 0,0 0 1 0 0,0 0-1 0 0,0 1 0 0 0,-1-1 1 0 0,1 1-1 0 0,2 8 1 0 0,3 4 205 0 0,-2 0 0 0 0,0 1 0 0 0,-2 0 1 0 0,0 1-1 0 0,0-1 0 0 0,1 33 0 0 0,-2 71 1986 0 0,-5-128-2100 0 0,0 0 1 0 0,0 0-1 0 0,0 0 0 0 0,-1 0 1 0 0,1 0-1 0 0,-1 0 0 0 0,-1 0 1 0 0,1 1-1 0 0,-6-9 0 0 0,-6-13-21 0 0,10 17-78 0 0,-1 0 0 0 0,0 0 0 0 0,0 1 0 0 0,-1-1 0 0 0,0 1 0 0 0,0 1 0 0 0,-1-1 0 0 0,0 1 0 0 0,0 0 0 0 0,-1 1-1 0 0,0 0 1 0 0,0 0 0 0 0,0 1 0 0 0,-1 0 0 0 0,1 0 0 0 0,-12-4 0 0 0,13 7-11 0 0,0-1 0 0 0,0 1 0 0 0,-1 0-1 0 0,1 1 1 0 0,-1 0 0 0 0,1 0 0 0 0,-1 1 0 0 0,1 0 0 0 0,-1 0 0 0 0,1 0-1 0 0,-1 1 1 0 0,1 0 0 0 0,-1 1 0 0 0,1 0 0 0 0,-1 0 0 0 0,1 1 0 0 0,0-1-1 0 0,0 1 1 0 0,1 1 0 0 0,-1 0 0 0 0,-10 7 0 0 0,3-1 29 0 0,0 0 0 0 0,1 1 0 0 0,0 0 0 0 0,1 1 0 0 0,0 1 0 0 0,1 0 0 0 0,1 0 0 0 0,-15 25 0 0 0,22-35 19 0 0,2 1 1 0 0,-1 0-1 0 0,0 0 0 0 0,1 1 0 0 0,-1-1 0 0 0,1 0 1 0 0,1 0-1 0 0,-1 1 0 0 0,0-1 0 0 0,1 1 0 0 0,0-1 1 0 0,0 0-1 0 0,0 1 0 0 0,1-1 0 0 0,-1 0 0 0 0,1 1 0 0 0,0-1 1 0 0,1 0-1 0 0,-1 0 0 0 0,1 1 0 0 0,-1-1 0 0 0,1 0 1 0 0,4 6-1 0 0,-1-4 31 0 0,0 0 1 0 0,1-1 0 0 0,-1 1 0 0 0,1-1-1 0 0,0 0 1 0 0,0-1 0 0 0,1 1-1 0 0,-1-1 1 0 0,1-1 0 0 0,0 1-1 0 0,0-1 1 0 0,13 4 0 0 0,-3-2-17 0 0,-1-2 0 0 0,1 0 1 0 0,0 0-1 0 0,1-2 1 0 0,-1 0-1 0 0,0-1 0 0 0,32-4 1 0 0,-20 0-10 0 0,1-2 0 0 0,0-1 1 0 0,45-18-1 0 0,-62 18-309 0 0,1-1 0 0 0,-1 0 0 0 0,-1 0 0 0 0,21-19 0 0 0,-17 14-807 0 0,-5 4 24 0 0,-1-1 0 0 0,0-1 0 0 0,9-13-1 0 0,-2 2-1257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14.452"/>
    </inkml:context>
    <inkml:brush xml:id="br0">
      <inkml:brushProperty name="width" value="0.1" units="cm"/>
      <inkml:brushProperty name="height" value="0.1" units="cm"/>
      <inkml:brushProperty name="color" value="#333333"/>
    </inkml:brush>
  </inkml:definitions>
  <inkml:trace contextRef="#ctx0" brushRef="#br0">6 40 10714 0 0,'-5'-21'6180'0'0,"5"20"-6083"0"0,0 0 1 0 0,0 0 0 0 0,0 1-1 0 0,0-1 1 0 0,0 0 0 0 0,0 0-1 0 0,0 1 1 0 0,0-1 0 0 0,0 0-1 0 0,0 0 1 0 0,0 1 0 0 0,0-1 0 0 0,0 0-1 0 0,1 1 1 0 0,-1-1 0 0 0,0 0-1 0 0,1 1 1 0 0,-1-1 0 0 0,0 0-1 0 0,1 1 1 0 0,-1-1 0 0 0,1 1-1 0 0,-1-1 1 0 0,1 0 0 0 0,0 0-1 0 0,0 4-27 0 0,0 0 0 0 0,0-1 0 0 0,-1 1 0 0 0,1 0 0 0 0,-1 0 0 0 0,0 0 0 0 0,0 0 0 0 0,0 4 0 0 0,0-6-34 0 0,3 944 5364 0 0,-2-863-5167 0 0,16 120 1 0 0,-17-202-242 0 0,0 1 1 0 0,0-1 0 0 0,0 1 0 0 0,0 0-1 0 0,0-1 1 0 0,0 1 0 0 0,0-1 0 0 0,0 1 0 0 0,0 0-1 0 0,1-1 1 0 0,-1 1 0 0 0,0-1 0 0 0,0 1-1 0 0,1-1 1 0 0,-1 1 0 0 0,0-1 0 0 0,1 1-1 0 0,-1-1 1 0 0,1 1 0 0 0,-1-1 0 0 0,0 1 0 0 0,1-1-1 0 0,0 1 1 0 0,0-1-45 0 0,-1 0-1 0 0,1 0 0 0 0,-1-1 1 0 0,1 1-1 0 0,-1 0 0 0 0,1 0 1 0 0,-1-1-1 0 0,1 1 1 0 0,-1 0-1 0 0,1-1 0 0 0,-1 1 1 0 0,0 0-1 0 0,1-1 1 0 0,-1 1-1 0 0,1 0 0 0 0,-1-1 1 0 0,0 1-1 0 0,1-1 1 0 0,-1 1-1 0 0,0-1 0 0 0,19-37-4090 0 0,-16 30 2464 0 0,15-32-1361 0 0,-9 8 834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14.923"/>
    </inkml:context>
    <inkml:brush xml:id="br0">
      <inkml:brushProperty name="width" value="0.1" units="cm"/>
      <inkml:brushProperty name="height" value="0.1" units="cm"/>
      <inkml:brushProperty name="color" value="#333333"/>
    </inkml:brush>
  </inkml:definitions>
  <inkml:trace contextRef="#ctx0" brushRef="#br0">331 177 6969 0 0,'1'-6'2043'0'0,"2"1"0"0"0,-1-1 0 0 0,0 1 0 0 0,7-10-1 0 0,-6 11-1524 0 0,0-1-1 0 0,-1 0 0 0 0,0 1 1 0 0,1-1-1 0 0,-2 0 0 0 0,3-7 0 0 0,-3 9-408 0 0,-1 0-1 0 0,1 0 0 0 0,-1 0 0 0 0,0 0 1 0 0,1-1-1 0 0,-1 1 0 0 0,-1 0 0 0 0,1 0 1 0 0,0 0-1 0 0,-1 0 0 0 0,0 0 0 0 0,0 0 1 0 0,0 0-1 0 0,0 0 0 0 0,0 0 0 0 0,0 1 1 0 0,-1-1-1 0 0,1 0 0 0 0,-1 1 0 0 0,0-1 1 0 0,0 1-1 0 0,0-1 0 0 0,0 1 0 0 0,0 0 1 0 0,0 0-1 0 0,-1 0 0 0 0,1 0 0 0 0,-1 0 1 0 0,-4-2-1 0 0,3 2-80 0 0,-1-1 0 0 0,1 1 0 0 0,-1 0 0 0 0,0 1 0 0 0,1-1 0 0 0,-1 1 0 0 0,0 0 0 0 0,0 0 0 0 0,0 0 0 0 0,0 1 0 0 0,0-1 0 0 0,0 1 0 0 0,0 0 0 0 0,0 1 0 0 0,0-1 0 0 0,0 1 0 0 0,0 0 0 0 0,1 1 0 0 0,-1-1 0 0 0,0 1 0 0 0,-8 4 0 0 0,8-3-28 0 0,0 0 0 0 0,0 0 0 0 0,0 0 0 0 0,-7 8 1 0 0,-12 8-7 0 0,7-7 24 0 0,0 0 1 0 0,1 1-1 0 0,1 0 1 0 0,0 2-1 0 0,1 0 1 0 0,0 0-1 0 0,1 1 1 0 0,-14 24-1 0 0,25-37-9 0 0,1-1 0 0 0,0 1 0 0 0,-1 0 0 0 0,1 0 0 0 0,0-1 0 0 0,1 1 0 0 0,-1 0 0 0 0,0 0 0 0 0,1 0 0 0 0,0 0 0 0 0,-1 0 0 0 0,1 0 0 0 0,0 0-1 0 0,1 0 1 0 0,-1 0 0 0 0,0 0 0 0 0,1-1 0 0 0,0 1 0 0 0,0 0 0 0 0,0 0 0 0 0,0 0 0 0 0,0-1 0 0 0,0 1 0 0 0,1 0 0 0 0,-1-1 0 0 0,1 1 0 0 0,-1-1 0 0 0,4 3 0 0 0,-1-1 9 0 0,0 0 1 0 0,0 0-1 0 0,1-1 1 0 0,-1 1-1 0 0,1-1 1 0 0,0 0-1 0 0,0-1 1 0 0,0 1-1 0 0,1-1 1 0 0,-1 0-1 0 0,1 0 1 0 0,-1-1 0 0 0,11 3-1 0 0,12-1 20 0 0,165 31 114 0 0,-169-28-137 0 0,-1 1 1 0 0,0 1-1 0 0,0 1 0 0 0,-1 1 1 0 0,0 1-1 0 0,21 14 0 0 0,-37-21 5 0 0,-1 0 0 0 0,1 0 0 0 0,-1 1 0 0 0,0 0 0 0 0,0 0 0 0 0,0 0 0 0 0,-1 1 0 0 0,0-1 0 0 0,0 1 0 0 0,0 0 0 0 0,4 9 0 0 0,-7-11 7 0 0,0-1 0 0 0,0 1 0 0 0,0-1 0 0 0,0 1 0 0 0,-1-1 0 0 0,1 1 0 0 0,-1-1 0 0 0,0 1 0 0 0,0 0 0 0 0,-1-1 0 0 0,1 1 0 0 0,-1 0 0 0 0,1-1 0 0 0,-1 1 0 0 0,0-1 0 0 0,-1 1 0 0 0,1-1 0 0 0,-1 0 0 0 0,1 1 0 0 0,-1-1-1 0 0,0 0 1 0 0,0 0 0 0 0,-4 4 0 0 0,-9 10 138 0 0,0 0 0 0 0,-1-1 0 0 0,-1-1 0 0 0,0-1-1 0 0,-1 0 1 0 0,-1-1 0 0 0,0-1 0 0 0,-1-1 0 0 0,0-1-1 0 0,-1 0 1 0 0,-26 8 0 0 0,42-17-150 0 0,1 1 0 0 0,-1-1 0 0 0,0 0-1 0 0,0-1 1 0 0,0 1 0 0 0,0-1 0 0 0,0 0 0 0 0,0 0 0 0 0,0 0 0 0 0,0 0-1 0 0,1-1 1 0 0,-1 0 0 0 0,0 0 0 0 0,0-1 0 0 0,1 1 0 0 0,-1-1-1 0 0,0 0 1 0 0,1 0 0 0 0,0-1 0 0 0,-1 1 0 0 0,1-1 0 0 0,0 0 0 0 0,0 0-1 0 0,1 0 1 0 0,-1 0 0 0 0,1-1 0 0 0,0 0 0 0 0,-1 0 0 0 0,-3-6 0 0 0,5 6-332 0 0,-1 0 1 0 0,1-1 0 0 0,0 1 0 0 0,0 0 0 0 0,1-1 0 0 0,-3-9 0 0 0,4 12 35 0 0,0 0 0 0 0,0 1 0 0 0,0-1 1 0 0,0 0-1 0 0,0 0 0 0 0,1 0 0 0 0,-1 0 1 0 0,0 0-1 0 0,1 0 0 0 0,0 0 0 0 0,-1 1 1 0 0,1-1-1 0 0,0 0 0 0 0,0 0 1 0 0,0 1-1 0 0,0-1 0 0 0,0 1 0 0 0,0-1 1 0 0,0 1-1 0 0,2-2 0 0 0,11-8-2442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59.417"/>
    </inkml:context>
    <inkml:brush xml:id="br0">
      <inkml:brushProperty name="width" value="0.1" units="cm"/>
      <inkml:brushProperty name="height" value="0.1" units="cm"/>
      <inkml:brushProperty name="color" value="#333333"/>
    </inkml:brush>
  </inkml:definitions>
  <inkml:trace contextRef="#ctx0" brushRef="#br0">1 113 6401 0 0,'48'8'2566'0'0,"1"-2"0"0"0,55-1-1 0 0,100-9-1486 0 0,-152 2-378 0 0,50-1-229 0 0,580-31 1317 0 0,-25 5-1490 0 0,-322 17 50 0 0,401-7 170 0 0,-357 11-493 0 0,-50-2 47 0 0,737-1 280 0 0,-662 21 213 0 0,205 7 211 0 0,1 1-555 0 0,-159-8-136 0 0,390 24 830 0 0,-593-21-850 0 0,269 8 5 0 0,-227-20-28 0 0,286-2 85 0 0,197-3-39 0 0,-417 6 43 0 0,-289 0 158 0 0,-1 1-3688 0 0,-65-3 2080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29.588"/>
    </inkml:context>
    <inkml:brush xml:id="br0">
      <inkml:brushProperty name="width" value="0.1" units="cm"/>
      <inkml:brushProperty name="height" value="0.1" units="cm"/>
      <inkml:brushProperty name="color" value="#333333"/>
    </inkml:brush>
  </inkml:definitions>
  <inkml:trace contextRef="#ctx0" brushRef="#br0">40 26 9970 0 0,'18'-24'10456'0'0,"-17"24"-10404"0"0,-1 0-1 0 0,0 0 1 0 0,0 0 0 0 0,0 0 0 0 0,0-1 0 0 0,0 1 0 0 0,0 0 0 0 0,0 0 0 0 0,1 0-1 0 0,-1 0 1 0 0,0 0 0 0 0,0 0 0 0 0,0 0 0 0 0,0 0 0 0 0,0 0 0 0 0,1 0 0 0 0,-1 0 0 0 0,0 0-1 0 0,0 0 1 0 0,0-1 0 0 0,0 1 0 0 0,0 0 0 0 0,1 0 0 0 0,-1 0 0 0 0,0 0 0 0 0,0 0-1 0 0,0 1 1 0 0,0-1 0 0 0,1 0 0 0 0,-1 0 0 0 0,0 0 0 0 0,0 0 0 0 0,0 0 0 0 0,0 0-1 0 0,0 0 1 0 0,1 0 0 0 0,-1 0 0 0 0,0 0 0 0 0,0 0 0 0 0,0 0 0 0 0,0 1 0 0 0,0-1 0 0 0,0 0-1 0 0,0 0 1 0 0,1 0 0 0 0,-1 0 0 0 0,0 0 0 0 0,-1 19 596 0 0,-21 80 632 0 0,-7 33-2 0 0,28-122-1183 0 0,-4 15 100 0 0,2 0 1 0 0,1 0-1 0 0,1 0 0 0 0,2 29 0 0 0,0-47-169 0 0,0 0 1 0 0,0-1-1 0 0,1 1 0 0 0,-1-1 0 0 0,1 1 0 0 0,1-1 1 0 0,0 0-1 0 0,-1 1 0 0 0,2-2 0 0 0,-1 1 0 0 0,1 0 0 0 0,0-1 1 0 0,0 1-1 0 0,0-1 0 0 0,1 0 0 0 0,0 0 0 0 0,0-1 1 0 0,0 0-1 0 0,0 0 0 0 0,10 5 0 0 0,-7-4 0 0 0,0-2 0 0 0,1 1 0 0 0,-1-1 0 0 0,1-1-1 0 0,0 0 1 0 0,0 0 0 0 0,0 0 0 0 0,12-1 0 0 0,-1 0 18 0 0,0-1 1 0 0,34-5 0 0 0,-40 1-91 0 0,-1 0 0 0 0,1 0 1 0 0,-1-2-1 0 0,0 0 0 0 0,0 0 0 0 0,14-10 0 0 0,9-4-2870 0 0,-14 4-4781 0 0,-19 11 4852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15.318"/>
    </inkml:context>
    <inkml:brush xml:id="br0">
      <inkml:brushProperty name="width" value="0.1" units="cm"/>
      <inkml:brushProperty name="height" value="0.1" units="cm"/>
      <inkml:brushProperty name="color" value="#333333"/>
    </inkml:brush>
  </inkml:definitions>
  <inkml:trace contextRef="#ctx0" brushRef="#br0">76 0 7834 0 0,'-13'16'3945'0'0,"-2"-8"-2401"0"0,1 0-1104 0 0,1 4 216 0 0,3-3-720 0 0,-1 2-408 0 0,16 4-304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9:56.039"/>
    </inkml:context>
    <inkml:brush xml:id="br0">
      <inkml:brushProperty name="width" value="0.05" units="cm"/>
      <inkml:brushProperty name="height" value="0.05" units="cm"/>
      <inkml:brushProperty name="color" value="#333333"/>
    </inkml:brush>
  </inkml:definitions>
  <inkml:trace contextRef="#ctx0" brushRef="#br0">1 4 5569 0 0,'2'-3'5906'0'0,"-3"7"-3681"0"0,0 12-850 0 0,0 16 751 0 0,4 124 169 0 0,7-83-1947 0 0,-6-50-757 0 0,3 44-1 0 0,-7-65-1694 0 0,1-6-1451 0 0,-1-1 1143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9:56.772"/>
    </inkml:context>
    <inkml:brush xml:id="br0">
      <inkml:brushProperty name="width" value="0.05" units="cm"/>
      <inkml:brushProperty name="height" value="0.05" units="cm"/>
      <inkml:brushProperty name="color" value="#333333"/>
    </inkml:brush>
  </inkml:definitions>
  <inkml:trace contextRef="#ctx0" brushRef="#br0">456 10 1176 0 0,'-7'-2'719'0'0,"1"0"0"0"0,-1 0 0 0 0,0 1 0 0 0,0 0 0 0 0,0 0 0 0 0,0 1 0 0 0,0-1-1 0 0,0 1 1 0 0,0 1 0 0 0,0 0 0 0 0,0 0 0 0 0,-11 3 0 0 0,4 0-327 0 0,-1 0 0 0 0,0 1 0 0 0,1 1 1 0 0,-23 13-1 0 0,20-8-214 0 0,0 2 1 0 0,0-1 0 0 0,2 2 0 0 0,-1 0 0 0 0,-16 22-1 0 0,-61 87 1073 0 0,85-110-1067 0 0,1 0 0 0 0,1 1-1 0 0,0 0 1 0 0,0 0 0 0 0,2 0 0 0 0,0 0 0 0 0,0 1 0 0 0,1 0 0 0 0,1 0-1 0 0,0 0 1 0 0,2 0 0 0 0,-1 0 0 0 0,2 0 0 0 0,0 0 0 0 0,1 0 0 0 0,0 0-1 0 0,7 20 1 0 0,-5-19-99 0 0,0-1 0 0 0,2 0-1 0 0,0 0 1 0 0,0-1 0 0 0,1 0-1 0 0,1 0 1 0 0,1 0 0 0 0,0-1-1 0 0,0-1 1 0 0,2 0 0 0 0,-1 0-1 0 0,1 0 1 0 0,1-2 0 0 0,0 1-1 0 0,1-2 1 0 0,20 13 0 0 0,-20-16-47 0 0,1 0 0 0 0,-1-1 0 0 0,1-1-1 0 0,0 0 1 0 0,0-1 0 0 0,0-1 0 0 0,0 0 0 0 0,1-1 0 0 0,27-1 0 0 0,-19-2 20 0 0,0 0 1 0 0,0-2-1 0 0,0 0 1 0 0,-1-1-1 0 0,32-13 0 0 0,-39 11 14 0 0,0 0 0 0 0,-1-2 0 0 0,0 1-1 0 0,-1-2 1 0 0,0 0 0 0 0,0 0 0 0 0,-1-2 0 0 0,0 1-1 0 0,-1-1 1 0 0,0-1 0 0 0,-1 0 0 0 0,-1 0 0 0 0,0-1-1 0 0,-1 0 1 0 0,0-1 0 0 0,-1 0 0 0 0,-1 0-1 0 0,0-1 1 0 0,-1 1 0 0 0,-1-1 0 0 0,0 0 0 0 0,2-29-1 0 0,-5 30 64 0 0,0 0 1 0 0,-2 0-1 0 0,0 0 0 0 0,0 0 0 0 0,-1 0 0 0 0,-1 0 0 0 0,-1 0 0 0 0,0 1 0 0 0,-1-1 0 0 0,0 1 0 0 0,-1 1 0 0 0,0-1 0 0 0,-12-17 0 0 0,-6-8-27 0 0,6 8-57 0 0,-29-37 0 0 0,41 61-73 0 0,0-1-1 0 0,0 1 0 0 0,-1 1 0 0 0,0-1 0 0 0,0 1 0 0 0,-1 0 0 0 0,0 1 0 0 0,0 0 1 0 0,-16-8-1 0 0,18 11-12 0 0,0 1 1 0 0,0-1-1 0 0,0 1 1 0 0,0 0-1 0 0,0 0 1 0 0,0 1 0 0 0,0 0-1 0 0,-8 1 1 0 0,10-1-344 0 0,0 0 0 0 0,1 1 1 0 0,-1 0-1 0 0,0 0 0 0 0,0 0 1 0 0,1 0-1 0 0,-1 0 1 0 0,1 1-1 0 0,-1 0 0 0 0,1 0 1 0 0,-1 0-1 0 0,1 0 0 0 0,0 0 1 0 0,-3 3-1 0 0,0 10-2578 0 0,5-7 498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9:57.488"/>
    </inkml:context>
    <inkml:brush xml:id="br0">
      <inkml:brushProperty name="width" value="0.05" units="cm"/>
      <inkml:brushProperty name="height" value="0.05" units="cm"/>
      <inkml:brushProperty name="color" value="#333333"/>
    </inkml:brush>
  </inkml:definitions>
  <inkml:trace contextRef="#ctx0" brushRef="#br0">31 2 5929 0 0,'0'0'269'0'0,"0"0"0"0"0,0 1 0 0 0,0-1 0 0 0,1 0 0 0 0,-1 0 0 0 0,0 1-1 0 0,0-1 1 0 0,0 0 0 0 0,0 0 0 0 0,0 0 0 0 0,0 1 0 0 0,1-1 0 0 0,-1 0 0 0 0,0 0 0 0 0,0 0-1 0 0,0 0 1 0 0,0 1 0 0 0,1-1 0 0 0,-1 0 0 0 0,0 0 0 0 0,0 0 0 0 0,1 0 0 0 0,-1 0 0 0 0,0 0-1 0 0,0 0 1 0 0,0 1 0 0 0,1-1 0 0 0,-1 0 0 0 0,0 0 0 0 0,1 0 0 0 0,12 0 2068 0 0,9-4-1379 0 0,-19 4-813 0 0,-1-1 0 0 0,0 0 0 0 0,1 1 0 0 0,-1 0 0 0 0,1-1 0 0 0,-1 1 0 0 0,1 0 0 0 0,-1 0 0 0 0,0 0 0 0 0,1 1 0 0 0,-1-1 0 0 0,4 1 0 0 0,-5 0-128 0 0,-1-1 0 0 0,0 0-1 0 0,1 1 1 0 0,-1-1 0 0 0,0 0 0 0 0,0 0 0 0 0,1 1 0 0 0,-1-1 0 0 0,0 1 0 0 0,0-1-1 0 0,1 0 1 0 0,-1 1 0 0 0,0-1 0 0 0,0 0 0 0 0,0 1 0 0 0,0-1 0 0 0,0 1 0 0 0,0-1-1 0 0,0 0 1 0 0,0 1 0 0 0,0-1 0 0 0,0 1 0 0 0,0-1 0 0 0,0 1 0 0 0,0 0 0 0 0,-9 19 209 0 0,1-7-88 0 0,-2 0 1 0 0,-13 15 0 0 0,-17 22-50 0 0,38-46-70 0 0,-1 1 0 0 0,0-1 0 0 0,1 1 0 0 0,0 0 0 0 0,0-1 0 0 0,1 1 0 0 0,-1 0 1 0 0,1 0-1 0 0,-1 9 0 0 0,2-14-4 0 0,0 1-1 0 0,0 0 1 0 0,0 0 0 0 0,0-1 0 0 0,1 1-1 0 0,-1 0 1 0 0,0 0 0 0 0,0-1 0 0 0,1 1 0 0 0,-1 0-1 0 0,0-1 1 0 0,1 1 0 0 0,-1 0 0 0 0,1-1-1 0 0,-1 1 1 0 0,1-1 0 0 0,-1 1 0 0 0,1-1 0 0 0,-1 1-1 0 0,1-1 1 0 0,0 1 0 0 0,-1-1 0 0 0,1 1-1 0 0,0-1 1 0 0,-1 0 0 0 0,1 1 0 0 0,0-1 0 0 0,0 0-1 0 0,-1 0 1 0 0,1 0 0 0 0,0 1 0 0 0,0-1-1 0 0,-1 0 1 0 0,1 0 0 0 0,0 0 0 0 0,0 0 0 0 0,-1 0-1 0 0,1 0 1 0 0,0-1 0 0 0,0 1 0 0 0,40-6 159 0 0,-30 4-139 0 0,-6 1-42 0 0,1 0 0 0 0,0 0 0 0 0,0 0 0 0 0,0 1 0 0 0,-1 0 1 0 0,1 0-1 0 0,0 0 0 0 0,0 1 0 0 0,0 0 0 0 0,-1 0 0 0 0,1 0 1 0 0,0 1-1 0 0,-1 0 0 0 0,1 0 0 0 0,8 5 0 0 0,-14-7-105 0 0,0 0 0 0 0,0 0 0 0 0,0 0 0 0 0,0 0 0 0 0,0 0 0 0 0,0 0 1 0 0,0 0-1 0 0,1 0 0 0 0,-1 0 0 0 0,0 0 0 0 0,0 1 0 0 0,0-1 0 0 0,0 0 0 0 0,0 0 0 0 0,0 0 0 0 0,0 0 0 0 0,1 0 0 0 0,-1 0 0 0 0,0 0 0 0 0,0 0 0 0 0,0 0 0 0 0,0 0 0 0 0,0 0 0 0 0,1 0 0 0 0,-1 0 0 0 0,0 0 0 0 0,0 0 0 0 0,0-1 0 0 0,0 1 0 0 0,0 0 0 0 0,0 0 0 0 0,1 0 1 0 0,-1 0-1 0 0,0 0 0 0 0,0 0 0 0 0,0 0 0 0 0,0 0 0 0 0,0 0 0 0 0,0 0 0 0 0,0 0 0 0 0,0-1 0 0 0,1 1 0 0 0,-1-3-1686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9:58.166"/>
    </inkml:context>
    <inkml:brush xml:id="br0">
      <inkml:brushProperty name="width" value="0.05" units="cm"/>
      <inkml:brushProperty name="height" value="0.05" units="cm"/>
      <inkml:brushProperty name="color" value="#333333"/>
    </inkml:brush>
  </inkml:definitions>
  <inkml:trace contextRef="#ctx0" brushRef="#br0">460 30 5929 0 0,'-4'-3'880'0'0,"-1"1"-1"0"0,0 0 1 0 0,0 0 0 0 0,0 0-1 0 0,0 1 1 0 0,-8-2 0 0 0,4 2-273 0 0,0 0 0 0 0,0 0 0 0 0,-12 2 1 0 0,6 0-329 0 0,0 1 1 0 0,0 1 0 0 0,0 1-1 0 0,-16 5 1 0 0,8 1-168 0 0,-1 0 0 0 0,2 2 0 0 0,-1 1 0 0 0,2 0 0 0 0,0 2 0 0 0,-37 33 0 0 0,50-40-13 0 0,0 0 0 0 0,1 1-1 0 0,-1 0 1 0 0,2 1 0 0 0,-1 0 0 0 0,-9 20-1 0 0,11-19-30 0 0,1 1-1 0 0,0 0 0 0 0,0 0 0 0 0,1 0 0 0 0,1 1 0 0 0,0-1 1 0 0,1 1-1 0 0,0-1 0 0 0,1 1 0 0 0,1 13 0 0 0,0-15-28 0 0,1 0-1 0 0,0 0 1 0 0,1-1-1 0 0,0 1 1 0 0,1-1-1 0 0,0 1 1 0 0,0-1-1 0 0,1 0 1 0 0,0-1-1 0 0,1 1 1 0 0,10 12-1 0 0,-10-14-15 0 0,1-1-1 0 0,0 0 0 0 0,1 0 0 0 0,-1-1 0 0 0,1 0 0 0 0,1-1 0 0 0,-1 1 0 0 0,13 5 0 0 0,2-1 106 0 0,1-1 0 0 0,0-1 0 0 0,1-1 1 0 0,-1-1-1 0 0,41 4 0 0 0,-45-8-67 0 0,0-1 0 0 0,0-1 0 0 0,1-1 0 0 0,-1 0 0 0 0,-1-2 0 0 0,1 0 0 0 0,31-10 0 0 0,-43 10-12 0 0,1-1-1 0 0,-1 0 1 0 0,0 0 0 0 0,1 0 0 0 0,-2-1 0 0 0,1 0 0 0 0,-1-1 0 0 0,0 0 0 0 0,0 0 0 0 0,11-13 0 0 0,-10 9 8 0 0,0-1 1 0 0,-1 0 0 0 0,-1 0-1 0 0,1-1 1 0 0,-2 1 0 0 0,8-24 0 0 0,-4-1 32 0 0,-1 0 0 0 0,-2 0 0 0 0,-2-1 0 0 0,0-53 0 0 0,-4 82-66 0 0,-1 1 0 0 0,1 0 0 0 0,-1 0 0 0 0,0 1 0 0 0,-1-1 0 0 0,0 0 0 0 0,0 0 0 0 0,0 1 1 0 0,-1-1-1 0 0,0 1 0 0 0,0-1 0 0 0,-1 1 0 0 0,0 0 0 0 0,0 1 0 0 0,0-1 0 0 0,-1 1 0 0 0,1-1 0 0 0,-1 2 0 0 0,-1-1 0 0 0,1 0 0 0 0,-9-4 0 0 0,-4-3-20 0 0,-1 1-1 0 0,-1 1 0 0 0,0 1 0 0 0,0 1 0 0 0,-35-9 0 0 0,19 10-703 0 0,35 7 524 0 0,0 0 0 0 0,0 0 0 0 0,0 0 0 0 0,0 0 0 0 0,0 0 1 0 0,0 0-1 0 0,0 0 0 0 0,0 0 0 0 0,0 0 0 0 0,1 0 0 0 0,-1 1 0 0 0,0-1 1 0 0,0 0-1 0 0,0 1 0 0 0,0-1 0 0 0,0 1 0 0 0,1-1 0 0 0,-1 1 1 0 0,0-1-1 0 0,0 1 0 0 0,1 0 0 0 0,-1-1 0 0 0,0 1 0 0 0,1 0 0 0 0,-1-1 1 0 0,1 1-1 0 0,-1 0 0 0 0,1 0 0 0 0,-1 0 0 0 0,1-1 0 0 0,-1 1 1 0 0,1 0-1 0 0,0 0 0 0 0,0 0 0 0 0,-1 1 0 0 0,1 6-2048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9:58.913"/>
    </inkml:context>
    <inkml:brush xml:id="br0">
      <inkml:brushProperty name="width" value="0.05" units="cm"/>
      <inkml:brushProperty name="height" value="0.05" units="cm"/>
      <inkml:brushProperty name="color" value="#333333"/>
    </inkml:brush>
  </inkml:definitions>
  <inkml:trace contextRef="#ctx0" brushRef="#br0">1 29 6545 0 0,'0'-1'266'0'0,"0"0"0"0"0,0 0 0 0 0,0 0 0 0 0,1 0 0 0 0,-1 1-1 0 0,0-1 1 0 0,0 0 0 0 0,1 0 0 0 0,-1 0 0 0 0,0 0 0 0 0,1 1-1 0 0,-1-1 1 0 0,1 0 0 0 0,-1 1 0 0 0,1-1 0 0 0,0 0 0 0 0,-1 1-1 0 0,1-1 1 0 0,-1 1 0 0 0,1-1 0 0 0,0 0 0 0 0,1 0 0 0 0,23-7 1586 0 0,-16 7-1666 0 0,1 0-1 0 0,0 1 0 0 0,12 1 1 0 0,-19-1-86 0 0,0 0 1 0 0,0 1-1 0 0,0-1 1 0 0,1 1-1 0 0,-1 0 0 0 0,0 0 1 0 0,0 0-1 0 0,0 0 1 0 0,4 3-1 0 0,-6-3-59 0 0,-1-1 0 0 0,1 1 0 0 0,-1-1 0 0 0,1 1-1 0 0,-1 0 1 0 0,1-1 0 0 0,-1 1 0 0 0,1 0 0 0 0,-1-1 0 0 0,0 1 0 0 0,1 0 0 0 0,-1 0 0 0 0,0-1 0 0 0,0 1-1 0 0,1 0 1 0 0,-1 0 0 0 0,0 0 0 0 0,0-1 0 0 0,0 1 0 0 0,0 0 0 0 0,0 0 0 0 0,0 0 0 0 0,0-1 0 0 0,0 1 0 0 0,-1 0-1 0 0,1 0 1 0 0,0-1 0 0 0,0 1 0 0 0,-1 0 0 0 0,1 0 0 0 0,0-1 0 0 0,-1 1 0 0 0,1 0 0 0 0,-1-1 0 0 0,1 1-1 0 0,-1 0 1 0 0,1-1 0 0 0,-1 1 0 0 0,1-1 0 0 0,-1 1 0 0 0,-1 0 0 0 0,-37 40 316 0 0,26-29-342 0 0,0 2 0 0 0,-15 19-1 0 0,27-32-17 0 0,0-1 1 0 0,1 1-1 0 0,-1 0 0 0 0,1-1 0 0 0,-1 1 0 0 0,1 0 0 0 0,-1-1 1 0 0,1 1-1 0 0,0 0 0 0 0,-1 0 0 0 0,1 0 0 0 0,0-1 0 0 0,0 1 1 0 0,-1 0-1 0 0,1 0 0 0 0,0 0 0 0 0,0-1 0 0 0,0 1 0 0 0,0 0 0 0 0,0 0 1 0 0,0 0-1 0 0,0 0 0 0 0,0-1 0 0 0,1 1 0 0 0,-1 0 0 0 0,0 0 1 0 0,0 0-1 0 0,1-1 0 0 0,-1 1 0 0 0,0 0 0 0 0,1 0 0 0 0,-1-1 1 0 0,1 1-1 0 0,-1 0 0 0 0,1-1 0 0 0,-1 1 0 0 0,1 0 0 0 0,0-1 1 0 0,-1 1-1 0 0,1-1 0 0 0,0 1 0 0 0,-1-1 0 0 0,1 0 0 0 0,0 1 0 0 0,-1-1 1 0 0,1 1-1 0 0,0-1 0 0 0,0 0 0 0 0,0 0 0 0 0,-1 0 0 0 0,2 1 1 0 0,7 1-13 0 0,0 0 0 0 0,0-1 0 0 0,18 1 0 0 0,-15-1 25 0 0,1 0-11 0 0,-1 0 0 0 0,1 2 0 0 0,23 7 0 0 0,-33-9 17 0 0,0 0 0 0 0,0 0-1 0 0,0 1 1 0 0,0-1 0 0 0,0 1-1 0 0,0 0 1 0 0,0 0 0 0 0,0 0 0 0 0,-1 0-1 0 0,1 0 1 0 0,-1 1 0 0 0,0-1 0 0 0,0 1-1 0 0,0-1 1 0 0,0 1 0 0 0,0 0-1 0 0,0 0 1 0 0,-1 0 0 0 0,3 6 0 0 0,-4-8 2 0 0,0 1 0 0 0,1 0 0 0 0,-1-1 1 0 0,0 1-1 0 0,0-1 0 0 0,-1 1 0 0 0,1-1 0 0 0,0 1 1 0 0,0-1-1 0 0,-1 1 0 0 0,1-1 0 0 0,-1 1 1 0 0,1-1-1 0 0,-1 1 0 0 0,0-1 0 0 0,0 0 0 0 0,1 1 1 0 0,-1-1-1 0 0,0 0 0 0 0,0 1 0 0 0,0-1 1 0 0,0 0-1 0 0,-1 0 0 0 0,1 0 0 0 0,0 0 1 0 0,0 0-1 0 0,-1 0 0 0 0,1-1 0 0 0,0 1 0 0 0,-3 1 1 0 0,-2 1 58 0 0,0-1 0 0 0,-1 1 0 0 0,1-1 0 0 0,0 0 1 0 0,-12 2-1 0 0,4-2 5 0 0,-1-1 0 0 0,-23 0 1 0 0,33-2-400 0 0,0 1 0 0 0,0-1 0 0 0,0 1 0 0 0,1-2 0 0 0,-1 1 1 0 0,0 0-1 0 0,1-1 0 0 0,-1 0 0 0 0,1 0 0 0 0,0 0 0 0 0,-7-4 0 0 0,8 2-715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9:59.577"/>
    </inkml:context>
    <inkml:brush xml:id="br0">
      <inkml:brushProperty name="width" value="0.05" units="cm"/>
      <inkml:brushProperty name="height" value="0.05" units="cm"/>
      <inkml:brushProperty name="color" value="#333333"/>
    </inkml:brush>
  </inkml:definitions>
  <inkml:trace contextRef="#ctx0" brushRef="#br0">556 11 4057 0 0,'-13'-3'911'0'0,"-1"0"1"0"0,0 1-1 0 0,0 1 0 0 0,0 0 1 0 0,0 1-1 0 0,0 0 1 0 0,0 1-1 0 0,-22 4 0 0 0,11 1-420 0 0,1 0 0 0 0,0 1 0 0 0,-44 20 0 0 0,42-14-245 0 0,1 0 0 0 0,1 1 0 0 0,-27 22 0 0 0,38-26-103 0 0,1 0 0 0 0,0 1 0 0 0,1 1 0 0 0,0 0 0 0 0,1 1-1 0 0,1 0 1 0 0,-10 15 0 0 0,12-14-71 0 0,0 0-1 0 0,1 0 1 0 0,1 0-1 0 0,0 1 1 0 0,1 0-1 0 0,1 0 0 0 0,0 0 1 0 0,1 0-1 0 0,0 0 1 0 0,1 1-1 0 0,1-1 1 0 0,1 0-1 0 0,0 1 1 0 0,1-1-1 0 0,0 0 1 0 0,1 0-1 0 0,1 0 1 0 0,1 0-1 0 0,0-1 1 0 0,0 0-1 0 0,2 0 1 0 0,0 0-1 0 0,0-1 1 0 0,1 0-1 0 0,1 0 0 0 0,0-1 1 0 0,1 0-1 0 0,0 0 1 0 0,1-1-1 0 0,0-1 1 0 0,21 15-1 0 0,-13-12 0 0 0,1-2 0 0 0,0 0-1 0 0,0-1 1 0 0,1-2-1 0 0,0 0 1 0 0,1-1 0 0 0,0-1-1 0 0,0-1 1 0 0,31 3-1 0 0,-34-6-12 0 0,1-1 0 0 0,0-1 0 0 0,0-1-1 0 0,-1-1 1 0 0,1 0 0 0 0,-1-2 0 0 0,0 0-1 0 0,1-1 1 0 0,-2-1 0 0 0,1-1 0 0 0,19-10-1 0 0,-27 12 2 0 0,-1-1 0 0 0,1-1 0 0 0,-1 0 0 0 0,-1-1 0 0 0,1 1 0 0 0,-1-2 0 0 0,-1 1 0 0 0,1-2 0 0 0,-2 1 0 0 0,1-1 0 0 0,-1 0 0 0 0,7-13 0 0 0,-7 9 0 0 0,-1-1 1 0 0,0 0-1 0 0,-1 0 1 0 0,-1 0-1 0 0,-1-1 1 0 0,0 0-1 0 0,0 1 0 0 0,-1-31 1 0 0,-1 26 20 0 0,-2 0 1 0 0,-1 0-1 0 0,0 0 0 0 0,-1 0 1 0 0,-1 1-1 0 0,-1 0 0 0 0,-1 0 1 0 0,-10-22-1 0 0,11 29-18 0 0,-2 0 0 0 0,0 0 0 0 0,0 1 0 0 0,-1-1 0 0 0,0 2 0 0 0,-1-1 0 0 0,-1 1 0 0 0,1 1-1 0 0,-1-1 1 0 0,-1 2 0 0 0,0-1 0 0 0,-21-11 0 0 0,32 20-64 0 0,-20-11 28 0 0,-33-14 0 0 0,47 23-128 0 0,0 0 1 0 0,-1 0 0 0 0,1 1 0 0 0,0-1-1 0 0,-1 1 1 0 0,1 1 0 0 0,-1-1 0 0 0,1 1-1 0 0,-1 1 1 0 0,-9 0 0 0 0,15-1-100 0 0,0 1 1 0 0,1-1-1 0 0,-1 0 1 0 0,0 0-1 0 0,0 1 0 0 0,1-1 1 0 0,-1 0-1 0 0,0 1 0 0 0,1-1 1 0 0,-1 1-1 0 0,0-1 1 0 0,1 1-1 0 0,-1-1 0 0 0,0 1 1 0 0,1-1-1 0 0,-1 1 0 0 0,1-1 1 0 0,-1 1-1 0 0,1 0 1 0 0,0-1-1 0 0,-1 1 0 0 0,1 0 1 0 0,0 0-1 0 0,-1-1 1 0 0,1 1-1 0 0,0 0 0 0 0,0 0 1 0 0,-1 0-1 0 0,1-1 0 0 0,0 1 1 0 0,0 0-1 0 0,0 0 1 0 0,0 0-1 0 0,0-1 0 0 0,0 1 1 0 0,1 1-1 0 0,-1 5-1991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00.101"/>
    </inkml:context>
    <inkml:brush xml:id="br0">
      <inkml:brushProperty name="width" value="0.05" units="cm"/>
      <inkml:brushProperty name="height" value="0.05" units="cm"/>
      <inkml:brushProperty name="color" value="#333333"/>
    </inkml:brush>
  </inkml:definitions>
  <inkml:trace contextRef="#ctx0" brushRef="#br0">27 1 7954 0 0,'-5'16'9627'0'0,"-6"54"-9438"0"0,6-37 808 0 0,4-27-893 0 0,0 3 110 0 0,-1 1 1 0 0,1 0-1 0 0,1-1 1 0 0,0 15-1 0 0,1-22-188 0 0,-1 0 0 0 0,0 1 0 0 0,1-1 0 0 0,-1 0-1 0 0,1 0 1 0 0,0 0 0 0 0,0 0 0 0 0,0 0 0 0 0,0 0 0 0 0,0 0 0 0 0,0 0-1 0 0,0 0 1 0 0,1-1 0 0 0,-1 1 0 0 0,1 0 0 0 0,-1-1 0 0 0,1 1 0 0 0,-1-1 0 0 0,1 1-1 0 0,0-1 1 0 0,0 0 0 0 0,0 0 0 0 0,0 0 0 0 0,4 2 0 0 0,15 2 69 0 0,0-1 0 0 0,1 0 0 0 0,-1-2 0 0 0,1 0 0 0 0,0-2 0 0 0,35-2 0 0 0,-56 2-118 0 0,0 0-1 0 0,0 0 1 0 0,0 0-1 0 0,0 0 1 0 0,0-1-1 0 0,0 1 1 0 0,0 0-1 0 0,0 0 1 0 0,0 0-1 0 0,0-1 1 0 0,0 1 0 0 0,0-1-1 0 0,-1 1 1 0 0,1 0-1 0 0,0-1 1 0 0,0 0-1 0 0,0 1 1 0 0,0-1-1 0 0,-1 1 1 0 0,1-1-1 0 0,0 0 1 0 0,-1 0-1 0 0,1 1 1 0 0,0-2-1 0 0,-1 1 384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00.481"/>
    </inkml:context>
    <inkml:brush xml:id="br0">
      <inkml:brushProperty name="width" value="0.05" units="cm"/>
      <inkml:brushProperty name="height" value="0.05" units="cm"/>
      <inkml:brushProperty name="color" value="#333333"/>
    </inkml:brush>
  </inkml:definitions>
  <inkml:trace contextRef="#ctx0" brushRef="#br0">1 4 9082 0 0,'0'-1'242'0'0,"0"1"1"0"0,1 0-1 0 0,-1 0 1 0 0,0-1-1 0 0,0 1 1 0 0,1 0-1 0 0,-1 0 0 0 0,1-1 1 0 0,-1 1-1 0 0,0 0 1 0 0,1 0-1 0 0,-1 0 1 0 0,1 0-1 0 0,-1-1 1 0 0,0 1-1 0 0,1 0 0 0 0,-1 0 1 0 0,1 0-1 0 0,-1 0 1 0 0,0 0-1 0 0,1 0 1 0 0,-1 0-1 0 0,1 0 1 0 0,-1 0-1 0 0,1 1 0 0 0,-1-1 1 0 0,0 0-1 0 0,1 0 1 0 0,2 12 1321 0 0,-1-1-1492 0 0,1 11 301 0 0,-1 0-1 0 0,-1 33 1 0 0,-1-13-188 0 0,-2-21-111 0 0,0-2-5646 0 0,2-19 3805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01.051"/>
    </inkml:context>
    <inkml:brush xml:id="br0">
      <inkml:brushProperty name="width" value="0.05" units="cm"/>
      <inkml:brushProperty name="height" value="0.05" units="cm"/>
      <inkml:brushProperty name="color" value="#333333"/>
    </inkml:brush>
  </inkml:definitions>
  <inkml:trace contextRef="#ctx0" brushRef="#br0">583 49 4425 0 0,'-8'-5'610'0'0,"-1"-1"0"0"0,1 2 0 0 0,-1-1-1 0 0,0 1 1 0 0,0 1 0 0 0,0-1 0 0 0,0 1 0 0 0,-1 1 0 0 0,1 0-1 0 0,-12-1 1 0 0,8 2-129 0 0,-1 1 0 0 0,0 0-1 0 0,1 1 1 0 0,-1 1 0 0 0,0 0 0 0 0,-20 6-1 0 0,9 1-235 0 0,-1 0 0 0 0,2 2 0 0 0,0 1 0 0 0,0 1 0 0 0,1 1 0 0 0,-39 31 0 0 0,48-34-111 0 0,1 1 0 0 0,0 0 0 0 0,1 1 0 0 0,0 0-1 0 0,1 1 1 0 0,1 0 0 0 0,0 1 0 0 0,1 0 0 0 0,-14 31 0 0 0,19-33 18 0 0,-1-1 0 0 0,2 1 0 0 0,0 0 0 0 0,0 0 0 0 0,1 1 0 0 0,1-1 0 0 0,0 0 0 0 0,1 1 0 0 0,1-1 0 0 0,0 0 0 0 0,0 1 0 0 0,2-1 0 0 0,5 22 0 0 0,-2-18-113 0 0,-1-1 0 0 0,2 1 0 0 0,0-1 0 0 0,2-1 0 0 0,-1 1 0 0 0,2-1 0 0 0,0-1 0 0 0,0 0 0 0 0,2 0 0 0 0,-1-1 0 0 0,2-1 0 0 0,22 18 0 0 0,4 2-22 0 0,-13-10 146 0 0,51 32 0 0 0,-66-48-116 0 0,-1-1-1 0 0,1 0 1 0 0,0 0-1 0 0,0-1 1 0 0,0-1-1 0 0,1 1 1 0 0,-1-2-1 0 0,1 0 1 0 0,11 1-1 0 0,-5-3 5 0 0,-1 0 0 0 0,1 0 1 0 0,-1-2-1 0 0,0 0 0 0 0,0-1 0 0 0,0-1 0 0 0,0-1 0 0 0,0 0 0 0 0,-1-1 0 0 0,0-1 1 0 0,0 0-1 0 0,0-1 0 0 0,-1-1 0 0 0,21-16 0 0 0,-16 11 21 0 0,-1-2 0 0 0,0 0 0 0 0,0-1 0 0 0,-2-1 0 0 0,21-27 0 0 0,-29 33-39 0 0,-2 1 0 0 0,0-1 0 0 0,0-1 0 0 0,-2 1 0 0 0,1-1 0 0 0,-1 0-1 0 0,-1-1 1 0 0,0 1 0 0 0,-1-1 0 0 0,-1 1 0 0 0,1-17 0 0 0,-2 11-10 0 0,-1 0 0 0 0,-1 0 0 0 0,0 0 1 0 0,-2 1-1 0 0,0-1 0 0 0,-1 1 0 0 0,-1 0 0 0 0,-1 0 0 0 0,0 0 1 0 0,-1 1-1 0 0,-1 0 0 0 0,-1 0 0 0 0,0 1 0 0 0,-1 0 1 0 0,-1 0-1 0 0,-1 1 0 0 0,0 1 0 0 0,0 0 0 0 0,-2 1 0 0 0,-29-23 1 0 0,11 12-31 0 0,-80-53-277 0 0,99 74-1540 0 0,13 2 1709 0 0,0 1 0 0 0,-1 0 0 0 0,1 0 0 0 0,0 0 0 0 0,0 0 0 0 0,-1 0 0 0 0,1 0 0 0 0,0 0 0 0 0,0 0 0 0 0,-1 0 0 0 0,1 0 0 0 0,0 0 0 0 0,0 1 0 0 0,-1-1 0 0 0,1 0 0 0 0,0 0 0 0 0,0 0 0 0 0,-1 0 0 0 0,1 0 0 0 0,0 0 0 0 0,0 1 0 0 0,0-1 1 0 0,-1 0-1 0 0,1 0 0 0 0,0 0 0 0 0,0 0 0 0 0,0 1 0 0 0,0-1 0 0 0,0 0 0 0 0,-1 0 0 0 0,1 0 0 0 0,0 1 0 0 0,0-1 0 0 0,0 0 0 0 0,0 0 0 0 0,0 1 0 0 0,0-1 0 0 0,0 0 0 0 0,0 0 0 0 0,0 1 0 0 0,0-1 0 0 0,0 0 0 0 0,0 0 0 0 0,0 1 0 0 0,0-1 0 0 0,0 0 0 0 0,0 0 0 0 0,0 1 0 0 0,2 6-2121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29.933"/>
    </inkml:context>
    <inkml:brush xml:id="br0">
      <inkml:brushProperty name="width" value="0.1" units="cm"/>
      <inkml:brushProperty name="height" value="0.1" units="cm"/>
      <inkml:brushProperty name="color" value="#333333"/>
    </inkml:brush>
  </inkml:definitions>
  <inkml:trace contextRef="#ctx0" brushRef="#br0">22 140 10858 0 0,'-20'1'8538'0'0,"19"-1"-6951"0"0,12-2-883 0 0,31-5-545 0 0,0-2 0 0 0,-1-1 1 0 0,44-18-1 0 0,-23 7-116 0 0,-36 12-164 0 0,0-1 0 0 0,38-21-1 0 0,-47 23 241 0 0,0 3 236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01.731"/>
    </inkml:context>
    <inkml:brush xml:id="br0">
      <inkml:brushProperty name="width" value="0.05" units="cm"/>
      <inkml:brushProperty name="height" value="0.05" units="cm"/>
      <inkml:brushProperty name="color" value="#333333"/>
    </inkml:brush>
  </inkml:definitions>
  <inkml:trace contextRef="#ctx0" brushRef="#br0">88 2 5993 0 0,'-2'0'637'0'0,"0"-1"-1"0"0,0 1 0 0 0,0 0 1 0 0,0-1-1 0 0,0 1 0 0 0,0 0 0 0 0,0 0 1 0 0,0 1-1 0 0,0-1 0 0 0,0 0 1 0 0,0 1-1 0 0,0-1 0 0 0,0 1 1 0 0,0 0-1 0 0,0-1 0 0 0,-3 3 1 0 0,2-1-342 0 0,-1 0 0 0 0,1 1 0 0 0,-1-1 0 0 0,1 1 0 0 0,0 0 0 0 0,0 0 0 0 0,0 0 0 0 0,-3 4 0 0 0,4-5-266 0 0,0 1-1 0 0,1-1 1 0 0,-1 0-1 0 0,0 1 1 0 0,1-1-1 0 0,0 1 1 0 0,-1 0-1 0 0,1-1 1 0 0,0 1-1 0 0,0 0 1 0 0,1 0-1 0 0,-1 0 1 0 0,0 0-1 0 0,1 0 1 0 0,0 0-1 0 0,0 0 1 0 0,0-1-1 0 0,0 1 1 0 0,0 0-1 0 0,1 0 1 0 0,-1 0-1 0 0,1 0 0 0 0,0 0 1 0 0,-1 0-1 0 0,3 4 1 0 0,-1-5-28 0 0,0 0 1 0 0,0-1-1 0 0,0 1 0 0 0,0 0 1 0 0,0-1-1 0 0,0 0 1 0 0,0 1-1 0 0,0-1 0 0 0,0 0 1 0 0,1 0-1 0 0,-1 0 0 0 0,4 1 1 0 0,35 7-2 0 0,-21-6 34 0 0,-13-1-18 0 0,-1 0-1 0 0,0 0 1 0 0,0 1-1 0 0,0-1 1 0 0,0 1-1 0 0,0 1 1 0 0,0-1-1 0 0,-1 1 1 0 0,6 4-1 0 0,-9-7-3 0 0,-1 0-1 0 0,0 1 1 0 0,0-1-1 0 0,0 0 1 0 0,0 1-1 0 0,0-1 1 0 0,0 0-1 0 0,0 1 0 0 0,0-1 1 0 0,-1 1-1 0 0,1-1 1 0 0,-1 1-1 0 0,1-1 1 0 0,-1 1-1 0 0,1 0 1 0 0,-1-1-1 0 0,0 1 0 0 0,0 0 1 0 0,0-1-1 0 0,0 1 1 0 0,0 0-1 0 0,0-1 1 0 0,0 1-1 0 0,0 0 1 0 0,-1-1-1 0 0,1 1 0 0 0,-1-1 1 0 0,1 1-1 0 0,-1-1 1 0 0,0 1-1 0 0,1-1 1 0 0,-1 1-1 0 0,0-1 1 0 0,0 1-1 0 0,0-1 0 0 0,0 0 1 0 0,0 0-1 0 0,0 1 1 0 0,-1-1-1 0 0,1 0 1 0 0,-3 1-1 0 0,2 1-15 0 0,-1-1 1 0 0,0 0-1 0 0,0-1 0 0 0,0 1 0 0 0,0 0 1 0 0,0-1-1 0 0,0 0 0 0 0,0 0 1 0 0,0 0-1 0 0,0 0 0 0 0,-1 0 0 0 0,1 0 1 0 0,0-1-1 0 0,-1 0 0 0 0,1 0 0 0 0,0 0 1 0 0,-1 0-1 0 0,1 0 0 0 0,0-1 0 0 0,-1 1 1 0 0,1-1-1 0 0,-5-2 0 0 0,5 3-274 0 0,0-2-1 0 0,1 1 1 0 0,-1 0-1 0 0,1 0 1 0 0,0-1-1 0 0,-1 1 1 0 0,1-1-1 0 0,0 0 1 0 0,0 0-1 0 0,0 0 1 0 0,0 0 0 0 0,0 0-1 0 0,0 0 1 0 0,1-1-1 0 0,-1 1 1 0 0,1 0-1 0 0,-2-5 1 0 0,1-1-1156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02.119"/>
    </inkml:context>
    <inkml:brush xml:id="br0">
      <inkml:brushProperty name="width" value="0.05" units="cm"/>
      <inkml:brushProperty name="height" value="0.05" units="cm"/>
      <inkml:brushProperty name="color" value="#333333"/>
    </inkml:brush>
  </inkml:definitions>
  <inkml:trace contextRef="#ctx0" brushRef="#br0">2 55 5313 0 0,'0'0'149'0'0,"0"0"0"0"0,0 0 0 0 0,0 0 0 0 0,0 0 0 0 0,0 0 0 0 0,0 0 0 0 0,-1 0 0 0 0,1 0 0 0 0,0 0 0 0 0,0 0 0 0 0,0 0 0 0 0,0 0 0 0 0,0 0 0 0 0,0 0 0 0 0,0 0 0 0 0,0 0 0 0 0,0 0 0 0 0,0-1 0 0 0,0 1 0 0 0,0 0 0 0 0,-1 0 0 0 0,1 0 0 0 0,0 0 0 0 0,0 0 0 0 0,0 0 0 0 0,0 0-1 0 0,0 0 1 0 0,0 0 0 0 0,0 0 0 0 0,0-1 0 0 0,0 1 0 0 0,0 0 0 0 0,0 0 0 0 0,0 0 0 0 0,0 0 0 0 0,0 0 0 0 0,0 0 0 0 0,0 0 0 0 0,0 0 0 0 0,0-1 0 0 0,0 1 0 0 0,0 0 0 0 0,0 0 0 0 0,0 0 0 0 0,0 0 0 0 0,0 0 0 0 0,0 0 0 0 0,1 0 0 0 0,-1 0 0 0 0,0 0 0 0 0,0 0 0 0 0,0 0 0 0 0,0-1 0 0 0,0 1 0 0 0,0 0 0 0 0,0 0 0 0 0,0 0 0 0 0,9-7 2600 0 0,17-9-3890 0 0,-19 13 2001 0 0,0-1-863 0 0,1 0 1 0 0,0 0-1 0 0,0 1 0 0 0,0 0 0 0 0,10-1 0 0 0,-15 3-371 0 0,1 0 0 0 0,0 1 0 0 0,0-1 0 0 0,0 1-1 0 0,0 0 1 0 0,-1 0 0 0 0,1 1 0 0 0,5 0-1 0 0,-3 2-747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02.966"/>
    </inkml:context>
    <inkml:brush xml:id="br0">
      <inkml:brushProperty name="width" value="0.05" units="cm"/>
      <inkml:brushProperty name="height" value="0.05" units="cm"/>
      <inkml:brushProperty name="color" value="#333333"/>
    </inkml:brush>
  </inkml:definitions>
  <inkml:trace contextRef="#ctx0" brushRef="#br0">412 14 4449 0 0,'-11'-3'1198'0'0,"0"0"0"0"0,0 1 1 0 0,0 0-1 0 0,-1 0 0 0 0,-18 1 0 0 0,17 1-586 0 0,-1 1-1 0 0,1 1 0 0 0,-1 0 0 0 0,-17 6 0 0 0,15-3-421 0 0,0 1 0 0 0,0 1 0 0 0,1 0 0 0 0,0 1 0 0 0,1 1 0 0 0,0 0 0 0 0,0 1 0 0 0,-16 15 0 0 0,21-16-45 0 0,0 1 1 0 0,1-1-1 0 0,0 1 1 0 0,1 1-1 0 0,0 0 1 0 0,1 0-1 0 0,0 0 1 0 0,0 0-1 0 0,1 1 1 0 0,1 0 0 0 0,0 0-1 0 0,1 1 1 0 0,0-1-1 0 0,1 1 1 0 0,0-1-1 0 0,1 1 1 0 0,0 0-1 0 0,3 24 1 0 0,-1-22-83 0 0,1 0-1 0 0,1-1 1 0 0,0 1 0 0 0,1 0 0 0 0,1-1-1 0 0,0 0 1 0 0,1 0 0 0 0,1-1-1 0 0,0 1 1 0 0,0-1 0 0 0,2-1-1 0 0,-1 1 1 0 0,2-2 0 0 0,0 1 0 0 0,18 17-1 0 0,-10-15-32 0 0,0 0 0 0 0,0-1-1 0 0,1 0 1 0 0,0-2 0 0 0,1 0 0 0 0,1-2-1 0 0,0 0 1 0 0,41 11 0 0 0,-48-17 14 0 0,0 0 0 0 0,0-1 0 0 0,-1-1 1 0 0,1 0-1 0 0,0-1 0 0 0,0-1 0 0 0,0 0 0 0 0,0-1 1 0 0,0 0-1 0 0,0-1 0 0 0,-1-1 0 0 0,1 0 1 0 0,-1 0-1 0 0,0-2 0 0 0,19-10 0 0 0,-14 6 11 0 0,0-2 0 0 0,0-1 0 0 0,-1 0 0 0 0,-1-1 0 0 0,0-1 1 0 0,-1 0-1 0 0,0-1 0 0 0,-1-1 0 0 0,16-25 0 0 0,-23 30-24 0 0,-1 0 0 0 0,0 1 0 0 0,0-2 0 0 0,-1 1 0 0 0,-1-1 0 0 0,0 1 0 0 0,-1-1 0 0 0,-1 0 0 0 0,1 0 0 0 0,-2-1 0 0 0,0 1 0 0 0,-1 0 0 0 0,0-1 0 0 0,-1 1 0 0 0,0 0 0 0 0,-5-18 0 0 0,4 23-57 0 0,-1 0 0 0 0,0 0 1 0 0,0 1-1 0 0,-1-1 0 0 0,0 1 1 0 0,0 0-1 0 0,0 0 1 0 0,-1 0-1 0 0,-1 0 0 0 0,1 1 1 0 0,-1 0-1 0 0,0 0 0 0 0,0 0 1 0 0,0 1-1 0 0,-1 0 0 0 0,-13-7 1 0 0,17 9 11 0 0,0 1 0 0 0,0-1 1 0 0,0 0-1 0 0,1 0 1 0 0,-1 0-1 0 0,1 0 0 0 0,-4-6 1 0 0,5 7 9 0 0,0 1 1 0 0,0-1 0 0 0,1 1-1 0 0,-1-1 1 0 0,0 0 0 0 0,1 1-1 0 0,-1-1 1 0 0,1 0-1 0 0,-1 0 1 0 0,1 1 0 0 0,0-1-1 0 0,0 0 1 0 0,-1 0 0 0 0,1 1-1 0 0,1-1 1 0 0,-1 0 0 0 0,0 0-1 0 0,0 1 1 0 0,1-3 0 0 0,0 3 15 0 0,0 1 1 0 0,-1 0 0 0 0,1 0 0 0 0,0 0-1 0 0,-1 0 1 0 0,1 0 0 0 0,0 0 0 0 0,-1 0-1 0 0,1 0 1 0 0,0 0 0 0 0,-1 0 0 0 0,1 1-1 0 0,0-1 1 0 0,-1 0 0 0 0,1 0 0 0 0,0 1-1 0 0,-1-1 1 0 0,1 0 0 0 0,-1 1 0 0 0,1-1-1 0 0,-1 0 1 0 0,1 1 0 0 0,0 0 0 0 0,16 11 385 0 0,39 28 583 0 0,-35-26-751 0 0,0 1 0 0 0,-1 1 0 0 0,29 29 1 0 0,-45-39-183 0 0,0 0 1 0 0,0 0 0 0 0,0 0 0 0 0,-1 1 0 0 0,1-1 0 0 0,-2 1 0 0 0,1 0 0 0 0,-1-1 0 0 0,0 1 0 0 0,0 0 0 0 0,-1 1 0 0 0,0-1 0 0 0,0 0 0 0 0,-1 0 0 0 0,0 0 0 0 0,0 1 0 0 0,0-1-1 0 0,-1 0 1 0 0,0 0 0 0 0,-1 0 0 0 0,0 0 0 0 0,0 0 0 0 0,-4 10 0 0 0,1-5 46 0 0,-1 1-1 0 0,0-2 0 0 0,0 1 1 0 0,-1-1-1 0 0,-1 0 0 0 0,0 0 1 0 0,0-1-1 0 0,-1 0 1 0 0,0 0-1 0 0,-1-1 0 0 0,-21 15 1 0 0,11-13-35 0 0,1-1 1 0 0,-34 13-1 0 0,-1-1-51 0 0,52-21-17 0 0,0 0 0 0 0,0 0-1 0 0,0 0 1 0 0,0 0-1 0 0,0 0 1 0 0,0 0-1 0 0,0 1 1 0 0,0-1 0 0 0,1 1-1 0 0,-1-1 1 0 0,0 1-1 0 0,1 0 1 0 0,0-1-1 0 0,-1 1 1 0 0,1 0 0 0 0,0 0-1 0 0,0 0 1 0 0,-2 4-1 0 0,28-22-157 0 0,-5 4 123 0 0,-1-2 1 0 0,0 0 0 0 0,0-1 0 0 0,17-19-1 0 0,-18 16-2892 0 0,26-38-1 0 0,-37 44 1502 0 0,-2-1-355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04.051"/>
    </inkml:context>
    <inkml:brush xml:id="br0">
      <inkml:brushProperty name="width" value="0.05" units="cm"/>
      <inkml:brushProperty name="height" value="0.05" units="cm"/>
      <inkml:brushProperty name="color" value="#333333"/>
    </inkml:brush>
  </inkml:definitions>
  <inkml:trace contextRef="#ctx0" brushRef="#br0">531 3 4889 0 0,'10'-2'9757'0'0,"-4"9"-5052"0"0,0 23-3535 0 0,-1-7-34 0 0,27 40 677 0 0,-23-50-1580 0 0,-2 1 1 0 0,0 0 0 0 0,0 0-1 0 0,-1 1 1 0 0,-1-1-1 0 0,0 1 1 0 0,-2 1 0 0 0,4 16-1 0 0,-6-19-70 0 0,-1 0 1 0 0,0-1-1 0 0,-1 1 0 0 0,0-1 0 0 0,0 1 0 0 0,-2-1 1 0 0,-3 15-1 0 0,2-18-105 0 0,1-1 1 0 0,-1 0 0 0 0,0 0 0 0 0,0 0-1 0 0,-1 0 1 0 0,0-1 0 0 0,-1 0-1 0 0,1 0 1 0 0,-1 0 0 0 0,-13 11-1 0 0,8-10-22 0 0,-142 113 202 0 0,153-121-238 0 0,-40 23 34 0 0,38-22-31 0 0,0 0 0 0 0,0 0 0 0 0,-1 0 0 0 0,1 0 0 0 0,-1 0-1 0 0,1-1 1 0 0,-1 1 0 0 0,1-1 0 0 0,-1 1 0 0 0,1-1-1 0 0,-1 0 1 0 0,1 0 0 0 0,-1 0 0 0 0,0-1 0 0 0,-2 0 0 0 0,3 1-6 0 0,1-1 1 0 0,0 0-1 0 0,0 0 1 0 0,0 0-1 0 0,0 0 1 0 0,0 0-1 0 0,1 0 1 0 0,-1 0-1 0 0,0 0 1 0 0,0 0-1 0 0,1 0 1 0 0,-1-1-1 0 0,1 1 1 0 0,-1 0-1 0 0,1 0 1 0 0,-1-1-1 0 0,1 1 1 0 0,-1-3-1 0 0,1 2-6 0 0,-1 0 0 0 0,1-1-1 0 0,0 1 1 0 0,0 0 0 0 0,0-1 0 0 0,0 1-1 0 0,0 0 1 0 0,0-1 0 0 0,1-2 0 0 0,34-7-113 0 0,-14-1 129 0 0,0-1 0 0 0,-1-1 0 0 0,-1-1 0 0 0,-1 0-1 0 0,0-2 1 0 0,-1 0 0 0 0,27-39 0 0 0,-34 41-9 0 0,0-1 1 0 0,-2 0-1 0 0,0 0 1 0 0,-1-1-1 0 0,-1 0 0 0 0,-1 0 1 0 0,0-1-1 0 0,-1 1 1 0 0,-1-1-1 0 0,1-38 1 0 0,-4 56-8 0 0,0 1 0 0 0,0-1 0 0 0,0 0 0 0 0,0 1 0 0 0,0-1 0 0 0,-1 0 0 0 0,1 0 0 0 0,0 1 1 0 0,0-1-1 0 0,-1 0 0 0 0,1 1 0 0 0,0-1 0 0 0,-1 0 0 0 0,1 1 0 0 0,0-1 0 0 0,-1 1 1 0 0,1-1-1 0 0,-1 0 0 0 0,1 1 0 0 0,-1-1 0 0 0,1 1 0 0 0,-1-1 0 0 0,0 1 0 0 0,1 0 0 0 0,-1-1 1 0 0,1 1-1 0 0,-1 0 0 0 0,-1-1 0 0 0,0 0-9 0 0,-1 1-1 0 0,1-1 1 0 0,-1 1 0 0 0,0 0 0 0 0,1 0 0 0 0,-1 0-1 0 0,1 0 1 0 0,-5 1 0 0 0,-3 1-30 0 0,0 0-1 0 0,0 1 1 0 0,-15 6 0 0 0,24-9 41 0 0,0 1 0 0 0,0-1 0 0 0,0 1 0 0 0,0 0 0 0 0,0-1 0 0 0,0 1 0 0 0,0 0 0 0 0,0-1 0 0 0,0 1 0 0 0,0 0 0 0 0,0 0 0 0 0,0 0 0 0 0,0 0 0 0 0,1 0 0 0 0,-1 0 0 0 0,0 0 0 0 0,1 0 0 0 0,-1 0 0 0 0,0 1 0 0 0,1-1 0 0 0,0 0 0 0 0,-1 0 0 0 0,1 0 0 0 0,0 1 0 0 0,0-1 0 0 0,-1 0 0 0 0,1 0 0 0 0,0 1 0 0 0,0-1 0 0 0,0 0 0 0 0,1 0 0 0 0,-1 1 0 0 0,1 1 0 0 0,1 4-5 0 0,1 0 1 0 0,0 0 0 0 0,0 0 0 0 0,1-1 0 0 0,4 7 0 0 0,7 15 37 0 0,-13-23-19 0 0,0-1 0 0 0,-1 1 0 0 0,1 0 0 0 0,-1-1 0 0 0,0 1 0 0 0,-1 0 1 0 0,1 0-1 0 0,-1 0 0 0 0,0 0 0 0 0,0 0 0 0 0,-1 0 0 0 0,0 0 0 0 0,1-1 0 0 0,-1 1 0 0 0,-3 8 0 0 0,1-6 7 0 0,-1-1 0 0 0,1 1 0 0 0,-1-1 0 0 0,0 0 0 0 0,-1 0 0 0 0,1-1 0 0 0,-1 1 0 0 0,0-1 0 0 0,-9 7 0 0 0,-9 5 23 0 0,-1-2 0 0 0,0-1 0 0 0,0 0 0 0 0,-36 12 0 0 0,58-25-36 0 0,-46 20-1 0 0,-1-2 1 0 0,-78 20-1 0 0,123-38 2 0 0,0-1 1 0 0,-1 1-1 0 0,1-1 0 0 0,0 0 1 0 0,-1 0-1 0 0,1 0 0 0 0,-1 0 1 0 0,1-1-1 0 0,0 0 1 0 0,0 0-1 0 0,-1 0 0 0 0,1-1 1 0 0,0 1-1 0 0,-4-3 0 0 0,6 3-31 0 0,1 0-1 0 0,0 0 0 0 0,-1 0 1 0 0,1 0-1 0 0,0 0 1 0 0,-1-1-1 0 0,1 1 0 0 0,0 0 1 0 0,0-1-1 0 0,0 1 1 0 0,0-1-1 0 0,0 1 0 0 0,0-1 1 0 0,1 0-1 0 0,-1 1 1 0 0,1-1-1 0 0,-1 0 0 0 0,1 1 1 0 0,-1-1-1 0 0,1 0 1 0 0,0 0-1 0 0,0 1 0 0 0,0-1 1 0 0,0 0-1 0 0,0 0 1 0 0,0 0-1 0 0,0 1 0 0 0,1-1 1 0 0,-1 0-1 0 0,1 1 1 0 0,-1-1-1 0 0,1 0 0 0 0,-1 1 1 0 0,1-1-1 0 0,0 0 0 0 0,2-1 1 0 0,-2 0-403 0 0,1 1 1 0 0,-1 0 0 0 0,1 0-1 0 0,0 0 1 0 0,0 0-1 0 0,0 0 1 0 0,0 0 0 0 0,0 0-1 0 0,0 1 1 0 0,1-1-1 0 0,-1 1 1 0 0,1 0-1 0 0,4-2 1 0 0,1 2-960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04.986"/>
    </inkml:context>
    <inkml:brush xml:id="br0">
      <inkml:brushProperty name="width" value="0.05" units="cm"/>
      <inkml:brushProperty name="height" value="0.05" units="cm"/>
      <inkml:brushProperty name="color" value="#333333"/>
    </inkml:brush>
  </inkml:definitions>
  <inkml:trace contextRef="#ctx0" brushRef="#br0">322 21 3897 0 0,'0'-1'429'0'0,"0"0"0"0"0,0 0 1 0 0,0 1-1 0 0,0-1 0 0 0,0 0 0 0 0,0 0 0 0 0,0 0 1 0 0,0 0-1 0 0,0 1 0 0 0,1-1 0 0 0,-1 0 1 0 0,0 0-1 0 0,1 0 0 0 0,-1 1 0 0 0,0-1 0 0 0,1 0 1 0 0,-1 0-1 0 0,1 1 0 0 0,-1-1 0 0 0,1 0 1 0 0,0 1-1 0 0,-1-1 0 0 0,1 1 0 0 0,0-1 0 0 0,-1 1 1 0 0,2-2-1 0 0,-1 2-308 0 0,0 1 0 0 0,-1-1 1 0 0,1 0-1 0 0,-1 0 0 0 0,1 0 0 0 0,0 0 0 0 0,-1 0 1 0 0,1 1-1 0 0,0-1 0 0 0,-1 0 0 0 0,1 0 0 0 0,-1 1 1 0 0,1-1-1 0 0,-1 0 0 0 0,1 1 0 0 0,-1-1 0 0 0,1 1 1 0 0,-1-1-1 0 0,1 1 0 0 0,-1-1 0 0 0,1 1 0 0 0,-1-1 1 0 0,0 1-1 0 0,1-1 0 0 0,-1 1 0 0 0,0-1 1 0 0,1 1-1 0 0,-1 0 0 0 0,0-1 0 0 0,0 1 0 0 0,0 0 1 0 0,0-1-1 0 0,1 1 0 0 0,-1 1 0 0 0,6 24 644 0 0,0 1 0 0 0,-2 0 0 0 0,-1 0 0 0 0,-1 1 0 0 0,-2 37 0 0 0,-1-47-594 0 0,-1 0-1 0 0,0 1 1 0 0,-2-1 0 0 0,0-1 0 0 0,-1 1-1 0 0,0-1 1 0 0,-2 1 0 0 0,0-2 0 0 0,-10 17 0 0 0,10-22-120 0 0,0 0 0 0 0,0-1 1 0 0,-1-1-1 0 0,0 1 1 0 0,-1-1-1 0 0,0-1 0 0 0,-1 1 1 0 0,1-1-1 0 0,-1-1 0 0 0,-1 0 1 0 0,0-1-1 0 0,0 0 1 0 0,0 0-1 0 0,-22 7 0 0 0,27-11-45 0 0,-14 6-25 0 0,-1-2 1 0 0,0 0 0 0 0,0-1 0 0 0,0 0 0 0 0,-22 0-1 0 0,74-31-251 0 0,-12 17 264 0 0,0 2 0 0 0,38-11 0 0 0,-32 12 19 0 0,29-13 1 0 0,-42 14 1 0 0,1-1 0 0 0,-1-1 0 0 0,0 0 0 0 0,-1 0 0 0 0,20-17 0 0 0,-24 18-1 0 0,-1-1 1 0 0,-1 1-1 0 0,1-1 0 0 0,-1 0 0 0 0,0-1 0 0 0,-1 1 0 0 0,0-1 0 0 0,0 0 0 0 0,-1 0 0 0 0,4-12 0 0 0,-2 1-34 0 0,0-1-1 0 0,-1 0 0 0 0,-2 0 1 0 0,0 0-1 0 0,-1 0 0 0 0,0 0 1 0 0,-2 0-1 0 0,-4-29 0 0 0,-15-41-6766 0 0,19 83 5104 0 0,0 1-598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05.877"/>
    </inkml:context>
    <inkml:brush xml:id="br0">
      <inkml:brushProperty name="width" value="0.05" units="cm"/>
      <inkml:brushProperty name="height" value="0.05" units="cm"/>
      <inkml:brushProperty name="color" value="#333333"/>
    </inkml:brush>
  </inkml:definitions>
  <inkml:trace contextRef="#ctx0" brushRef="#br0">228 73 4673 0 0,'2'0'10674'0'0,"4"4"-7504"0"0,4 7-2322 0 0,6 18 121 0 0,-2 0 0 0 0,0 1-1 0 0,10 36 1 0 0,-21-53-785 0 0,0 0 0 0 0,-1-1 0 0 0,0 1 0 0 0,-1 0 0 0 0,0 0 0 0 0,-1 0 0 0 0,-1 1 0 0 0,0-1 0 0 0,-1-1 0 0 0,-6 26 0 0 0,5-28-121 0 0,0 0 0 0 0,-1 0 1 0 0,0 0-1 0 0,-1 0 0 0 0,0-1 0 0 0,0 1 0 0 0,-1-1 0 0 0,0-1 0 0 0,-1 1 1 0 0,0-1-1 0 0,0 0 0 0 0,-1-1 0 0 0,0 0 0 0 0,0 0 0 0 0,-1 0 0 0 0,0-1 1 0 0,0-1-1 0 0,0 1 0 0 0,-1-1 0 0 0,0-1 0 0 0,0 0 0 0 0,-12 3 0 0 0,17-5-61 0 0,-13 2-7 0 0,0 1-1 0 0,1 1 1 0 0,0 1-1 0 0,0 1 1 0 0,-30 18 0 0 0,58-31-36 0 0,1 0 1 0 0,0 0 0 0 0,0 1 0 0 0,1 1 0 0 0,21-3-1 0 0,-9 0 103 0 0,41-12-1 0 0,-55 13-32 0 0,-1-1 1 0 0,0 0-1 0 0,0 0 0 0 0,0-1 0 0 0,0 0 1 0 0,-1-1-1 0 0,0 0 0 0 0,-1 0 1 0 0,0-1-1 0 0,0 0 0 0 0,-1-1 1 0 0,0 0-1 0 0,-1 0 0 0 0,0 0 0 0 0,5-13 1 0 0,-2 4 5 0 0,-2 0 1 0 0,0-1-1 0 0,-1 0 0 0 0,-1 0 1 0 0,-1 0-1 0 0,-1-1 1 0 0,1-40-1 0 0,-4 45-13 0 0,-1 0 1 0 0,-1-1-1 0 0,-1 1 0 0 0,0 0 0 0 0,-1 0 1 0 0,-9-22-1 0 0,9 28-55 0 0,0 1-1 0 0,0-1 1 0 0,-1 1 0 0 0,-1 0-1 0 0,0 0 1 0 0,0 0 0 0 0,-1 1-1 0 0,1 0 1 0 0,-2 1 0 0 0,-15-14-1 0 0,22 20-91 0 0,0 1-1 0 0,0-1 1 0 0,0 1-1 0 0,0-1 0 0 0,0 1 1 0 0,0 0-1 0 0,0-1 0 0 0,0 1 1 0 0,0 0-1 0 0,0 0 1 0 0,0 0-1 0 0,0 0 0 0 0,0 0 1 0 0,0 0-1 0 0,-1 0 0 0 0,-3 0-8693 0 0,10 0 6687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06.689"/>
    </inkml:context>
    <inkml:brush xml:id="br0">
      <inkml:brushProperty name="width" value="0.05" units="cm"/>
      <inkml:brushProperty name="height" value="0.05" units="cm"/>
      <inkml:brushProperty name="color" value="#333333"/>
    </inkml:brush>
  </inkml:definitions>
  <inkml:trace contextRef="#ctx0" brushRef="#br0">6 0 4777 0 0,'-6'2'6410'0'0,"11"3"-2588"0"0,21 10-918 0 0,-4-2-1444 0 0,3 8-176 0 0,37 40-1 0 0,-38-36-963 0 0,30 24-1 0 0,-10-15-187 0 0,33 26 63 0 0,-68-52-137 0 0,-1 0-1 0 0,-1 1 0 0 0,1-1 0 0 0,-1 2 0 0 0,-1-1 0 0 0,8 14 0 0 0,-11-15-6 0 0,0 1 0 0 0,-1-1-1 0 0,1 1 1 0 0,-2-1 0 0 0,1 1-1 0 0,-1 0 1 0 0,0 0-1 0 0,-1 0 1 0 0,0 0 0 0 0,-1 0-1 0 0,0 0 1 0 0,0-1 0 0 0,-3 10-1 0 0,1-4 42 0 0,-1 0 0 0 0,0-1 0 0 0,-1 1-1 0 0,-1-1 1 0 0,0 0 0 0 0,-1 0 0 0 0,-11 16-1 0 0,3-12 13 0 0,-2 0-1 0 0,1-1 0 0 0,-2-1 0 0 0,0-1 0 0 0,-1 0 1 0 0,-33 17-1 0 0,-43 34 33 0 0,85-57-127 0 0,-17 16 3 0 0,77-107 694 0 0,-1 18-405 0 0,31-48-70 0 0,-72 98-201 0 0,0-1 0 0 0,-1 0 0 0 0,-1 0 0 0 0,-1 0 0 0 0,0-1 0 0 0,-1 0-1 0 0,-1 0 1 0 0,0 0 0 0 0,0-21 0 0 0,-2 23-33 0 0,-1 1 0 0 0,-1-1 0 0 0,0 1 0 0 0,-1-1-1 0 0,0 1 1 0 0,-1 0 0 0 0,-1-1 0 0 0,0 2 0 0 0,-1-1 0 0 0,-1 0 0 0 0,-9-16-1 0 0,13 27-148 0 0,0 0-1 0 0,0 0 0 0 0,0 0 0 0 0,-1 1 0 0 0,1-1 0 0 0,-1 1 0 0 0,1 0 0 0 0,-1 0 0 0 0,0-1 0 0 0,0 2 0 0 0,-4-3 0 0 0,4 3-472 0 0,0-1 0 0 0,0 1-1 0 0,-1 0 1 0 0,1 0 0 0 0,0 1-1 0 0,-1-1 1 0 0,1 1-1 0 0,-1-1 1 0 0,1 1 0 0 0,-1 0-1 0 0,-4 1 1 0 0,-1 1-2193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07.981"/>
    </inkml:context>
    <inkml:brush xml:id="br0">
      <inkml:brushProperty name="width" value="0.05" units="cm"/>
      <inkml:brushProperty name="height" value="0.05" units="cm"/>
      <inkml:brushProperty name="color" value="#333333"/>
    </inkml:brush>
  </inkml:definitions>
  <inkml:trace contextRef="#ctx0" brushRef="#br0">1 228 1368 0 0,'716'-42'8369'0'0,"-666"39"-8279"0"0,1283-44 1807 0 0,-1195 43-1656 0 0,929-12 143 0 0,128-3 895 0 0,347-43-535 0 0,-1302 52-560 0 0,26-1-311 0 0,-90-1-4025 0 0,-164 10 2597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09.042"/>
    </inkml:context>
    <inkml:brush xml:id="br0">
      <inkml:brushProperty name="width" value="0.05" units="cm"/>
      <inkml:brushProperty name="height" value="0.05" units="cm"/>
      <inkml:brushProperty name="color" value="#333333"/>
    </inkml:brush>
  </inkml:definitions>
  <inkml:trace contextRef="#ctx0" brushRef="#br0">1 392 3881 0 0,'19'5'6393'0'0,"2"-2"-3336"0"0,45-1-3301 0 0,-39-1 977 0 0,61-4-632 0 0,136-21-1 0 0,-86 6-103 0 0,354-25 14 0 0,-228 21 12 0 0,1543-102-56 0 0,-1064 82 42 0 0,733-31 9 0 0,-1041 59 3 0 0,511-10 60 0 0,-806 24-42 0 0,104-2 225 0 0,-82-5-311 0 0,-145 2-3425 0 0,-19 4 1862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10.083"/>
    </inkml:context>
    <inkml:brush xml:id="br0">
      <inkml:brushProperty name="width" value="0.05" units="cm"/>
      <inkml:brushProperty name="height" value="0.05" units="cm"/>
      <inkml:brushProperty name="color" value="#333333"/>
    </inkml:brush>
  </inkml:definitions>
  <inkml:trace contextRef="#ctx0" brushRef="#br0">0 261 1688 0 0,'17'5'2276'0'0,"0"-1"-1"0"0,26 4 0 0 0,79-2-728 0 0,-40-3-978 0 0,546 6 146 0 0,-2-42 5 0 0,-290 11-671 0 0,965-56-84 0 0,-417 49 478 0 0,415-22 623 0 0,-1171 43-890 0 0,1516-67 679 0 0,-1284 81-2107 0 0,-356-6 704 0 0,-4 3-196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30.419"/>
    </inkml:context>
    <inkml:brush xml:id="br0">
      <inkml:brushProperty name="width" value="0.1" units="cm"/>
      <inkml:brushProperty name="height" value="0.1" units="cm"/>
      <inkml:brushProperty name="color" value="#333333"/>
    </inkml:brush>
  </inkml:definitions>
  <inkml:trace contextRef="#ctx0" brushRef="#br0">14 194 11258 0 0,'-1'-1'279'0'0,"0"1"-1"0"0,0-1 0 0 0,0 0 1 0 0,0 1-1 0 0,0-1 0 0 0,1 0 1 0 0,-1 0-1 0 0,0 1 0 0 0,1-1 1 0 0,-1 0-1 0 0,0 0 0 0 0,1 0 1 0 0,-1 0-1 0 0,1 0 0 0 0,-1 0 1 0 0,1 0-1 0 0,0 0 0 0 0,-1 0 1 0 0,1 0-1 0 0,0 0 0 0 0,0 0 1 0 0,0 0-1 0 0,0 0 0 0 0,0 0 1 0 0,0-1-1 0 0,0 1 0 0 0,0 0 1 0 0,0-1-1 0 0,2 0-128 0 0,-1 0 0 0 0,0 0 1 0 0,0 0-1 0 0,0 0 1 0 0,1 1-1 0 0,-1-1 0 0 0,1 0 1 0 0,0 1-1 0 0,-1-1 0 0 0,1 1 1 0 0,0 0-1 0 0,3-3 0 0 0,7-2-254 0 0,1-1 0 0 0,0 2-1 0 0,17-6 1 0 0,7-1-1139 0 0,78-14 0 0 0,-95 23 762 0 0,0 1 1 0 0,1 1-1 0 0,-1 0 1 0 0,0 2-1 0 0,35 6 1 0 0,-45-6 699 0 0,0 1 0 0 0,0 0 0 0 0,0 1 0 0 0,-1 0 0 0 0,1 0 0 0 0,-1 1 0 0 0,0 1 0 0 0,0-1 0 0 0,0 2 0 0 0,-1-1 0 0 0,1 1 0 0 0,-1 0 0 0 0,-1 1 0 0 0,8 8 0 0 0,-8-8 98 0 0,-2 1 0 0 0,1 0 0 0 0,-1 1 0 0 0,0 0 0 0 0,-1-1 1 0 0,0 2-1 0 0,-1-1 0 0 0,1 0 0 0 0,-2 1 0 0 0,3 13 0 0 0,1 14 639 0 0,1 49-1 0 0,-7-84-926 0 0,3 46 715 0 0,1 0 1 0 0,13 53-1 0 0,-6-60-17 0 0,-10-40-720 0 0,-1-1-1 0 0,0 0 1 0 0,0 0 0 0 0,0 0-1 0 0,0 0 1 0 0,0 1-1 0 0,0-1 1 0 0,0 0 0 0 0,0 0-1 0 0,1 0 1 0 0,-1 0-1 0 0,0 1 1 0 0,0-1 0 0 0,0 0-1 0 0,0 0 1 0 0,0 0-1 0 0,1 0 1 0 0,-1 0 0 0 0,0 0-1 0 0,0 0 1 0 0,0 0 0 0 0,1 0-1 0 0,-1 1 1 0 0,0-1-1 0 0,0 0 1 0 0,0 0 0 0 0,1 0-1 0 0,-1 0 1 0 0,0 0-1 0 0,0 0 1 0 0,0 0 0 0 0,1 0-1 0 0,-1 0 1 0 0,0 0-1 0 0,0 0 1 0 0,0-1 0 0 0,1 1-1 0 0,-1 0 1 0 0,0 0 0 0 0,0 0-1 0 0,0 0 1 0 0,0 0-1 0 0,1 0 1 0 0,-1 0 0 0 0,0 0-1 0 0,0-1 1 0 0,0 1-1 0 0,0 0 1 0 0,0 0 0 0 0,1 0-1 0 0,-1 0 1 0 0,0 0-1 0 0,0-1 1 0 0,0 1 0 0 0,0 0-1 0 0,0 0 1 0 0,0 0-1 0 0,0-1 1 0 0,0 1 0 0 0,0 0-1 0 0,0 0 1 0 0,0 0 0 0 0,0-1-1 0 0,0 1 1 0 0,0 0-1 0 0,0 0 1 0 0,0 0 0 0 0,0-1-1 0 0,4-14 170 0 0,-13-177 212 0 0,5 131-366 0 0,1 15-21 0 0,-1 15-35 0 0,3 1 0 0 0,0 0 0 0 0,6-54 0 0 0,-3 77 20 0 0,-1 1 1 0 0,1-1-1 0 0,0 1 1 0 0,0 0-1 0 0,0 0 1 0 0,1 0-1 0 0,0 0 1 0 0,1 0-1 0 0,-1 0 1 0 0,1 1-1 0 0,0 0 1 0 0,0-1-1 0 0,1 1 0 0 0,-1 1 1 0 0,1-1-1 0 0,0 1 1 0 0,1 0-1 0 0,-1 0 1 0 0,1 1-1 0 0,-1-1 1 0 0,1 1-1 0 0,0 0 1 0 0,0 1-1 0 0,1-1 0 0 0,-1 1 1 0 0,0 1-1 0 0,1-1 1 0 0,0 1-1 0 0,-1 0 1 0 0,1 1-1 0 0,-1-1 1 0 0,1 1-1 0 0,0 1 1 0 0,-1-1-1 0 0,1 1 1 0 0,-1 0-1 0 0,1 0 0 0 0,10 5 1 0 0,2 1 12 0 0,-1 1 0 0 0,0 1 0 0 0,0 0 0 0 0,-1 2 0 0 0,0 0 1 0 0,-1 0-1 0 0,0 2 0 0 0,25 25 0 0 0,-39-36 9 0 0,0 0-1 0 0,0 0 1 0 0,0 1-1 0 0,-1-1 1 0 0,1 0 0 0 0,-1 1-1 0 0,0-1 1 0 0,0 1 0 0 0,0-1-1 0 0,0 1 1 0 0,0-1 0 0 0,0 1-1 0 0,0 0 1 0 0,-1 0 0 0 0,0-1-1 0 0,1 1 1 0 0,-1 0-1 0 0,0 0 1 0 0,0-1 0 0 0,-1 1-1 0 0,1 0 1 0 0,-1-1 0 0 0,1 1-1 0 0,-1 0 1 0 0,0-1 0 0 0,0 1-1 0 0,0 0 1 0 0,0-1 0 0 0,0 1-1 0 0,-3 2 1 0 0,-3 6 14 0 0,-2 0 1 0 0,1-1-1 0 0,-2 0 1 0 0,1-1-1 0 0,-12 9 0 0 0,0 1-20 0 0,-35 26-6 0 0,42-35 9 0 0,1 0 1 0 0,0 1-1 0 0,-22 25 1 0 0,29-28 0 0 0,0-1 0 0 0,0 1 0 0 0,1 1 0 0 0,0-1 0 0 0,-5 14 0 0 0,9-19 0 0 0,0-1 0 0 0,1 0 0 0 0,-1 1 0 0 0,0-1 0 0 0,1 1 0 0 0,0-1 0 0 0,0 1 0 0 0,0-1 0 0 0,0 1 0 0 0,0-1 0 0 0,0 1 0 0 0,1-1 0 0 0,-1 0 0 0 0,1 1 0 0 0,-1-1 0 0 0,1 1 0 0 0,0-1-1 0 0,0 0 1 0 0,0 0 0 0 0,0 1 0 0 0,1-1 0 0 0,-1 0 0 0 0,0 0 0 0 0,1 0 0 0 0,0 0 0 0 0,2 2 0 0 0,5 4 40 0 0,1 0 1 0 0,0-1-1 0 0,0-1 1 0 0,0 1-1 0 0,21 8 0 0 0,58 17 69 0 0,-50-19-81 0 0,46 10 184 0 0,-18-5-1579 0 0,-25-3-3416 0 0,-41-15 4640 0 0,-1 0 1 0 0,1 0-1 0 0,0 0 1 0 0,-1 1-1 0 0,1-1 1 0 0,-1 0-1 0 0,1 1 1 0 0,0-1-1 0 0,-1 0 1 0 0,1 1-1 0 0,-1-1 1 0 0,1 1-1 0 0,-1-1 1 0 0,0 0-1 0 0,1 1 0 0 0,-1-1 1 0 0,1 1-1 0 0,-1 0 1 0 0,0-1-1 0 0,1 1 1 0 0,-1-1-1 0 0,0 1 1 0 0,0-1-1 0 0,1 1 1 0 0,-1 0-1 0 0,0 0 1 0 0,3 12-3124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11.118"/>
    </inkml:context>
    <inkml:brush xml:id="br0">
      <inkml:brushProperty name="width" value="0.05" units="cm"/>
      <inkml:brushProperty name="height" value="0.05" units="cm"/>
      <inkml:brushProperty name="color" value="#333333"/>
    </inkml:brush>
  </inkml:definitions>
  <inkml:trace contextRef="#ctx0" brushRef="#br0">0 182 2817 0 0,'422'-10'8245'0'0,"211"-26"-6471"0"0,-50 2-1717 0 0,-566 33-56 0 0,1267-47 44 0 0,-589 37 6 0 0,31 0 76 0 0,141-3 875 0 0,-143 2-778 0 0,-526 7-172 0 0,682 8 350 0 0,-851-1-449 0 0,-7-2-30 0 0,0 2 0 0 0,0 0-1 0 0,0 1 1 0 0,0 2 0 0 0,24 7 0 0 0,-39-6-3896 0 0,-9-4 2269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12.119"/>
    </inkml:context>
    <inkml:brush xml:id="br0">
      <inkml:brushProperty name="width" value="0.05" units="cm"/>
      <inkml:brushProperty name="height" value="0.05" units="cm"/>
      <inkml:brushProperty name="color" value="#333333"/>
    </inkml:brush>
  </inkml:definitions>
  <inkml:trace contextRef="#ctx0" brushRef="#br0">1 114 3609 0 0,'4'-3'5406'0'0,"9"2"-3731"0"0,12 2-1274 0 0,-24-1-239 0 0,461 9 3710 0 0,2-20-3478 0 0,-154 2 68 0 0,1705-50-192 0 0,-149 44 1022 0 0,-1781 15-1286 0 0,224 3 85 0 0,318-2 217 0 0,-256-21 211 0 0,-343 18-433 0 0,-10-2-678 0 0,-19 2-1689 0 0,-10 0-682 0 0,6 2 744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19.935"/>
    </inkml:context>
    <inkml:brush xml:id="br0">
      <inkml:brushProperty name="width" value="0.1" units="cm"/>
      <inkml:brushProperty name="height" value="0.1" units="cm"/>
      <inkml:brushProperty name="color" value="#333333"/>
    </inkml:brush>
  </inkml:definitions>
  <inkml:trace contextRef="#ctx0" brushRef="#br0">512 314 4489 0 0,'12'-3'5464'0'0,"-11"3"-5229"0"0,1 0 0 0 0,0 0 0 0 0,0-1 0 0 0,-1 1 0 0 0,1-1 0 0 0,0 1 0 0 0,-1-1 0 0 0,1 0 0 0 0,-1 1 0 0 0,1-1-1 0 0,-1 0 1 0 0,1 0 0 0 0,-1 0 0 0 0,1 0 0 0 0,-1 0 0 0 0,0 0 0 0 0,1-1 0 0 0,-1 1 0 0 0,0 0 0 0 0,0-1 0 0 0,0 1 0 0 0,0-1-1 0 0,1-1 1 0 0,5-10 571 0 0,-6 12-720 0 0,0 0 0 0 0,0 0 0 0 0,-1-1 1 0 0,1 1-1 0 0,0-1 0 0 0,0 1 0 0 0,-1 0 0 0 0,1-1 1 0 0,-1 1-1 0 0,1-3 0 0 0,-1-1 153 0 0,0 0 0 0 0,0 0 0 0 0,-1 0 0 0 0,0 1 0 0 0,0-1 0 0 0,0 0 0 0 0,0 0 0 0 0,-1 1-1 0 0,1-1 1 0 0,-1 1 0 0 0,-1-1 0 0 0,1 1 0 0 0,0 0 0 0 0,-1 0 0 0 0,0 0 0 0 0,-5-6 0 0 0,-8-7-45 0 0,0 0 0 0 0,-21-16 0 0 0,30 28-82 0 0,-2-3-57 0 0,-1 0 0 0 0,0 1 0 0 0,-1 0 0 0 0,0 1 0 0 0,0 0-1 0 0,0 1 1 0 0,-1 0 0 0 0,-22-6 0 0 0,26 9-62 0 0,1 1 0 0 0,-1-1 0 0 0,0 2 0 0 0,1-1 0 0 0,-1 1 0 0 0,0 0 0 0 0,0 1 0 0 0,1 0 0 0 0,-1 0 0 0 0,0 1 0 0 0,1 0 0 0 0,-1 0 0 0 0,1 0 0 0 0,0 1 0 0 0,-11 6 0 0 0,5-1-20 0 0,0 2-1 0 0,1-1 0 0 0,0 2 0 0 0,1-1 0 0 0,0 2 0 0 0,0-1 0 0 0,1 1 0 0 0,1 1 0 0 0,0 0 0 0 0,1 0 0 0 0,0 1 0 0 0,1 0 1 0 0,-8 22-1 0 0,0 8-4 0 0,2 0 1 0 0,2 1 0 0 0,-7 61-1 0 0,13-69 30 0 0,2 1-1 0 0,1 0 1 0 0,2 0-1 0 0,2 0 0 0 0,1-1 1 0 0,2 1-1 0 0,15 56 1 0 0,-14-74 10 0 0,1 0 0 0 0,1 0 1 0 0,1-1-1 0 0,0 0 0 0 0,2 0 0 0 0,17 23 1 0 0,-19-30 0 0 0,1 0 1 0 0,1-1 0 0 0,0 0 0 0 0,1-1-1 0 0,0 0 1 0 0,0-1 0 0 0,1 0 0 0 0,0-1-1 0 0,22 10 1 0 0,-22-12 4 0 0,0-1 1 0 0,1-1-1 0 0,-1 0 0 0 0,1-1 0 0 0,0-1 1 0 0,0 0-1 0 0,0 0 0 0 0,27-2 0 0 0,-27-1 4 0 0,0-1-1 0 0,-1 0 1 0 0,1-1-1 0 0,-1 0 1 0 0,1-1-1 0 0,-1-1 1 0 0,0 0-1 0 0,-1-1 1 0 0,1 0-1 0 0,-1-1 1 0 0,-1 0-1 0 0,1-1 1 0 0,-1-1-1 0 0,14-12 1 0 0,-7 3 26 0 0,-1 0 1 0 0,-1-1 0 0 0,0-1-1 0 0,-2 0 1 0 0,0-1-1 0 0,-1-1 1 0 0,-2 0-1 0 0,0-1 1 0 0,-1 0-1 0 0,-1 0 1 0 0,6-30 0 0 0,-8 14 33 0 0,-2 0 0 0 0,-1-1 0 0 0,-4-63 0 0 0,-5 31-16 0 0,-17-78 0 0 0,-10 2-39 0 0,24 122-56 0 0,0-1-1 0 0,-2 2 1 0 0,-19-39-1 0 0,28 62-14 0 0,0 0 0 0 0,-1 0 0 0 0,1 0 0 0 0,0 0 0 0 0,-1 0 1 0 0,1 0-1 0 0,-1 0 0 0 0,0 1 0 0 0,1-1 0 0 0,-1 0 0 0 0,0 1 0 0 0,0 0 0 0 0,0-1 0 0 0,0 1 0 0 0,0 0 0 0 0,0 0 1 0 0,-1 0-1 0 0,1 0 0 0 0,0 0 0 0 0,0 1 0 0 0,-1-1 0 0 0,1 1 0 0 0,0 0 0 0 0,-1-1 0 0 0,1 1 0 0 0,-1 0 0 0 0,1 0 1 0 0,-3 1-1 0 0,2 0-143 0 0,1-1 0 0 0,0 1 0 0 0,-1 0 1 0 0,1 1-1 0 0,-1-1 0 0 0,1 0 0 0 0,0 1 0 0 0,0-1 1 0 0,0 1-1 0 0,0 0 0 0 0,0 0 0 0 0,0 0 1 0 0,0 0-1 0 0,1 0 0 0 0,-1 0 0 0 0,1 0 1 0 0,-1 0-1 0 0,1 1 0 0 0,0-1 0 0 0,0 0 0 0 0,0 1 1 0 0,0-1-1 0 0,1 1 0 0 0,-1-1 0 0 0,0 4 1 0 0,-1 13-1155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20.317"/>
    </inkml:context>
    <inkml:brush xml:id="br0">
      <inkml:brushProperty name="width" value="0.1" units="cm"/>
      <inkml:brushProperty name="height" value="0.1" units="cm"/>
      <inkml:brushProperty name="color" value="#333333"/>
    </inkml:brush>
  </inkml:definitions>
  <inkml:trace contextRef="#ctx0" brushRef="#br0">0 32 6049 0 0,'11'17'4775'0'0,"2"18"-3082"0"0,-6-15-634 0 0,20 54 463 0 0,-4 1-1 0 0,-2 2 0 0 0,19 147 1 0 0,-40-202-1136 0 0,0-17-207 0 0,0 0-1 0 0,0 0 1 0 0,0 0-1 0 0,1 0 1 0 0,0 0 0 0 0,0 0-1 0 0,0-1 1 0 0,3 9-1 0 0,9-36 945 0 0,27-58-377 0 0,-10 21-573 0 0,29-84-1 0 0,-36 75-178 0 0,3 0 0 0 0,43-81-1 0 0,-51 125 20 0 0,-18 24-39 0 0,1 1 1 0 0,-1 0-1 0 0,0-1 0 0 0,0 1 1 0 0,1-1-1 0 0,-1 1 0 0 0,0 0 1 0 0,1-1-1 0 0,-1 1 0 0 0,0 0 1 0 0,1-1-1 0 0,-1 1 0 0 0,0 0 1 0 0,1 0-1 0 0,-1 0 0 0 0,1-1 1 0 0,-1 1-1 0 0,1 0 0 0 0,-1 0 1 0 0,1 0-1 0 0,-1 0 0 0 0,0 0 1 0 0,1-1-1 0 0,-1 1 0 0 0,1 0 1 0 0,-1 0-1 0 0,1 0 0 0 0,-1 1 0 0 0,1-1 1 0 0,-1 0-1 0 0,1 0 0 0 0,-1 0 1 0 0,1 0-1 0 0,-1 0 0 0 0,0 0 1 0 0,1 1-1 0 0,-1-1 0 0 0,1 0 1 0 0,-1 0-1 0 0,1 1 0 0 0,-1-1 1 0 0,0 0-1 0 0,1 1 0 0 0,-1-1 1 0 0,0 0-1 0 0,1 1 0 0 0,-1-1 1 0 0,0 0-1 0 0,0 1 0 0 0,1-1 1 0 0,-1 1-1 0 0,0-1 0 0 0,0 1 1 0 0,1 4-513 0 0,0-1 0 0 0,0 1-1 0 0,-1-1 1 0 0,0 1 0 0 0,0-1 0 0 0,0 1 0 0 0,-1-1 0 0 0,1 1 0 0 0,-1-1 0 0 0,0 0 0 0 0,-2 7-1 0 0,-2 5-1541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20.693"/>
    </inkml:context>
    <inkml:brush xml:id="br0">
      <inkml:brushProperty name="width" value="0.1" units="cm"/>
      <inkml:brushProperty name="height" value="0.1" units="cm"/>
      <inkml:brushProperty name="color" value="#333333"/>
    </inkml:brush>
  </inkml:definitions>
  <inkml:trace contextRef="#ctx0" brushRef="#br0">5 0 8426 0 0,'0'0'241'0'0,"0"1"0"0"0,0-1 1 0 0,-1 0-1 0 0,1 0 0 0 0,0 0 1 0 0,0 0-1 0 0,0 0 0 0 0,-1 0 1 0 0,1 0-1 0 0,0 0 0 0 0,0 1 1 0 0,0-1-1 0 0,-1 0 0 0 0,1 0 1 0 0,0 0-1 0 0,0 0 0 0 0,0 1 1 0 0,0-1-1 0 0,-1 0 0 0 0,1 0 1 0 0,0 0-1 0 0,0 1 0 0 0,0-1 0 0 0,0 0 1 0 0,0 0-1 0 0,0 1 0 0 0,0-1 1 0 0,0 0-1 0 0,0 0 0 0 0,0 0 1 0 0,0 1-1 0 0,0-1 0 0 0,0 0 1 0 0,0 0-1 0 0,0 1 0 0 0,0-1 1 0 0,0 0-1 0 0,3 17 2733 0 0,11 24-4168 0 0,-10-30 2157 0 0,2 10-766 0 0,-1-1-1 0 0,2 25 1 0 0,-1-10-27 0 0,4 76 255 0 0,-3-20-334 0 0,-7-90-187 0 0,0-1 1 0 0,0 0-1 0 0,0 1 0 0 0,1-1 0 0 0,-1 0 0 0 0,0 0 0 0 0,0 1 1 0 0,0-1-1 0 0,0 0 0 0 0,0 0 0 0 0,1 1 0 0 0,-1-1 0 0 0,0 0 1 0 0,0 0-1 0 0,1 0 0 0 0,-1 1 0 0 0,0-1 0 0 0,0 0 0 0 0,1 0 1 0 0,-1 0-1 0 0,0 0 0 0 0,0 1 0 0 0,1-1 0 0 0,-1 0 0 0 0,0 0 1 0 0,1 0-1 0 0,-1 0 0 0 0,0 0 0 0 0,0 0 0 0 0,1 0 0 0 0,-1 0 1 0 0,0 0-1 0 0,1 0 0 0 0,-1 0 0 0 0,0 0 0 0 0,1 0 0 0 0,-1 0 1 0 0,0 0-1 0 0,0 0 0 0 0,1-1 0 0 0,-1 1 0 0 0,0 0 0 0 0,1 0 1 0 0,-1 0-1 0 0,0 0 0 0 0,0 0 0 0 0,1-1 0 0 0,16-9-3662 0 0,-14 7 3440 0 0,10-5-1963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21.220"/>
    </inkml:context>
    <inkml:brush xml:id="br0">
      <inkml:brushProperty name="width" value="0.1" units="cm"/>
      <inkml:brushProperty name="height" value="0.1" units="cm"/>
      <inkml:brushProperty name="color" value="#333333"/>
    </inkml:brush>
  </inkml:definitions>
  <inkml:trace contextRef="#ctx0" brushRef="#br0">392 65 7690 0 0,'-41'-34'10602'0'0,"34"29"-10027"0"0,0 1-1 0 0,-1 0 0 0 0,1 0 0 0 0,-11-3 0 0 0,13 6-553 0 0,-1-1 0 0 0,1 1 0 0 0,-1 0 0 0 0,0 0 0 0 0,1 1-1 0 0,-1-1 1 0 0,0 1 0 0 0,0 0 0 0 0,1 1 0 0 0,-1 0 0 0 0,0 0 0 0 0,0 0-1 0 0,1 0 1 0 0,-1 1 0 0 0,1 0 0 0 0,-7 3 0 0 0,-3 4 26 0 0,0 0 0 0 0,0 2 0 0 0,1-1 0 0 0,0 2-1 0 0,1 0 1 0 0,1 0 0 0 0,0 2 0 0 0,0-1 0 0 0,1 1 0 0 0,1 1 0 0 0,0 0 0 0 0,1 0 0 0 0,1 1 0 0 0,1 0 0 0 0,0 1 0 0 0,-8 28-1 0 0,14-42-43 0 0,1 0-1 0 0,-1-1 1 0 0,1 1-1 0 0,0 0 1 0 0,0 0 0 0 0,0 0-1 0 0,0-1 1 0 0,0 1-1 0 0,1 0 1 0 0,-1 0-1 0 0,1-1 1 0 0,0 1-1 0 0,-1 0 1 0 0,1-1-1 0 0,1 1 1 0 0,-1-1-1 0 0,0 1 1 0 0,0-1-1 0 0,1 1 1 0 0,0-1-1 0 0,-1 0 1 0 0,1 0-1 0 0,0 0 1 0 0,0 0-1 0 0,0 0 1 0 0,0 0-1 0 0,5 2 1 0 0,-1-1 7 0 0,0 0 1 0 0,0 0-1 0 0,0 0 1 0 0,1-1 0 0 0,-1 0-1 0 0,1 0 1 0 0,-1-1-1 0 0,1 1 1 0 0,0-2 0 0 0,7 1-1 0 0,-2-1 15 0 0,1-1 0 0 0,-1 0 0 0 0,0-1 0 0 0,0-1 0 0 0,0 0 0 0 0,0 0 1 0 0,0-1-1 0 0,-1-1 0 0 0,17-8 0 0 0,-4 0 16 0 0,-2-1 0 0 0,0-1 0 0 0,29-25 0 0 0,-44 34-41 0 0,0-1-2 0 0,1 1-1 0 0,0 0 1 0 0,9-6-1 0 0,-15 11 1 0 0,0 0 0 0 0,0 0 0 0 0,0 0 0 0 0,0 0 0 0 0,0 0 0 0 0,0 1 0 0 0,0-1 1 0 0,1 1-1 0 0,-1-1 0 0 0,0 1 0 0 0,0 0 0 0 0,1 0 0 0 0,-1 0 0 0 0,0 0 0 0 0,1 0 0 0 0,-1 1 0 0 0,0-1 0 0 0,4 2 0 0 0,-5-1 2 0 0,0-1 1 0 0,0 1-1 0 0,0 0 0 0 0,0-1 1 0 0,0 1-1 0 0,0 0 0 0 0,0 0 0 0 0,0 0 1 0 0,0 0-1 0 0,0 0 0 0 0,-1 0 0 0 0,1 0 1 0 0,0 0-1 0 0,-1 0 0 0 0,1 0 0 0 0,-1 1 1 0 0,1-1-1 0 0,-1 0 0 0 0,0 0 0 0 0,0 0 1 0 0,1 1-1 0 0,-1-1 0 0 0,0 0 0 0 0,0 0 1 0 0,0 1-1 0 0,0-1 0 0 0,0 0 1 0 0,-1 3-1 0 0,-9 38 19 0 0,7-34-7 0 0,1-1-3 0 0,-1-1 0 0 0,0 1 1 0 0,0-1-1 0 0,-1 0 0 0 0,0 1 0 0 0,0-2 0 0 0,0 1 1 0 0,-1 0-1 0 0,0-1 0 0 0,-9 9 0 0 0,-3-1 26 0 0,-1 0 0 0 0,-24 14 1 0 0,9-7-22 0 0,10-8-10 0 0,0 2 1 0 0,2 0-1 0 0,-36 31 1 0 0,55-44-8 0 0,1 0 0 0 0,0 1 0 0 0,0-1 0 0 0,0 0 1 0 0,-1 0-1 0 0,1 1 0 0 0,0-1 0 0 0,1 1 0 0 0,-1-1 1 0 0,0 1-1 0 0,0 0 0 0 0,1-1 0 0 0,-1 1 0 0 0,1-1 1 0 0,-1 1-1 0 0,0 3 0 0 0,2-4 1 0 0,-1 0-1 0 0,0 0 1 0 0,0 0 0 0 0,1 0-1 0 0,-1 0 1 0 0,0 0 0 0 0,1-1-1 0 0,-1 1 1 0 0,1 0 0 0 0,-1 0-1 0 0,1 0 1 0 0,0-1 0 0 0,-1 1 0 0 0,1 0-1 0 0,0-1 1 0 0,0 1 0 0 0,-1 0-1 0 0,1-1 1 0 0,0 1 0 0 0,0-1-1 0 0,1 1 1 0 0,7 3-10 0 0,-1-2 0 0 0,1 1 0 0 0,0-1-1 0 0,-1 0 1 0 0,12 0 0 0 0,-3 1 8 0 0,32 5-5 0 0,-28-6 4 0 0,0 2 0 0 0,36 10 0 0 0,-51-12 4 0 0,0 1 1 0 0,0 0-1 0 0,1 0 1 0 0,-2 0-1 0 0,1 1 1 0 0,0 0-1 0 0,-1 0 1 0 0,0 0-1 0 0,1 1 1 0 0,-2-1-1 0 0,1 1 0 0 0,7 10 1 0 0,-3-1 35 0 0,0 1-1 0 0,-1 0 1 0 0,0 0 0 0 0,-2 0 0 0 0,1 1-1 0 0,-2 0 1 0 0,5 25 0 0 0,-8-35-20 0 0,-1 1-1 0 0,0 0 1 0 0,-1 0-1 0 0,1 0 1 0 0,-1 0-1 0 0,-1 0 1 0 0,0 0 0 0 0,0 0-1 0 0,0 0 1 0 0,0 0-1 0 0,-1 0 1 0 0,-1 0-1 0 0,1-1 1 0 0,-1 1 0 0 0,0-1-1 0 0,0 0 1 0 0,-1 0-1 0 0,0 0 1 0 0,0 0-1 0 0,-8 8 1 0 0,7-10 13 0 0,0 1 0 0 0,0-1 1 0 0,0-1-1 0 0,-1 1 0 0 0,1-1 0 0 0,-1 0 0 0 0,0-1 0 0 0,0 1 1 0 0,-12 2-1 0 0,-4 0 53 0 0,-34 3 1 0 0,44-6-67 0 0,6-1-66 0 0,1-1 0 0 0,-1 0 1 0 0,0 0-1 0 0,1 0 0 0 0,-1-1 0 0 0,1 1 0 0 0,-1-1 1 0 0,1 0-1 0 0,0-1 0 0 0,-1 0 0 0 0,1 0 0 0 0,0 0 0 0 0,0 0 1 0 0,0-1-1 0 0,-9-6 0 0 0,9 5-237 0 0,-1-1 1 0 0,1 0-1 0 0,1 0 0 0 0,-1 0 1 0 0,1-1-1 0 0,0 0 0 0 0,0 0 1 0 0,1 0-1 0 0,-1 0 0 0 0,1 0 0 0 0,1-1 1 0 0,-3-7-1 0 0,1 0-309 0 0,1 0 0 0 0,0 0 0 0 0,0-20 0 0 0,0-9-1260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21.627"/>
    </inkml:context>
    <inkml:brush xml:id="br0">
      <inkml:brushProperty name="width" value="0.1" units="cm"/>
      <inkml:brushProperty name="height" value="0.1" units="cm"/>
      <inkml:brushProperty name="color" value="#333333"/>
    </inkml:brush>
  </inkml:definitions>
  <inkml:trace contextRef="#ctx0" brushRef="#br0">194 728 12195 0 0,'-15'78'7951'0'0,"5"40"-5620"0"0,18 30-1408 0 0,-1-69-751 0 0,-7-63-222 0 0,0 1-274 0 0,1-13-1575 0 0,-1-5-2039 0 0,2-7 1748 0 0</inkml:trace>
  <inkml:trace contextRef="#ctx0" brushRef="#br0" timeOffset="0.99">106 46 10610 0 0,'-19'-5'4329'0'0,"5"2"-3049"0"0,-6-2-975 0 0,6 0 55 0 0,3 3-280 0 0,1-2-544 0 0,2 0-1057 0 0,1 0 1217 0 0,4-1-712 0 0,5-3-448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22.067"/>
    </inkml:context>
    <inkml:brush xml:id="br0">
      <inkml:brushProperty name="width" value="0.1" units="cm"/>
      <inkml:brushProperty name="height" value="0.1" units="cm"/>
      <inkml:brushProperty name="color" value="#333333"/>
    </inkml:brush>
  </inkml:definitions>
  <inkml:trace contextRef="#ctx0" brushRef="#br0">96 0 7842 0 0,'-20'18'5097'0'0,"2"-5"-2633"0"0,2 2-1223 0 0,0-3 1095 0 0,5 0-2072 0 0,3-1-144 0 0,5-3-72 0 0,-1 3-40 0 0,4-3-328 0 0,5-3-392 0 0,7-2-1288 0 0,-1-3 1687 0 0,8 0-959 0 0,4 0-608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22.447"/>
    </inkml:context>
    <inkml:brush xml:id="br0">
      <inkml:brushProperty name="width" value="0.1" units="cm"/>
      <inkml:brushProperty name="height" value="0.1" units="cm"/>
      <inkml:brushProperty name="color" value="#333333"/>
    </inkml:brush>
  </inkml:definitions>
  <inkml:trace contextRef="#ctx0" brushRef="#br0">0 38 4857 0 0,'8'-5'5843'0'0,"8"-5"1842"0"0,-15 10-7629 0 0,-1 0-1 0 0,1 0 1 0 0,-1 0 0 0 0,1 0 0 0 0,-1 1-1 0 0,1-1 1 0 0,0 0 0 0 0,-1 0 0 0 0,1 0 0 0 0,-1 1-1 0 0,1-1 1 0 0,-1 0 0 0 0,0 1 0 0 0,1-1-1 0 0,-1 0 1 0 0,1 1 0 0 0,-1-1 0 0 0,0 1-1 0 0,1-1 1 0 0,-1 1 0 0 0,0-1 0 0 0,1 0-1 0 0,-1 1 1 0 0,0-1 0 0 0,0 1 0 0 0,1 0-1 0 0,-1-1 1 0 0,0 1 0 0 0,0-1 0 0 0,0 1-1 0 0,0-1 1 0 0,0 1 0 0 0,0-1 0 0 0,0 2-1 0 0,11 44 448 0 0,-2 1-1 0 0,4 67 1 0 0,-7 97 298 0 0,-4-192-601 0 0,0-18-20 0 0,0-11-40 0 0,6-46-48 0 0,2 0-1 0 0,21-61 1 0 0,-22 86-141 0 0,21-46 1 0 0,-23 63 29 0 0,0 0 0 0 0,1 0 0 0 0,0 0 0 0 0,1 2 0 0 0,14-17 0 0 0,-20 26 13 0 0,0 0 1 0 0,1 0 0 0 0,-1 1-1 0 0,0-1 1 0 0,1 1-1 0 0,-1 0 1 0 0,1 0-1 0 0,0 0 1 0 0,0 0-1 0 0,0 1 1 0 0,0-1-1 0 0,0 1 1 0 0,0 0-1 0 0,4 0 1 0 0,-5 0 0 0 0,-1 1-1 0 0,1 0 1 0 0,0 0 0 0 0,0 0 0 0 0,-1 1 0 0 0,1-1 0 0 0,0 1 0 0 0,-1 0 0 0 0,1-1 0 0 0,0 1-1 0 0,-1 0 1 0 0,1 0 0 0 0,-1 1 0 0 0,1-1 0 0 0,-1 0 0 0 0,0 1 0 0 0,0 0 0 0 0,0-1-1 0 0,0 1 1 0 0,0 0 0 0 0,0 0 0 0 0,3 3 0 0 0,6 10 0 0 0,-1 0 0 0 0,0 1 0 0 0,-1 0-1 0 0,-1 0 1 0 0,-1 1 0 0 0,0 0 0 0 0,-1 1 0 0 0,0-1 0 0 0,-2 1 0 0 0,0 0 0 0 0,2 24 0 0 0,-4 6 65 0 0,-1-21-584 0 0,4 31 1 0 0,-5-58 401 0 0,0 1-1 0 0,0-1 1 0 0,0 1 0 0 0,0-1 0 0 0,0 1 0 0 0,0-1-1 0 0,0 1 1 0 0,0-1 0 0 0,0 1 0 0 0,0-1 0 0 0,0 1-1 0 0,1-1 1 0 0,-1 0 0 0 0,0 1 0 0 0,0-1 0 0 0,0 1-1 0 0,1-1 1 0 0,-1 1 0 0 0,0-1 0 0 0,0 0 0 0 0,1 1-1 0 0,-1-1 1 0 0,0 0 0 0 0,1 1 0 0 0,-1-1 0 0 0,1 0-1 0 0,-1 0 1 0 0,0 1 0 0 0,1-1 0 0 0,-1 0 0 0 0,1 0-1 0 0,-1 1 1 0 0,1-1 0 0 0,-1 0 0 0 0,0 0 0 0 0,1 0-1 0 0,-1 0 1 0 0,1 0 0 0 0,-1 0 0 0 0,1 0 0 0 0,-1 0-1 0 0,1 0 1 0 0,-1 0 0 0 0,1 0 0 0 0,-1 0 0 0 0,1 0 0 0 0,-1 0-1 0 0,1 0 1 0 0,-1-1 0 0 0,0 1 0 0 0,1 0 0 0 0,-1 0-1 0 0,1 0 1 0 0,-1-1 0 0 0,0 1 0 0 0,1 0 0 0 0,-1-1-1 0 0,1 1 1 0 0,11-9-2030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22.900"/>
    </inkml:context>
    <inkml:brush xml:id="br0">
      <inkml:brushProperty name="width" value="0.1" units="cm"/>
      <inkml:brushProperty name="height" value="0.1" units="cm"/>
      <inkml:brushProperty name="color" value="#333333"/>
    </inkml:brush>
  </inkml:definitions>
  <inkml:trace contextRef="#ctx0" brushRef="#br0">22 33 8410 0 0,'2'-3'7314'0'0,"10"-4"-5551"0"0,16-4-1418 0 0,-14 7-91 0 0,1 1-1 0 0,-1 1 1 0 0,1 0 0 0 0,0 1-1 0 0,0 1 1 0 0,-1 1 0 0 0,1 0-1 0 0,0 0 1 0 0,-1 1 0 0 0,27 8-1 0 0,-34-7-240 0 0,0-1 0 0 0,0 1 0 0 0,0 1 0 0 0,0-1 0 0 0,-1 1 0 0 0,1 0-1 0 0,-1 1 1 0 0,0-1 0 0 0,-1 1 0 0 0,1 0 0 0 0,-1 1 0 0 0,0-1-1 0 0,0 1 1 0 0,0 0 0 0 0,-1 1 0 0 0,0-1 0 0 0,0 1 0 0 0,-1-1-1 0 0,0 1 1 0 0,0 0 0 0 0,0 1 0 0 0,2 10 0 0 0,-2-5-4 0 0,1 1 27 0 0,-1 1 0 0 0,-1-1 1 0 0,0 0-1 0 0,-1 1 0 0 0,-1 24 1 0 0,-1-31 20 0 0,0 0 1 0 0,0 0 0 0 0,-1-1 0 0 0,1 1 0 0 0,-2 0 0 0 0,-3 8 0 0 0,5-15-45 0 0,1 1 0 0 0,-1-1 1 0 0,0 0-1 0 0,1 0 0 0 0,-1 1 0 0 0,0-1 1 0 0,0 0-1 0 0,0 0 0 0 0,0 0 1 0 0,0 0-1 0 0,0 0 0 0 0,0 0 0 0 0,-1-1 1 0 0,1 1-1 0 0,0 0 0 0 0,0 0 0 0 0,-1-1 1 0 0,1 1-1 0 0,-1-1 0 0 0,1 1 1 0 0,0-1-1 0 0,-1 0 0 0 0,1 0 0 0 0,-1 1 1 0 0,1-1-1 0 0,0 0 0 0 0,-1 0 1 0 0,1 0-1 0 0,-1 0 0 0 0,1-1 0 0 0,-1 1 1 0 0,1 0-1 0 0,0-1 0 0 0,-1 1 0 0 0,1-1 1 0 0,-1 1-1 0 0,1-1 0 0 0,0 0 1 0 0,0 1-1 0 0,-1-1 0 0 0,-1-2 0 0 0,-38-20 146 0 0,-10-6-85 0 0,-90-68-1 0 0,137 95-89 0 0,1-1 0 0 0,0 1 0 0 0,0-1 0 0 0,-1 1 0 0 0,1 0 0 0 0,-1 0 1 0 0,0 0-1 0 0,1 1 0 0 0,-1 0 0 0 0,0-1 0 0 0,-7 0 0 0 0,10 3 5 0 0,0-1 0 0 0,0 1 1 0 0,0 0-1 0 0,0 0 0 0 0,0 0 0 0 0,0 0 0 0 0,0 0 1 0 0,1 0-1 0 0,-1 0 0 0 0,0 0 0 0 0,1 0 0 0 0,-1 0 1 0 0,1 0-1 0 0,-1 0 0 0 0,1 0 0 0 0,-1 2 0 0 0,-7 24-71 0 0,6-22 64 0 0,-1 6 66 0 0,0 1-1 0 0,1-1 1 0 0,0 1 0 0 0,1 0-1 0 0,0 0 1 0 0,1 0 0 0 0,1 0-1 0 0,-1-1 1 0 0,2 1 0 0 0,0 0-1 0 0,0-1 1 0 0,5 16 0 0 0,-3-19 1 0 0,-1 1 0 0 0,1-1 1 0 0,0 0-1 0 0,1 0 0 0 0,0-1 1 0 0,0 1-1 0 0,1-1 1 0 0,0 0-1 0 0,0 0 0 0 0,0-1 1 0 0,1 0-1 0 0,0 0 0 0 0,0-1 1 0 0,1 1-1 0 0,0-1 1 0 0,12 5-1 0 0,-5-3-60 0 0,0-1 0 0 0,0 0 0 0 0,1-1 0 0 0,0-1 1 0 0,0-1-1 0 0,0 0 0 0 0,0-1 0 0 0,0 0 0 0 0,0-2 0 0 0,0 0 0 0 0,1-1 0 0 0,-1 0 0 0 0,0-1 1 0 0,0-1-1 0 0,0-1 0 0 0,-1 0 0 0 0,27-11 0 0 0,68-38-4441 0 0,-86 40 2859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30.925"/>
    </inkml:context>
    <inkml:brush xml:id="br0">
      <inkml:brushProperty name="width" value="0.1" units="cm"/>
      <inkml:brushProperty name="height" value="0.1" units="cm"/>
      <inkml:brushProperty name="color" value="#333333"/>
    </inkml:brush>
  </inkml:definitions>
  <inkml:trace contextRef="#ctx0" brushRef="#br0">0 127 7162 0 0,'11'-24'6232'0'0,"-5"-19"-1214"0"0,0-1-1257 0 0,2 30-2191 0 0,-3 12-849 0 0,-2 11-152 0 0,54 442 1076 0 0,-40-374-1444 0 0,2 14-586 0 0,-20-71-1408 0 0,-3-13-3409 0 0,0-9 2987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23.357"/>
    </inkml:context>
    <inkml:brush xml:id="br0">
      <inkml:brushProperty name="width" value="0.1" units="cm"/>
      <inkml:brushProperty name="height" value="0.1" units="cm"/>
      <inkml:brushProperty name="color" value="#333333"/>
    </inkml:brush>
  </inkml:definitions>
  <inkml:trace contextRef="#ctx0" brushRef="#br0">6 34 10530 0 0,'-1'-3'969'0'0,"0"1"-1"0"0,1-1 1 0 0,-1 1 0 0 0,0-1-1 0 0,1 1 1 0 0,-1-1 0 0 0,1 1-1 0 0,0-5 1 0 0,0 7-914 0 0,0 0 0 0 0,0-1 1 0 0,0 1-1 0 0,0 0 1 0 0,0 0-1 0 0,0-1 0 0 0,0 1 1 0 0,0 0-1 0 0,0 0 0 0 0,0-1 1 0 0,0 1-1 0 0,0 0 0 0 0,1 0 1 0 0,-1-1-1 0 0,0 1 0 0 0,0 0 1 0 0,0 0-1 0 0,0 0 1 0 0,0-1-1 0 0,1 1 0 0 0,-1 0 1 0 0,0 0-1 0 0,0 0 0 0 0,0 0 1 0 0,1-1-1 0 0,-1 1 0 0 0,0 0 1 0 0,0 0-1 0 0,0 0 0 0 0,1 0 1 0 0,-1 0-1 0 0,13 8 609 0 0,-8-1-602 0 0,1 1-1 0 0,-2-1 1 0 0,1 1-1 0 0,-1 0 1 0 0,0 0-1 0 0,0 0 1 0 0,-1 1-1 0 0,3 14 1 0 0,12 76 257 0 0,-16-81-234 0 0,26 299 515 0 0,-17-162-424 0 0,-9-132-192 0 0,1-1 1 0 0,1 1-1 0 0,1-1 1 0 0,1 1-1 0 0,11 26 1 0 0,-11-38 760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23.794"/>
    </inkml:context>
    <inkml:brush xml:id="br0">
      <inkml:brushProperty name="width" value="0.1" units="cm"/>
      <inkml:brushProperty name="height" value="0.1" units="cm"/>
      <inkml:brushProperty name="color" value="#333333"/>
    </inkml:brush>
  </inkml:definitions>
  <inkml:trace contextRef="#ctx0" brushRef="#br0">13 17 6505 0 0,'-2'-5'3474'0'0,"2"5"-3270"0"0,0-1-1 0 0,0 1 1 0 0,0-1-1 0 0,0 1 1 0 0,0-1-1 0 0,0 1 1 0 0,0 0-1 0 0,0-1 0 0 0,0 1 1 0 0,0-1-1 0 0,-1 1 1 0 0,1 0-1 0 0,0-1 1 0 0,0 1-1 0 0,0-1 1 0 0,-1 1-1 0 0,1 0 0 0 0,0-1 1 0 0,0 1-1 0 0,-1 0 1 0 0,1-1-1 0 0,0 1 1 0 0,-1 0-1 0 0,1 0 1 0 0,0-1-1 0 0,-1 1 0 0 0,1 0 1 0 0,0 0-1 0 0,-1 0 1 0 0,1-1-1 0 0,-1 1 1 0 0,1 0-1 0 0,0 0 1 0 0,-1 0-1 0 0,1 0 0 0 0,-1 0 1 0 0,1 0-1 0 0,-1 0 1 0 0,0 0-1 0 0,6 27 668 0 0,35 154 5 0 0,8 257 797 0 0,-38-312-1471 0 0,6-17-480 0 0,3-41-3890 0 0,-17-62 2802 0 0,1-4-582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24.168"/>
    </inkml:context>
    <inkml:brush xml:id="br0">
      <inkml:brushProperty name="width" value="0.1" units="cm"/>
      <inkml:brushProperty name="height" value="0.1" units="cm"/>
      <inkml:brushProperty name="color" value="#333333"/>
    </inkml:brush>
  </inkml:definitions>
  <inkml:trace contextRef="#ctx0" brushRef="#br0">1 83 5833 0 0,'10'-5'9598'0'0,"48"-22"-8665"0"0,-34 17-628 0 0,1 1 1 0 0,-1 1-1 0 0,1 2 1 0 0,1 0-1 0 0,-1 2 1 0 0,1 0-1 0 0,33 1 1 0 0,-47 3-253 0 0,1 1 0 0 0,0 0 0 0 0,0 0 0 0 0,-1 2 1 0 0,1-1-1 0 0,-1 2 0 0 0,1 0 0 0 0,-1 0 0 0 0,-1 1 0 0 0,1 0 0 0 0,-1 1 0 0 0,1 1 0 0 0,-2 0 1 0 0,1 0-1 0 0,-1 1 0 0 0,15 14 0 0 0,-20-16-27 0 0,0-1 0 0 0,0 1-1 0 0,0 0 1 0 0,0 1 0 0 0,-1-1 0 0 0,-1 1 0 0 0,1 0-1 0 0,-1 0 1 0 0,0 0 0 0 0,3 13 0 0 0,-5-15 31 0 0,0 0-1 0 0,-1 0 1 0 0,1 0 0 0 0,-1 0-1 0 0,-1 0 1 0 0,1 0 0 0 0,-1 0-1 0 0,0 0 1 0 0,0 0 0 0 0,0 0-1 0 0,0-1 1 0 0,-1 1 0 0 0,0 0-1 0 0,0-1 1 0 0,-1 1 0 0 0,1-1-1 0 0,-5 7 1 0 0,0-1 32 0 0,-1-1-1 0 0,1 0 0 0 0,-1 0 1 0 0,-1-1-1 0 0,0 0 0 0 0,0 0 1 0 0,0-1-1 0 0,-1 0 1 0 0,0-1-1 0 0,0 0 0 0 0,-1-1 1 0 0,0 0-1 0 0,0 0 1 0 0,0-1-1 0 0,0-1 0 0 0,-1 0 1 0 0,-13 2-1 0 0,-9-3 46 0 0,1-1-1 0 0,-40-5 1 0 0,61 3-351 0 0,0-1 0 0 0,-1 0 0 0 0,1-1 1 0 0,0 0-1 0 0,0-1 0 0 0,1 0 0 0 0,-1-1 1 0 0,1-1-1 0 0,-12-7 0 0 0,22 13 65 0 0,0-1 0 0 0,0 1-1 0 0,0-1 1 0 0,0 1 0 0 0,1-1 0 0 0,-1 1-1 0 0,0-1 1 0 0,0 0 0 0 0,1 1-1 0 0,-1-1 1 0 0,0 0 0 0 0,1 0 0 0 0,-1 1-1 0 0,0-1 1 0 0,1 0 0 0 0,-1 0 0 0 0,1 0-1 0 0,0 0 1 0 0,-1 0 0 0 0,1 0-1 0 0,0 0 1 0 0,-1 0 0 0 0,1 0 0 0 0,0 0-1 0 0,0 0 1 0 0,0 0 0 0 0,0 0 0 0 0,0 0-1 0 0,0 0 1 0 0,0 0 0 0 0,0 0 0 0 0,0 0-1 0 0,1-1 1 0 0,7-8-1747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24.642"/>
    </inkml:context>
    <inkml:brush xml:id="br0">
      <inkml:brushProperty name="width" value="0.1" units="cm"/>
      <inkml:brushProperty name="height" value="0.1" units="cm"/>
      <inkml:brushProperty name="color" value="#333333"/>
    </inkml:brush>
  </inkml:definitions>
  <inkml:trace contextRef="#ctx0" brushRef="#br0">8 0 7714 0 0,'-4'30'7340'0'0,"3"-26"-7127"0"0,0 1 0 0 0,1-1 0 0 0,-1 1 0 0 0,1 0 0 0 0,0-1 0 0 0,0 1 0 0 0,1 7 0 0 0,55 189 3608 0 0,-47-160-3363 0 0,-2 0 0 0 0,2 84 0 0 0,-15 83 178 0 0,5-182-592 0 0,0-9-309 0 0,1 1 1 0 0,1-1 0 0 0,0 1-1 0 0,2-1 1 0 0,0 0-1 0 0,8 26 1 0 0,-11-42 189 0 0,0-1 1 0 0,0 0-1 0 0,0 0 1 0 0,0 1 0 0 0,0-1-1 0 0,0 0 1 0 0,1 1-1 0 0,-1-1 1 0 0,0 0-1 0 0,0 0 1 0 0,0 1 0 0 0,0-1-1 0 0,1 0 1 0 0,-1 0-1 0 0,0 0 1 0 0,0 1-1 0 0,1-1 1 0 0,-1 0 0 0 0,0 0-1 0 0,0 0 1 0 0,1 0-1 0 0,-1 1 1 0 0,0-1-1 0 0,0 0 1 0 0,1 0 0 0 0,-1 0-1 0 0,0 0 1 0 0,1 0-1 0 0,-1 0 1 0 0,0 0-1 0 0,1 0 1 0 0,-1 0-1 0 0,0 0 1 0 0,1 0 0 0 0,-1 0-1 0 0,0 0 1 0 0,0 0-1 0 0,1 0 1 0 0,-1 0-1 0 0,0 0 1 0 0,1-1 0 0 0,-1 1-1 0 0,0 0 1 0 0,0 0-1 0 0,1 0 1 0 0,-1 0-1 0 0,1-1 1 0 0,6-2-1724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25.101"/>
    </inkml:context>
    <inkml:brush xml:id="br0">
      <inkml:brushProperty name="width" value="0.1" units="cm"/>
      <inkml:brushProperty name="height" value="0.1" units="cm"/>
      <inkml:brushProperty name="color" value="#333333"/>
    </inkml:brush>
  </inkml:definitions>
  <inkml:trace contextRef="#ctx0" brushRef="#br0">14 131 9530 0 0,'0'0'124'0'0,"0"0"0"0"0,0 0 0 0 0,0 0 0 0 0,0 1 0 0 0,0-1 0 0 0,0 0 0 0 0,0 0 0 0 0,0 0 0 0 0,0 0 0 0 0,0 0 0 0 0,1 0 0 0 0,-1 1 0 0 0,0-1 0 0 0,0 0 0 0 0,0 0 0 0 0,0 0 0 0 0,0 0 0 0 0,0 0 0 0 0,0 0 0 0 0,0 0 0 0 0,0 0 0 0 0,0 0 0 0 0,1 1 0 0 0,-1-1 0 0 0,0 0 0 0 0,0 0 0 0 0,0 0 0 0 0,0 0 0 0 0,0 0 0 0 0,0 0 0 0 0,1 0 0 0 0,-1 0 0 0 0,0 0 0 0 0,0 0 0 0 0,0 0 0 0 0,0 0 0 0 0,0 0 0 0 0,0 0 0 0 0,1 0 0 0 0,-1 0 0 0 0,0 0 0 0 0,0 0 0 0 0,0 0 0 0 0,0 0 0 0 0,0 0 0 0 0,0 0 0 0 0,1 0 0 0 0,-1 0 0 0 0,0-1 0 0 0,0 1 0 0 0,0 0 0 0 0,0 0 0 0 0,0 0 0 0 0,0 0 0 0 0,12-8 1600 0 0,12-17-949 0 0,-17 15-522 0 0,1 0 0 0 0,1 1 0 0 0,-1 0 0 0 0,1 1-1 0 0,1 0 1 0 0,17-12 0 0 0,-22 17-240 0 0,0 0 0 0 0,1 0 0 0 0,-1 0 0 0 0,1 1 0 0 0,-1-1 0 0 0,1 1 0 0 0,0 0 0 0 0,0 1 0 0 0,0 0 0 0 0,0 0 0 0 0,0 0 0 0 0,0 0 1 0 0,0 1-1 0 0,0 0 0 0 0,1 1 0 0 0,-1-1 0 0 0,0 1 0 0 0,6 2 0 0 0,-5-1-15 0 0,1 1 1 0 0,-1-1-1 0 0,0 2 1 0 0,0-1-1 0 0,-1 1 1 0 0,1 0-1 0 0,-1 1 1 0 0,1-1-1 0 0,-1 1 1 0 0,-1 0-1 0 0,1 1 1 0 0,-1-1-1 0 0,9 13 1 0 0,-1 0 65 0 0,-2 1 0 0 0,1 1 0 0 0,-2 0 1 0 0,11 31-1 0 0,-16-38 2 0 0,-1 1 1 0 0,0-1-1 0 0,-2 1 1 0 0,1 0-1 0 0,-2 0 0 0 0,0 0 1 0 0,0 0-1 0 0,-2 18 1 0 0,1-32-52 0 0,-1 1 0 0 0,1 0-1 0 0,0 0 1 0 0,0 0 0 0 0,0 0 0 0 0,0 0 0 0 0,-1-1 0 0 0,1 1 0 0 0,0 0 0 0 0,-1 0 0 0 0,1 0 0 0 0,-1-1 0 0 0,1 1 0 0 0,-1 0 0 0 0,1 0 0 0 0,-1-1 0 0 0,0 1-1 0 0,1-1 1 0 0,-1 1 0 0 0,0 0 0 0 0,1-1 0 0 0,-1 1 0 0 0,0-1 0 0 0,0 0 0 0 0,1 1 0 0 0,-1-1 0 0 0,0 0 0 0 0,0 1 0 0 0,0-1 0 0 0,0 0 0 0 0,1 0 0 0 0,-1 0 0 0 0,0 1-1 0 0,0-1 1 0 0,0 0 0 0 0,0 0 0 0 0,0-1 0 0 0,0 1 0 0 0,1 0 0 0 0,-1 0 0 0 0,0 0 0 0 0,0 0 0 0 0,0-1 0 0 0,-1 0 0 0 0,-6-1 52 0 0,0-1 0 0 0,0 0 1 0 0,-13-9-1 0 0,9 6-28 0 0,-36-18 23 0 0,-88-60 0 0 0,132 81-72 0 0,-1 0-1 0 0,0 0 1 0 0,1 0 0 0 0,-1 1 0 0 0,-1-1-1 0 0,1 1 1 0 0,0 1 0 0 0,0-1 0 0 0,-1 1-1 0 0,1 0 1 0 0,-1 0 0 0 0,1 0 0 0 0,-10 1-1 0 0,12 0 2 0 0,0 1-1 0 0,0-1 0 0 0,-1 1 0 0 0,1 0 0 0 0,0 0 0 0 0,0 0 1 0 0,0 0-1 0 0,0 1 0 0 0,0-1 0 0 0,0 1 0 0 0,1 0 0 0 0,-1-1 1 0 0,0 1-1 0 0,1 1 0 0 0,-1-1 0 0 0,1 0 0 0 0,0 1 0 0 0,0-1 0 0 0,0 1 1 0 0,0-1-1 0 0,0 1 0 0 0,1 0 0 0 0,-1 0 0 0 0,-1 3 0 0 0,0 2 60 0 0,0 0-1 0 0,0-1 0 0 0,1 1 0 0 0,0 1 0 0 0,0-1 1 0 0,1 0-1 0 0,0 0 0 0 0,0 1 0 0 0,1-1 0 0 0,0 0 1 0 0,1 1-1 0 0,0-1 0 0 0,0 0 0 0 0,0 0 0 0 0,1 0 1 0 0,1 0-1 0 0,-1 0 0 0 0,1 0 0 0 0,0 0 0 0 0,1-1 0 0 0,0 1 1 0 0,0-1-1 0 0,1 0 0 0 0,0-1 0 0 0,0 1 0 0 0,0-1 1 0 0,1 0-1 0 0,0 0 0 0 0,0 0 0 0 0,1-1 0 0 0,0 0 1 0 0,-1 0-1 0 0,2-1 0 0 0,11 6 0 0 0,0-2 13 0 0,2-1 0 0 0,-1 0-1 0 0,1-2 1 0 0,0 0 0 0 0,0-1-1 0 0,31 1 1 0 0,-20-4-158 0 0,0-1 1 0 0,1-1-1 0 0,50-10 1 0 0,-69 8-670 0 0,-1 0 0 0 0,23-8 1 0 0,-32 9 41 0 0,0 0 0 0 0,0 0 0 0 0,0 0 0 0 0,0 0 1 0 0,0-1-1 0 0,7-6 0 0 0,-6 1-1176 0 0,-4 0-512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7:25.523"/>
    </inkml:context>
    <inkml:brush xml:id="br0">
      <inkml:brushProperty name="width" value="0.1" units="cm"/>
      <inkml:brushProperty name="height" value="0.1" units="cm"/>
      <inkml:brushProperty name="color" value="#333333"/>
    </inkml:brush>
  </inkml:definitions>
  <inkml:trace contextRef="#ctx0" brushRef="#br0">0 3 11626 0 0,'6'-1'4778'0'0,"-1"0"-1594"0"0,-1 9-2678 0 0,-1 0-330 0 0,7 19 110 0 0,-2 1 0 0 0,0 0 1 0 0,-2 0-1 0 0,-1 1 1 0 0,-2-1-1 0 0,0 1 0 0 0,-3 52 1 0 0,-4-34-20 0 0,-1 1-1 0 0,-12 47 1 0 0,15-85-201 0 0,5-8 46 0 0,5-15-5 0 0,71-206 60 0 0,-68 190-177 0 0,1 0-27 0 0,1 0 0 0 0,27-45 0 0 0,-33 64 19 0 0,0 1 0 0 0,0 0 1 0 0,0 0-1 0 0,1 1 0 0 0,1 0 1 0 0,11-9-1 0 0,-16 15 15 0 0,0-1 0 0 0,0 1 0 0 0,0-1-1 0 0,0 1 1 0 0,0 0 0 0 0,1 0 0 0 0,-1 1 0 0 0,1 0-1 0 0,-1-1 1 0 0,1 1 0 0 0,0 1 0 0 0,-1-1 0 0 0,1 1 0 0 0,0 0-1 0 0,-1 0 1 0 0,1 0 0 0 0,0 0 0 0 0,5 2 0 0 0,-8-1 4 0 0,1 0 0 0 0,-1 0 0 0 0,0 1 0 0 0,1-1 0 0 0,-1 0 0 0 0,0 1 0 0 0,0 0 0 0 0,0-1 0 0 0,0 1 0 0 0,0 0 0 0 0,0 0 0 0 0,-1 0 0 0 0,1 0 0 0 0,0 1 0 0 0,-1-1 0 0 0,0 0 0 0 0,1 1 0 0 0,0 2 0 0 0,3 7 49 0 0,-1 0 0 0 0,4 18 1 0 0,-7-25-28 0 0,36 207 1378 0 0,-16-70-814 0 0,-18-125-543 0 0,0 0-1 0 0,2-1 0 0 0,0 1 0 0 0,10 22 0 0 0,-13-34-66 0 0,1-1 0 0 0,0 1 0 0 0,0 0 0 0 0,0-1 1 0 0,1 1-1 0 0,-1-1 0 0 0,1 0 0 0 0,0 0 0 0 0,1 0 0 0 0,-1-1 0 0 0,1 0 0 0 0,-1 0 0 0 0,1 0 0 0 0,0 0 0 0 0,0-1 0 0 0,0 1 0 0 0,8 1 0 0 0,-1 0-811 0 0,0-2-1 0 0,1 1 0 0 0,-1-2 1 0 0,1 1-1 0 0,-1-2 1 0 0,1 1-1 0 0,0-2 1 0 0,20-3-1 0 0,-6 0-1775 0 0</inkml:trace>
  <inkml:trace contextRef="#ctx0" brushRef="#br0" timeOffset="1">1180 489 10250 0 0,'-10'1'5713'0'0,"2"2"-2728"0"0,-3 1-2009 0 0,4-1 1945 0 0,1 3-2353 0 0,3-3-416 0 0,-1 2-64 0 0,1 0-88 0 0,3 0-192 0 0,2-3-880 0 0,-2-1-1145 0 0,6-1 1769 0 0,1 2-1168 0 0,1-2-1081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17.368"/>
    </inkml:context>
    <inkml:brush xml:id="br0">
      <inkml:brushProperty name="width" value="0.05" units="cm"/>
      <inkml:brushProperty name="height" value="0.05" units="cm"/>
      <inkml:brushProperty name="color" value="#333333"/>
    </inkml:brush>
  </inkml:definitions>
  <inkml:trace contextRef="#ctx0" brushRef="#br0">5 0 6537 0 0,'-2'9'8920'0'0,"1"36"-8500"0"0,0 170 192 0 0,1-215-1328 0 0,0 0 82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17.959"/>
    </inkml:context>
    <inkml:brush xml:id="br0">
      <inkml:brushProperty name="width" value="0.05" units="cm"/>
      <inkml:brushProperty name="height" value="0.05" units="cm"/>
      <inkml:brushProperty name="color" value="#333333"/>
    </inkml:brush>
  </inkml:definitions>
  <inkml:trace contextRef="#ctx0" brushRef="#br0">330 28 2921 0 0,'-16'0'756'0'0,"0"1"-1"0"0,0 0 1 0 0,0 2 0 0 0,1 0 0 0 0,-1 0 0 0 0,1 1 0 0 0,-1 1 0 0 0,1 1 0 0 0,-26 14 0 0 0,30-14-579 0 0,0 1 0 0 0,1 1 1 0 0,0 0-1 0 0,0 0 0 0 0,1 1 0 0 0,0 0 1 0 0,1 0-1 0 0,0 1 0 0 0,0 0 0 0 0,1 1 1 0 0,0-1-1 0 0,1 1 0 0 0,-5 13 0 0 0,7-16-66 0 0,0 1-1 0 0,1 0 0 0 0,0 0 0 0 0,1 1 0 0 0,0-1 0 0 0,0 1 0 0 0,1-1 0 0 0,0 1 0 0 0,1-1 0 0 0,0 1 0 0 0,0-1 0 0 0,1 1 0 0 0,0-1 0 0 0,1 1 1 0 0,0-1-1 0 0,1 0 0 0 0,0 1 0 0 0,0-1 0 0 0,1-1 0 0 0,0 1 0 0 0,0 0 0 0 0,1-1 0 0 0,0 0 0 0 0,1 0 0 0 0,9 10 0 0 0,0 0 177 0 0,1-1 0 0 0,1-1 1 0 0,37 28-1 0 0,-44-37-198 0 0,0 0 1 0 0,1-2-1 0 0,0 1 1 0 0,1-1 0 0 0,-1-1-1 0 0,1 0 1 0 0,0 0 0 0 0,0-1-1 0 0,16 1 1 0 0,-3-1-12 0 0,-1-1 0 0 0,0-1 0 0 0,0-1 0 0 0,1-1 0 0 0,-1-2 0 0 0,0 0 1 0 0,28-8-1 0 0,-43 8-26 0 0,0 0 1 0 0,-1 0 0 0 0,1-1 0 0 0,-1 0 0 0 0,1 0 0 0 0,-1-1-1 0 0,0 0 1 0 0,-1 0 0 0 0,1-1 0 0 0,-1 0 0 0 0,0-1 0 0 0,-1 1-1 0 0,1-1 1 0 0,-1-1 0 0 0,-1 1 0 0 0,0-1 0 0 0,0 0 0 0 0,0 0-1 0 0,-1 0 1 0 0,0-1 0 0 0,4-12 0 0 0,-4 7 31 0 0,-1-1 0 0 0,-1 0 0 0 0,0 0 0 0 0,-1 0 0 0 0,0 0 1 0 0,-1 0-1 0 0,-1-1 0 0 0,-1 1 0 0 0,-5-26 0 0 0,1 18-22 0 0,0 0 0 0 0,-2 1 0 0 0,-1 0 0 0 0,0 1 0 0 0,-20-33 0 0 0,24 46-56 0 0,-1 1 0 0 0,1-1 0 0 0,-1 1 0 0 0,-1 1 0 0 0,1-1 0 0 0,-1 1 0 0 0,0 1-1 0 0,-1-1 1 0 0,1 1 0 0 0,-1 0 0 0 0,0 1 0 0 0,-1 0 0 0 0,1 0 0 0 0,0 0 0 0 0,-17-3-1 0 0,8 3-126 0 0,-1 1-1 0 0,1 1 0 0 0,-1 1 0 0 0,0 0 1 0 0,1 1-1 0 0,-1 1 0 0 0,-21 4 0 0 0,37-5-163 0 0,0 0 0 0 0,1 0 0 0 0,-1 0 0 0 0,1 1 0 0 0,-1-1-1 0 0,1 1 1 0 0,-1-1 0 0 0,1 1 0 0 0,-1 0 0 0 0,1-1 0 0 0,-1 1 0 0 0,1 0 0 0 0,0 0-1 0 0,0 0 1 0 0,-1 0 0 0 0,1 0 0 0 0,0 0 0 0 0,0 1 0 0 0,0-1 0 0 0,0 0 0 0 0,0 0-1 0 0,0 1 1 0 0,0-1 0 0 0,1 1 0 0 0,-1-1 0 0 0,1 1 0 0 0,-1-1 0 0 0,1 1 0 0 0,-1 2-1 0 0,1 5-2522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18.707"/>
    </inkml:context>
    <inkml:brush xml:id="br0">
      <inkml:brushProperty name="width" value="0.05" units="cm"/>
      <inkml:brushProperty name="height" value="0.05" units="cm"/>
      <inkml:brushProperty name="color" value="#333333"/>
    </inkml:brush>
  </inkml:definitions>
  <inkml:trace contextRef="#ctx0" brushRef="#br0">2 14 3601 0 0,'0'0'169'0'0,"0"0"1"0"0,-1 0-1 0 0,1 0 1 0 0,0 0 0 0 0,0 0-1 0 0,0-1 1 0 0,0 1-1 0 0,0 0 1 0 0,0 0-1 0 0,0 0 1 0 0,0 0-1 0 0,0-1 1 0 0,0 1-1 0 0,0 0 1 0 0,0 0 0 0 0,0 0-1 0 0,0-1 1 0 0,0 1-1 0 0,0 0 1 0 0,0 0-1 0 0,0 0 1 0 0,0 0-1 0 0,0-1 1 0 0,0 1 0 0 0,0 0-1 0 0,0 0 1 0 0,0 0-1 0 0,0 0 1 0 0,0-1-1 0 0,0 1 1 0 0,0 0-1 0 0,1 0 1 0 0,-1 0 0 0 0,0 0-1 0 0,0 0 1 0 0,0 0-1 0 0,0-1 1 0 0,0 1-1 0 0,0 0 1 0 0,1 0-1 0 0,-1 0 1 0 0,0 0-1 0 0,0 0 1 0 0,0 0 0 0 0,0 0-1 0 0,0 0 1 0 0,1 0-1 0 0,-1 0 1 0 0,0 0-1 0 0,0 0 1 0 0,0 0-1 0 0,1-1 1 0 0,17-3 1754 0 0,20 2-1919 0 0,-36 2 39 0 0,-1 0-1 0 0,0 0 1 0 0,1 0-1 0 0,-1 0 1 0 0,1 1 0 0 0,-1-1-1 0 0,0 0 1 0 0,1 1-1 0 0,-1-1 1 0 0,0 1-1 0 0,0-1 1 0 0,1 1-1 0 0,-1 0 1 0 0,0-1-1 0 0,0 1 1 0 0,0 0-1 0 0,0 0 1 0 0,0 0-1 0 0,0 0 1 0 0,0 0-1 0 0,0 0 1 0 0,0 0-1 0 0,0 0 1 0 0,0 0-1 0 0,0 2 1 0 0,-1-1 17 0 0,0 0 1 0 0,1 0-1 0 0,-1 0 0 0 0,-1 0 0 0 0,1 1 1 0 0,0-1-1 0 0,0 0 0 0 0,-1 0 1 0 0,1 0-1 0 0,-1 0 0 0 0,0 0 1 0 0,0 0-1 0 0,0 0 0 0 0,0 0 1 0 0,0 0-1 0 0,-1 2 0 0 0,-24 38 150 0 0,-17 33-102 0 0,42-74-107 0 0,1 0-1 0 0,-1 1 1 0 0,0-1-1 0 0,1 0 1 0 0,-1 1-1 0 0,1-1 0 0 0,-1 0 1 0 0,1 1-1 0 0,0-1 1 0 0,0 0-1 0 0,-1 1 1 0 0,1-1-1 0 0,0 1 1 0 0,0-1-1 0 0,0 0 1 0 0,1 1-1 0 0,-1-1 0 0 0,0 1 1 0 0,0-1-1 0 0,2 3 1 0 0,-2-3 2 0 0,1-1 1 0 0,0 1-1 0 0,0 0 1 0 0,0 0 0 0 0,0 0-1 0 0,0-1 1 0 0,0 1-1 0 0,0-1 1 0 0,0 1-1 0 0,0-1 1 0 0,0 1-1 0 0,0-1 1 0 0,1 1-1 0 0,-1-1 1 0 0,0 0 0 0 0,0 0-1 0 0,0 0 1 0 0,0 1-1 0 0,2-1 1 0 0,8-1 41 0 0,1 0 1 0 0,-1 0 0 0 0,0-1-1 0 0,13-4 1 0 0,-12 4 0 0 0,8-2 5 0 0,-13 3-74 0 0,0 0-1 0 0,0 0 1 0 0,0-1 0 0 0,-1 0 0 0 0,11-5-1 0 0,-5-5-2081 0 0,-10 8 1273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19.307"/>
    </inkml:context>
    <inkml:brush xml:id="br0">
      <inkml:brushProperty name="width" value="0.05" units="cm"/>
      <inkml:brushProperty name="height" value="0.05" units="cm"/>
      <inkml:brushProperty name="color" value="#333333"/>
    </inkml:brush>
  </inkml:definitions>
  <inkml:trace contextRef="#ctx0" brushRef="#br0">346 2 1752 0 0,'-10'-1'712'0'0,"0"1"0"0"0,0 0-1 0 0,0 0 1 0 0,0 1 0 0 0,0 0-1 0 0,0 1 1 0 0,0 0 0 0 0,1 0 0 0 0,-1 1-1 0 0,-13 7 1 0 0,2 0-252 0 0,0 1 0 0 0,1 2 0 0 0,-26 19 0 0 0,33-22-236 0 0,-1 0 80 0 0,0 1-1 0 0,-17 19 1 0 0,26-26-226 0 0,2 1 1 0 0,-1 0-1 0 0,0 0 0 0 0,1 0 1 0 0,0 1-1 0 0,0-1 0 0 0,1 1 1 0 0,-1-1-1 0 0,1 1 0 0 0,-2 11 1 0 0,1-2 106 0 0,1-1 1 0 0,1 1-1 0 0,0 0 1 0 0,1-1 0 0 0,0 1-1 0 0,1 0 1 0 0,5 24-1 0 0,-4-30-133 0 0,1 0-1 0 0,0-1 0 0 0,0 1 1 0 0,1-1-1 0 0,0 0 0 0 0,0 0 1 0 0,1 0-1 0 0,0-1 0 0 0,0 1 0 0 0,1-1 1 0 0,0-1-1 0 0,0 1 0 0 0,13 10 1 0 0,-5-7 52 0 0,1-1 0 0 0,0 0 0 0 0,1-1 0 0 0,-1-1 0 0 0,2 0 0 0 0,-1-1-1 0 0,1-1 1 0 0,30 6 0 0 0,-19-7 18 0 0,1-1-1 0 0,-1-1 1 0 0,0-1-1 0 0,47-5 1 0 0,-66 3-63 0 0,0 0-1 0 0,-1-1 1 0 0,1 0 0 0 0,-1 0 0 0 0,0-1 0 0 0,0 0-1 0 0,0 0 1 0 0,0-1 0 0 0,0 0 0 0 0,-1 0 0 0 0,11-8 0 0 0,-12 6 2 0 0,-1 1 0 0 0,1-1 1 0 0,-1 0-1 0 0,-1 0 0 0 0,1-1 0 0 0,-1 1 1 0 0,0-1-1 0 0,0 0 0 0 0,-1 0 1 0 0,0 0-1 0 0,0-1 0 0 0,3-14 1 0 0,-2 3 42 0 0,-1-1 1 0 0,0 0-1 0 0,-1 0 1 0 0,-2 0-1 0 0,0 0 1 0 0,-4-31-1 0 0,2 37-29 0 0,-1 0 1 0 0,0 1-1 0 0,0-1 0 0 0,-2 1 0 0 0,0 0 0 0 0,0 1 1 0 0,-1-1-1 0 0,0 1 0 0 0,-1 0 0 0 0,-13-16 1 0 0,14 22-58 0 0,-1-1 0 0 0,0 1 0 0 0,0 0 0 0 0,0 1 0 0 0,-1 0 1 0 0,0 0-1 0 0,0 0 0 0 0,0 1 0 0 0,-1 0 0 0 0,-13-3 0 0 0,-4-1-51 0 0,0 2-1 0 0,-37-5 0 0 0,56 10 21 0 0,0 1 0 0 0,0-1 0 0 0,0 1 0 0 0,-12 2 1 0 0,18-2-115 0 0,0 0 1 0 0,0 0 0 0 0,0 0 0 0 0,0 0 0 0 0,0 0-1 0 0,0 0 1 0 0,1 1 0 0 0,-1-1 0 0 0,0 0 0 0 0,0 1 0 0 0,0-1-1 0 0,0 0 1 0 0,1 1 0 0 0,-1-1 0 0 0,0 1 0 0 0,0 0-1 0 0,1-1 1 0 0,-1 1 0 0 0,0 0 0 0 0,1-1 0 0 0,-1 1 0 0 0,1 0-1 0 0,-1-1 1 0 0,1 1 0 0 0,-1 0 0 0 0,1 0 0 0 0,-1 0-1 0 0,1 0 1 0 0,0-1 0 0 0,0 1 0 0 0,-1 0 0 0 0,1 0-1 0 0,0 0 1 0 0,0 0 0 0 0,0 0 0 0 0,0 0 0 0 0,0 0 0 0 0,0 0-1 0 0,0-1 1 0 0,0 1 0 0 0,0 0 0 0 0,1 0 0 0 0,-1 0-1 0 0,0 0 1 0 0,1 1 0 0 0,1 4-1766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31.286"/>
    </inkml:context>
    <inkml:brush xml:id="br0">
      <inkml:brushProperty name="width" value="0.1" units="cm"/>
      <inkml:brushProperty name="height" value="0.1" units="cm"/>
      <inkml:brushProperty name="color" value="#333333"/>
    </inkml:brush>
  </inkml:definitions>
  <inkml:trace contextRef="#ctx0" brushRef="#br0">7 0 8754 0 0,'0'1'682'0'0,"-1"1"1"0"0,0-1-1 0 0,0 0 0 0 0,1 0 1 0 0,-1 0-1 0 0,0 0 0 0 0,1 1 1 0 0,0-1-1 0 0,-1 0 0 0 0,1 1 1 0 0,0-1-1 0 0,-1 2 0 0 0,1-3-540 0 0,1 1-1 0 0,-1 0 0 0 0,0 0 0 0 0,1 0 1 0 0,-1-1-1 0 0,0 1 0 0 0,1 0 1 0 0,-1-1-1 0 0,1 1 0 0 0,0 0 0 0 0,-1-1 1 0 0,1 1-1 0 0,-1 0 0 0 0,1-1 1 0 0,0 1-1 0 0,-1-1 0 0 0,1 1 0 0 0,0-1 1 0 0,0 0-1 0 0,-1 1 0 0 0,3 0 0 0 0,4 3 242 0 0,0 1-1 0 0,0 0 0 0 0,0 1 1 0 0,0-1-1 0 0,-1 1 0 0 0,0 1 1 0 0,0-1-1 0 0,-1 1 0 0 0,0 0 0 0 0,8 14 1 0 0,2 7 144 0 0,18 45 0 0 0,0 10-27 0 0,99 230 366 0 0,-109-267-819 0 0,-22-51-488 0 0,0-1 0 0 0,0 1 0 0 0,1 0 0 0 0,3-8 0 0 0,-2 1 750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20.043"/>
    </inkml:context>
    <inkml:brush xml:id="br0">
      <inkml:brushProperty name="width" value="0.05" units="cm"/>
      <inkml:brushProperty name="height" value="0.05" units="cm"/>
      <inkml:brushProperty name="color" value="#333333"/>
    </inkml:brush>
  </inkml:definitions>
  <inkml:trace contextRef="#ctx0" brushRef="#br0">49 10 6017 0 0,'-15'-9'7540'0'0,"27"9"-5625"0"0,29 7-2046 0 0,-39-7 147 0 0,-1 1-1 0 0,1-1 1 0 0,-1 0 0 0 0,0 1 0 0 0,1-1 0 0 0,-1 1 0 0 0,0 0 0 0 0,1-1 0 0 0,-1 1 0 0 0,0 0 0 0 0,0 0 0 0 0,1 0-1 0 0,-1 0 1 0 0,0 0 0 0 0,0 0 0 0 0,0 0 0 0 0,0 0 0 0 0,0 0 0 0 0,-1 0 0 0 0,1 1 0 0 0,0-1 0 0 0,0 2 0 0 0,-1-2 4 0 0,0 1 1 0 0,0-1-1 0 0,0 1 1 0 0,0 0-1 0 0,0-1 1 0 0,0 1-1 0 0,0-1 1 0 0,-1 1-1 0 0,1-1 1 0 0,-1 1-1 0 0,1-1 1 0 0,-1 1-1 0 0,0-1 0 0 0,0 0 1 0 0,1 1-1 0 0,-1-1 1 0 0,-1 2-1 0 0,-6 6 61 0 0,-1 0 0 0 0,1-1 0 0 0,-2 0-1 0 0,-10 9 1 0 0,13-13-92 0 0,6-2 9 0 0,-1-1 0 0 0,0 0 0 0 0,1 1 0 0 0,-1-1 0 0 0,0 1 0 0 0,1-1 0 0 0,0 1 0 0 0,-1 0 0 0 0,1 0 1 0 0,0 0-1 0 0,0-1 0 0 0,0 1 0 0 0,0 0 0 0 0,0 0 0 0 0,1 0 0 0 0,-1 0 0 0 0,0 4 0 0 0,1-5 1 0 0,1 0-1 0 0,-1 1 0 0 0,0-1 0 0 0,1 0 1 0 0,-1 0-1 0 0,1 0 0 0 0,-1 0 0 0 0,1-1 1 0 0,-1 1-1 0 0,1 0 0 0 0,0 0 1 0 0,-1 0-1 0 0,1 0 0 0 0,0-1 0 0 0,0 1 1 0 0,0 0-1 0 0,-1 0 0 0 0,1-1 0 0 0,0 1 1 0 0,0-1-1 0 0,0 1 0 0 0,0-1 1 0 0,0 1-1 0 0,0-1 0 0 0,0 0 0 0 0,0 0 1 0 0,0 1-1 0 0,1-1 0 0 0,-1 0 0 0 0,0 0 1 0 0,0 0-1 0 0,0 0 0 0 0,0 0 1 0 0,2 0-1 0 0,9 0 8 0 0,0 2 0 0 0,0 0 0 0 0,1 0-1 0 0,20 8 1 0 0,-29-9-3 0 0,-1 1 0 0 0,0 0-1 0 0,1-1 1 0 0,-1 1 0 0 0,0 0-1 0 0,0 0 1 0 0,0 1 0 0 0,-1-1-1 0 0,5 4 1 0 0,-6-4 6 0 0,0-1 1 0 0,0 1-1 0 0,0-1 1 0 0,0 1-1 0 0,-1 0 1 0 0,1-1-1 0 0,0 1 1 0 0,-1 0-1 0 0,1 0 1 0 0,-1 0-1 0 0,1-1 1 0 0,-1 1-1 0 0,0 0 0 0 0,0 0 1 0 0,0 0-1 0 0,0 0 1 0 0,0 0-1 0 0,0-1 1 0 0,-1 4-1 0 0,0-3 16 0 0,0 1 1 0 0,0 0-1 0 0,-1 0 0 0 0,1-1 0 0 0,-1 1 0 0 0,1-1 0 0 0,-1 1 1 0 0,0-1-1 0 0,0 0 0 0 0,0 1 0 0 0,0-1 0 0 0,-1 0 0 0 0,1-1 1 0 0,0 1-1 0 0,-1 0 0 0 0,1-1 0 0 0,-1 1 0 0 0,0-1 0 0 0,0 0 1 0 0,1 0-1 0 0,-1 0 0 0 0,0 0 0 0 0,0 0 0 0 0,-5 0 1 0 0,-8 2 48 0 0,-1-1 0 0 0,1-1 1 0 0,-20 0-1 0 0,31-1-79 0 0,3 0-86 0 0,0 0 0 0 0,1 0 0 0 0,-1 0 0 0 0,0-1 0 0 0,1 1 0 0 0,-1 0 0 0 0,0-1 0 0 0,1 0 0 0 0,-1 1 0 0 0,0-1 0 0 0,-2-1 0 0 0,4 2-10 0 0,0-1-1 0 0,-1 1 1 0 0,1-1 0 0 0,-1 1 0 0 0,1 0 0 0 0,0-1-1 0 0,0 1 1 0 0,-1-1 0 0 0,1 1 0 0 0,0-1 0 0 0,0 1-1 0 0,-1-1 1 0 0,1 1 0 0 0,0-1 0 0 0,0 1 0 0 0,0-1-1 0 0,0 1 1 0 0,0-1 0 0 0,0 1 0 0 0,0-1 0 0 0,0 1-1 0 0,0-1 1 0 0,0 1 0 0 0,0-1 0 0 0,0 1 0 0 0,0-1-1 0 0,0 1 1 0 0,1-1 0 0 0,-1 1 0 0 0,0-1 0 0 0,0 1-1 0 0,1-1 1 0 0,-1 1 0 0 0,0-1 0 0 0,0 1-1 0 0,1 0 1 0 0,-1-1 0 0 0,1 1 0 0 0,-1 0 0 0 0,0-1-1 0 0,2 0 1 0 0,4-6-1822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20.652"/>
    </inkml:context>
    <inkml:brush xml:id="br0">
      <inkml:brushProperty name="width" value="0.05" units="cm"/>
      <inkml:brushProperty name="height" value="0.05" units="cm"/>
      <inkml:brushProperty name="color" value="#333333"/>
    </inkml:brush>
  </inkml:definitions>
  <inkml:trace contextRef="#ctx0" brushRef="#br0">575 40 2312 0 0,'-43'-24'6177'0'0,"36"21"-5740"0"0,-1 0 0 0 0,1 1-1 0 0,-1 0 1 0 0,1 0 0 0 0,-1 0-1 0 0,0 1 1 0 0,-11 0 0 0 0,-2 2-297 0 0,1 0 1 0 0,-1 2 0 0 0,1 0-1 0 0,-1 1 1 0 0,1 1-1 0 0,0 1 1 0 0,1 0 0 0 0,0 2-1 0 0,0 0 1 0 0,0 1 0 0 0,-32 23-1 0 0,35-22-114 0 0,2 2 1 0 0,-1 0-1 0 0,2 0 0 0 0,0 1 0 0 0,0 1 0 0 0,1 0 0 0 0,1 1 0 0 0,-12 19 1 0 0,14-17 81 0 0,0 1 0 0 0,1 0 0 0 0,1 0 0 0 0,1 1 0 0 0,1-1 0 0 0,0 1 1 0 0,1 1-1 0 0,1-1 0 0 0,1 0 0 0 0,1 1 0 0 0,1 0 0 0 0,2 25 0 0 0,0-32-71 0 0,0-1 0 0 0,0 0 0 0 0,1 0 0 0 0,0 0 0 0 0,1 0 0 0 0,1 0 0 0 0,0-1 0 0 0,0 0 0 0 0,1 0 0 0 0,1 0 0 0 0,0-1 0 0 0,0 0 0 0 0,1 0 0 0 0,0-1 0 0 0,1 0 0 0 0,0 0 0 0 0,0-1 0 0 0,1 0 0 0 0,0-1-1 0 0,15 9 1 0 0,-2-4 44 0 0,1-1 0 0 0,0-2-1 0 0,0 0 1 0 0,1-1-1 0 0,0-2 1 0 0,0 0-1 0 0,0-2 1 0 0,1-1-1 0 0,32 1 1 0 0,-36-5-2 0 0,-1 0 1 0 0,1-1-1 0 0,-1-1 1 0 0,0-1-1 0 0,0 0 1 0 0,-1-2-1 0 0,1-1 1 0 0,-1 0-1 0 0,0-1 1 0 0,-1-2-1 0 0,28-17 0 0 0,-38 21-26 0 0,-1 0 0 0 0,0-1 0 0 0,0 0 0 0 0,-1 0-1 0 0,0-1 1 0 0,-1 0 0 0 0,1 0 0 0 0,-1-1-1 0 0,7-14 1 0 0,-6 8 19 0 0,0 0 1 0 0,-2-1-1 0 0,0 1 0 0 0,0-1 0 0 0,3-25 1 0 0,-5 9 19 0 0,-1-1 1 0 0,-1 0-1 0 0,-2 1 1 0 0,-1-1-1 0 0,-10-50 1 0 0,9 67-57 0 0,-1-1 0 0 0,0 1 0 0 0,-1 0 0 0 0,-1 0-1 0 0,-1 1 1 0 0,-12-22 0 0 0,17 33-61 0 0,-1-1 0 0 0,0 1-1 0 0,0 0 1 0 0,0 1-1 0 0,0-1 1 0 0,0 1-1 0 0,-1-1 1 0 0,0 1 0 0 0,0 0-1 0 0,0 0 1 0 0,0 1-1 0 0,0-1 1 0 0,0 1-1 0 0,-1 0 1 0 0,1 0 0 0 0,-1 0-1 0 0,0 1 1 0 0,1-1-1 0 0,-1 1 1 0 0,0 0 0 0 0,0 1-1 0 0,0-1 1 0 0,1 1-1 0 0,-1 0 1 0 0,0 0-1 0 0,-7 2 1 0 0,9-2-254 0 0,-1 1 0 0 0,1 0-1 0 0,0 0 1 0 0,0 1 0 0 0,0-1 0 0 0,0 1-1 0 0,0-1 1 0 0,1 1 0 0 0,-1 0 0 0 0,0 0 0 0 0,1 0-1 0 0,-1 1 1 0 0,1-1 0 0 0,0 0 0 0 0,-4 6-1 0 0,0 2-1361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21.154"/>
    </inkml:context>
    <inkml:brush xml:id="br0">
      <inkml:brushProperty name="width" value="0.05" units="cm"/>
      <inkml:brushProperty name="height" value="0.05" units="cm"/>
      <inkml:brushProperty name="color" value="#333333"/>
    </inkml:brush>
  </inkml:definitions>
  <inkml:trace contextRef="#ctx0" brushRef="#br0">39 11 5273 0 0,'-9'-11'7346'0'0,"8"13"-4757"0"0,0 5-2528 0 0,-9 40 747 0 0,5-29-447 0 0,0 1 0 0 0,2 0 1 0 0,1 0-1 0 0,-1 20 1 0 0,3-37-351 0 0,0 0-1 0 0,1 0 1 0 0,-1 0 0 0 0,0 1-1 0 0,1-1 1 0 0,-1 0 0 0 0,1 0 0 0 0,0 0-1 0 0,0 0 1 0 0,0 0 0 0 0,0 0-1 0 0,0 0 1 0 0,0 0 0 0 0,0 0 0 0 0,1 0-1 0 0,-1-1 1 0 0,1 1 0 0 0,-1 0 0 0 0,3 1-1 0 0,-1-1 18 0 0,1 0-1 0 0,-1-1 1 0 0,0 1 0 0 0,0-1-1 0 0,1 0 1 0 0,-1 1-1 0 0,1-2 1 0 0,-1 1-1 0 0,1 0 1 0 0,-1-1 0 0 0,5 1-1 0 0,5-2 75 0 0,-1 1-1 0 0,1-1 1 0 0,0-1 0 0 0,-1-1-1 0 0,20-5 1 0 0,-6 2 16 0 0,5-2-238 0 0,-13-1-2751 0 0,-15 5 925 0 0,-4 4 361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21.562"/>
    </inkml:context>
    <inkml:brush xml:id="br0">
      <inkml:brushProperty name="width" value="0.05" units="cm"/>
      <inkml:brushProperty name="height" value="0.05" units="cm"/>
      <inkml:brushProperty name="color" value="#333333"/>
    </inkml:brush>
  </inkml:definitions>
  <inkml:trace contextRef="#ctx0" brushRef="#br0">9 21 8226 0 0,'-9'-21'7180'0'0,"17"36"-6604"0"0,-5-4-510 0 0,0 0-1 0 0,-1 1 1 0 0,0-1-1 0 0,-1 0 1 0 0,0 20-1 0 0,-6 59 11 0 0,3-68-361 0 0,0-12-4427 0 0,3-9 2540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21.997"/>
    </inkml:context>
    <inkml:brush xml:id="br0">
      <inkml:brushProperty name="width" value="0.05" units="cm"/>
      <inkml:brushProperty name="height" value="0.05" units="cm"/>
      <inkml:brushProperty name="color" value="#333333"/>
    </inkml:brush>
  </inkml:definitions>
  <inkml:trace contextRef="#ctx0" brushRef="#br0">564 99 3657 0 0,'-44'-31'8183'0'0,"32"21"-7615"0"0,0 1 0 0 0,-1 1 0 0 0,0 0-1 0 0,-24-10 1 0 0,27 14-492 0 0,-1 1-1 0 0,1 1 1 0 0,-1 0 0 0 0,0 0-1 0 0,0 1 1 0 0,1 1 0 0 0,-1 0-1 0 0,0 0 1 0 0,0 1 0 0 0,0 0-1 0 0,1 1 1 0 0,-1 0 0 0 0,1 1-1 0 0,-1 0 1 0 0,1 0 0 0 0,-12 7-1 0 0,3-1-55 0 0,2 1 0 0 0,-1 1 1 0 0,1 0-1 0 0,1 1 0 0 0,0 1 0 0 0,1 0 0 0 0,-25 29 0 0 0,31-30 40 0 0,0 1 0 0 0,0 0-1 0 0,1 1 1 0 0,1-1 0 0 0,0 2-1 0 0,1-1 1 0 0,0 1 0 0 0,2 0-1 0 0,0 0 1 0 0,0 0 0 0 0,-2 22 0 0 0,4-11 46 0 0,1 0 1 0 0,0 1 0 0 0,2-1 0 0 0,1 1 0 0 0,11 50 0 0 0,-11-67-85 0 0,0 0 0 0 0,1-1 0 0 0,0 1 0 0 0,1 0 0 0 0,0-1 0 0 0,0 0 0 0 0,1 0 0 0 0,0 0 0 0 0,0-1 0 0 0,1 1 0 0 0,1-1 0 0 0,-1 0 0 0 0,1-1 0 0 0,0 0 0 0 0,11 8 0 0 0,2 0 62 0 0,0-2-1 0 0,2 0 1 0 0,0-1 0 0 0,0-2 0 0 0,34 12-1 0 0,-40-17-18 0 0,0-1 0 0 0,1 0 0 0 0,0-2 0 0 0,0 0 0 0 0,0 0 0 0 0,0-2 0 0 0,-1 0 0 0 0,32-5 0 0 0,-31 2 3 0 0,0 0 0 0 0,0-2 0 0 0,-1 0 1 0 0,1-1-1 0 0,-1 0 0 0 0,-1-1 0 0 0,1-1 1 0 0,-1-1-1 0 0,17-12 0 0 0,-21 12-30 0 0,-1 0 0 0 0,0 0 0 0 0,0-1 0 0 0,-1 0-1 0 0,0-1 1 0 0,-1 0 0 0 0,0 0 0 0 0,-1-1 0 0 0,0 0 0 0 0,-1 0 0 0 0,-1-1 0 0 0,6-15 0 0 0,-2-2 6 0 0,-1 0 1 0 0,-2 0-1 0 0,-1 0 1 0 0,2-39-1 0 0,-6 51-28 0 0,-2 1-1 0 0,0-1 0 0 0,0 1 1 0 0,-2 0-1 0 0,0 0 0 0 0,-1 0 1 0 0,-1 0-1 0 0,0 0 0 0 0,-9-15 1 0 0,11 25-4 0 0,-1 0 1 0 0,-1 0-1 0 0,1 1 1 0 0,-1-1 0 0 0,0 1-1 0 0,0 1 1 0 0,-1-1-1 0 0,0 1 1 0 0,0 0-1 0 0,0 0 1 0 0,-12-6 0 0 0,13 8-212 0 0,-1 0 0 0 0,1 0 1 0 0,-1 1-1 0 0,1 0 1 0 0,-1 0-1 0 0,0 0 1 0 0,0 1-1 0 0,0 0 1 0 0,0 0-1 0 0,0 1 0 0 0,0-1 1 0 0,0 1-1 0 0,0 1 1 0 0,0-1-1 0 0,-10 3 1 0 0,13-2-288 0 0,-1 0 0 0 0,0 1 1 0 0,1 0-1 0 0,-1 0 1 0 0,1 0-1 0 0,-6 5 0 0 0,-1 2-1047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22.637"/>
    </inkml:context>
    <inkml:brush xml:id="br0">
      <inkml:brushProperty name="width" value="0.05" units="cm"/>
      <inkml:brushProperty name="height" value="0.05" units="cm"/>
      <inkml:brushProperty name="color" value="#333333"/>
    </inkml:brush>
  </inkml:definitions>
  <inkml:trace contextRef="#ctx0" brushRef="#br0">143 28 7818 0 0,'-24'-19'6269'0'0,"22"17"-6015"0"0,0 1 1 0 0,0 0 0 0 0,-1 0 0 0 0,1 0-1 0 0,0 0 1 0 0,-1 1 0 0 0,1-1-1 0 0,-4 0 1 0 0,4 1-237 0 0,-1 0 0 0 0,1 0 1 0 0,0 1-1 0 0,-1-1 0 0 0,1 1 0 0 0,-1-1 0 0 0,1 1 0 0 0,0 0 0 0 0,0 0 1 0 0,-1 0-1 0 0,1 0 0 0 0,0 0 0 0 0,0 1 0 0 0,0-1 0 0 0,0 0 0 0 0,0 1 1 0 0,1 0-1 0 0,-1-1 0 0 0,0 1 0 0 0,1 0 0 0 0,-3 3 0 0 0,-1 1 5 0 0,0 1-1 0 0,0 0 0 0 0,1-1 0 0 0,0 1 1 0 0,0 1-1 0 0,0-1 0 0 0,1 0 1 0 0,0 1-1 0 0,1 0 0 0 0,0 0 0 0 0,0 0 1 0 0,1 0-1 0 0,-1 8 0 0 0,2-15-17 0 0,0 1 0 0 0,1-1 0 0 0,-1 1-1 0 0,0-1 1 0 0,1 0 0 0 0,0 1 0 0 0,-1-1-1 0 0,1 0 1 0 0,0 1 0 0 0,0-1 0 0 0,-1 0-1 0 0,1 0 1 0 0,0 0 0 0 0,0 0 0 0 0,0 0-1 0 0,0 0 1 0 0,1 0 0 0 0,-1 0 0 0 0,0 0-1 0 0,0-1 1 0 0,1 1 0 0 0,-1 0 0 0 0,0-1-1 0 0,1 1 1 0 0,-1-1 0 0 0,0 1 0 0 0,1-1-1 0 0,-1 0 1 0 0,3 1 0 0 0,6 0 8 0 0,1 1 1 0 0,-1-2-1 0 0,14 0 0 0 0,-2 0 23 0 0,-13 1-24 0 0,0 0-1 0 0,0 1 1 0 0,0-1-1 0 0,-1 2 1 0 0,1-1-1 0 0,-1 1 1 0 0,1 1 0 0 0,-1-1-1 0 0,0 2 1 0 0,13 7-1 0 0,-20-10-4 0 0,0-1 1 0 0,0 1-1 0 0,0-1 0 0 0,0 1 0 0 0,0-1 0 0 0,0 1 1 0 0,-1 0-1 0 0,1-1 0 0 0,0 1 0 0 0,-1 0 1 0 0,1 0-1 0 0,-1 0 0 0 0,0-1 0 0 0,0 1 0 0 0,0 0 1 0 0,0 0-1 0 0,0 0 0 0 0,0 0 0 0 0,0-1 1 0 0,0 1-1 0 0,-1 0 0 0 0,1 0 0 0 0,-1 0 0 0 0,0-1 1 0 0,1 1-1 0 0,-1 0 0 0 0,0-1 0 0 0,0 1 1 0 0,0-1-1 0 0,0 1 0 0 0,-1 1 0 0 0,-2 3 21 0 0,-1 0-1 0 0,1 0 0 0 0,-1 0 1 0 0,0 0-1 0 0,-1-1 0 0 0,-7 7 1 0 0,9-10-54 0 0,0 0 1 0 0,1 1 0 0 0,-1-2-1 0 0,0 1 1 0 0,0 0 0 0 0,0-1-1 0 0,-1 0 1 0 0,1 0 0 0 0,0 0-1 0 0,0 0 1 0 0,-7 0 0 0 0,9-1-177 0 0,0 0-1 0 0,0 0 1 0 0,0 0 0 0 0,0 0 0 0 0,1-1 0 0 0,-1 1-1 0 0,0-1 1 0 0,0 1 0 0 0,0-1 0 0 0,0 1 0 0 0,1-1-1 0 0,-1 0 1 0 0,0 0 0 0 0,1 0 0 0 0,-1 0 0 0 0,0 0 0 0 0,1 0-1 0 0,-1-1 1 0 0,1 1 0 0 0,0 0 0 0 0,-1-1 0 0 0,1 1-1 0 0,0-1 1 0 0,0 1 0 0 0,0-1 0 0 0,0 0 0 0 0,-1-3 0 0 0,1-4-1511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23.047"/>
    </inkml:context>
    <inkml:brush xml:id="br0">
      <inkml:brushProperty name="width" value="0.05" units="cm"/>
      <inkml:brushProperty name="height" value="0.05" units="cm"/>
      <inkml:brushProperty name="color" value="#333333"/>
    </inkml:brush>
  </inkml:definitions>
  <inkml:trace contextRef="#ctx0" brushRef="#br0">1 67 6313 0 0,'1'-4'2921'0'0,"1"0"-1673"0"0,1 0-760 0 0,3-1 168 0 0,0-2-31 0 0,1 2-209 0 0,0-1-168 0 0,2 2-48 0 0,1-1-16 0 0,-1 0-72 0 0,1 1-72 0 0,-1 0 0 0 0,2 2-176 0 0,-2-1-944 0 0,-3 1 944 0 0,1 1-497 0 0,-1-1-399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23.488"/>
    </inkml:context>
    <inkml:brush xml:id="br0">
      <inkml:brushProperty name="width" value="0.05" units="cm"/>
      <inkml:brushProperty name="height" value="0.05" units="cm"/>
      <inkml:brushProperty name="color" value="#333333"/>
    </inkml:brush>
  </inkml:definitions>
  <inkml:trace contextRef="#ctx0" brushRef="#br0">677 97 6713 0 0,'-17'-21'4758'0'0,"14"16"-4503"0"0,-1 0 0 0 0,1 1 0 0 0,-1-1 0 0 0,0 1 0 0 0,0 0 0 0 0,0 0 0 0 0,-1 0 0 0 0,0 1 0 0 0,1 0 0 0 0,-1-1 0 0 0,0 2 0 0 0,0-1 0 0 0,-7-2 0 0 0,-7 0-103 0 0,0 0 1 0 0,0 1 0 0 0,0 2-1 0 0,0 0 1 0 0,-1 0 0 0 0,1 2-1 0 0,-1 0 1 0 0,1 2 0 0 0,-1 0-1 0 0,1 1 1 0 0,0 1 0 0 0,-34 12-1 0 0,33-9-151 0 0,0 1 0 0 0,1 0-1 0 0,0 2 1 0 0,1 1 0 0 0,0 0-1 0 0,1 1 1 0 0,0 1-1 0 0,1 0 1 0 0,0 1 0 0 0,1 1-1 0 0,-22 28 1 0 0,27-29 45 0 0,1 1 1 0 0,0 0-1 0 0,1 0 0 0 0,1 1 1 0 0,0 0-1 0 0,2 0 1 0 0,-1 1-1 0 0,2-1 0 0 0,0 1 1 0 0,1 0-1 0 0,1 0 0 0 0,1 1 1 0 0,0-1-1 0 0,1 0 0 0 0,1 1 1 0 0,3 21-1 0 0,0-19-11 0 0,0 0 0 0 0,2-1 0 0 0,0 1 0 0 0,1-1 0 0 0,1-1 0 0 0,1 1 0 0 0,0-1 0 0 0,1-1 0 0 0,1 0 0 0 0,1 0 0 0 0,1-1 0 0 0,0 0 0 0 0,22 19 0 0 0,-20-21 25 0 0,0 0 1 0 0,1-2-1 0 0,0 0 0 0 0,1-1 1 0 0,0 0-1 0 0,1-1 1 0 0,0-1-1 0 0,0-1 1 0 0,1-1-1 0 0,0 0 1 0 0,29 5-1 0 0,-29-9-5 0 0,1 0 0 0 0,-1-2 0 0 0,1 0 0 0 0,-1-1 0 0 0,1-1 0 0 0,-1-1 0 0 0,1 0 0 0 0,-1-2 0 0 0,0 0 0 0 0,0-1 0 0 0,-1-1 0 0 0,1-1 0 0 0,-1-1 0 0 0,-1 0 0 0 0,1-1 0 0 0,-1-1 0 0 0,20-16 0 0 0,-22 16-21 0 0,-1-2-1 0 0,-1 0 1 0 0,0-1 0 0 0,-1 0 0 0 0,0-1 0 0 0,-1 0 0 0 0,0-1 0 0 0,-1 0 0 0 0,-1-1 0 0 0,0 0 0 0 0,-2 0 0 0 0,0-1 0 0 0,0 0 0 0 0,-2 0 0 0 0,0 0 0 0 0,-1-1-1 0 0,2-20 1 0 0,-3 10-7 0 0,-2-1-1 0 0,0 0 1 0 0,-3 0-1 0 0,-6-41 1 0 0,5 51-19 0 0,-1 0 0 0 0,-1 1 0 0 0,-1-1 0 0 0,-1 1 0 0 0,0 0 0 0 0,-1 1 1 0 0,-17-27-1 0 0,22 40-31 0 0,-1-1-1 0 0,0 1 1 0 0,0 0 0 0 0,0 0 0 0 0,0 0 0 0 0,-1 1 0 0 0,0-1-1 0 0,1 1 1 0 0,-1 0 0 0 0,0 0 0 0 0,-1 1 0 0 0,1 0-1 0 0,0 0 1 0 0,-1 0 0 0 0,1 0 0 0 0,-1 1 0 0 0,0 0 0 0 0,1 0-1 0 0,-9 0 1 0 0,6 1-438 0 0,-1 0 0 0 0,1 1 0 0 0,0-1 0 0 0,0 2 0 0 0,-1-1 0 0 0,1 1 0 0 0,0 0-1 0 0,1 1 1 0 0,-1 0 0 0 0,0 0 0 0 0,1 1 0 0 0,-1 0 0 0 0,-6 5 0 0 0,5-1-1395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24.138"/>
    </inkml:context>
    <inkml:brush xml:id="br0">
      <inkml:brushProperty name="width" value="0.05" units="cm"/>
      <inkml:brushProperty name="height" value="0.05" units="cm"/>
      <inkml:brushProperty name="color" value="#333333"/>
    </inkml:brush>
  </inkml:definitions>
  <inkml:trace contextRef="#ctx0" brushRef="#br0">58 0 5809 0 0,'-1'1'426'0'0,"1"-1"1"0"0,-1 0-1 0 0,0 0 0 0 0,1 0 0 0 0,-1 0 0 0 0,1 1 0 0 0,-1-1 1 0 0,0 0-1 0 0,1 0 0 0 0,-1 1 0 0 0,1-1 0 0 0,-1 1 0 0 0,1-1 1 0 0,-1 0-1 0 0,1 1 0 0 0,-1-1 0 0 0,1 1 0 0 0,-1 0 0 0 0,-9 16 2314 0 0,-2 22-2904 0 0,11-32 848 0 0,-7 23 28 0 0,-5 46 1 0 0,11-65-655 0 0,1 1 1 0 0,1-1 0 0 0,0 1-1 0 0,1-1 1 0 0,0 1 0 0 0,1-1-1 0 0,4 16 1 0 0,-6-25-48 0 0,1 1-1 0 0,0-1 1 0 0,-1 1 0 0 0,1-1 0 0 0,0 1-1 0 0,1-1 1 0 0,-1 0 0 0 0,0 1-1 0 0,1-1 1 0 0,-1 0 0 0 0,1 0-1 0 0,0 0 1 0 0,-1 0 0 0 0,1-1 0 0 0,0 1-1 0 0,0 0 1 0 0,0-1 0 0 0,1 1-1 0 0,-1-1 1 0 0,0 0 0 0 0,1 0-1 0 0,-1 0 1 0 0,0 0 0 0 0,1 0 0 0 0,-1 0-1 0 0,1-1 1 0 0,-1 1 0 0 0,1-1-1 0 0,0 1 1 0 0,-1-1 0 0 0,1 0-1 0 0,-1 0 1 0 0,1 0 0 0 0,0-1-1 0 0,-1 1 1 0 0,1-1 0 0 0,-1 1 0 0 0,1-1-1 0 0,-1 0 1 0 0,1 0 0 0 0,-1 0-1 0 0,0 0 1 0 0,1 0 0 0 0,-1-1-1 0 0,0 1 1 0 0,3-3 0 0 0,-1 1 25 0 0,0-1 0 0 0,0 1 0 0 0,0-1 0 0 0,-1 0 0 0 0,0 0 1 0 0,1-1-1 0 0,-1 1 0 0 0,-1-1 0 0 0,1 1 0 0 0,-1-1 0 0 0,0 0 0 0 0,0 0 0 0 0,0 0 1 0 0,2-9-1 0 0,-4 12-28 0 0,1 0 1 0 0,-1 0 0 0 0,1-1 0 0 0,-1 1-1 0 0,0 0 1 0 0,0 0 0 0 0,0-1 0 0 0,0 1-1 0 0,0 0 1 0 0,-1 0 0 0 0,1-1 0 0 0,-1 1-1 0 0,1 0 1 0 0,-1 0 0 0 0,0 0 0 0 0,0 0-1 0 0,0 0 1 0 0,0 0 0 0 0,0 0 0 0 0,0 0-1 0 0,-1 0 1 0 0,1 0 0 0 0,-1 1 0 0 0,1-1-1 0 0,-1 1 1 0 0,0-1 0 0 0,1 1 0 0 0,-1-1-1 0 0,0 1 1 0 0,0 0 0 0 0,0 0 0 0 0,0 0-1 0 0,0 0 1 0 0,0 0 0 0 0,0 0 0 0 0,-4 0-1 0 0,3 0-13 0 0,1 1 1 0 0,-1 0-1 0 0,0 0 0 0 0,1 0 0 0 0,-1 0 0 0 0,0 0 0 0 0,0 0 0 0 0,1 0 0 0 0,-1 1 1 0 0,1 0-1 0 0,-1-1 0 0 0,0 1 0 0 0,1 0 0 0 0,-1 0 0 0 0,1 0 0 0 0,0 1 0 0 0,-1-1 0 0 0,1 1 1 0 0,0-1-1 0 0,0 1 0 0 0,0 0 0 0 0,-2 2 0 0 0,-2 1-279 0 0,1 1 0 0 0,0 0-1 0 0,1 1 1 0 0,0-1 0 0 0,0 1 0 0 0,-5 10 0 0 0,9-17 170 0 0,0 1 0 0 0,0-1 0 0 0,-1 1 0 0 0,1-1 0 0 0,0 1 0 0 0,0-1 0 0 0,0 1 0 0 0,0-1 0 0 0,0 1 0 0 0,0-1 1 0 0,0 1-1 0 0,0-1 0 0 0,0 1 0 0 0,0-1 0 0 0,0 1 0 0 0,0-1 0 0 0,0 1 0 0 0,0-1 0 0 0,1 1 0 0 0,-1-1 0 0 0,0 1 1 0 0,0-1-1 0 0,1 1 0 0 0,-1-1 0 0 0,0 1 0 0 0,1-1 0 0 0,-1 0 0 0 0,1 1 0 0 0,2 1-874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25.273"/>
    </inkml:context>
    <inkml:brush xml:id="br0">
      <inkml:brushProperty name="width" value="0.05" units="cm"/>
      <inkml:brushProperty name="height" value="0.05" units="cm"/>
      <inkml:brushProperty name="color" value="#333333"/>
    </inkml:brush>
  </inkml:definitions>
  <inkml:trace contextRef="#ctx0" brushRef="#br0">575 75 7562 0 0,'-54'-36'6291'0'0,"42"29"-5578"0"0,-1 1 1 0 0,-20-7-1 0 0,24 10-652 0 0,0 1 1 0 0,-1-1-1 0 0,0 2 0 0 0,1-1 1 0 0,-1 1-1 0 0,0 1 0 0 0,1 0 1 0 0,-1 0-1 0 0,0 1 0 0 0,1 0 1 0 0,-12 3-1 0 0,2 2-58 0 0,0 1 0 0 0,1 0 0 0 0,-1 1 0 0 0,2 1 1 0 0,-1 1-1 0 0,1 0 0 0 0,1 2 0 0 0,0 0 0 0 0,1 0 0 0 0,0 1 0 0 0,1 1 1 0 0,0 1-1 0 0,-17 23 0 0 0,19-21 49 0 0,2 0 1 0 0,0 1-1 0 0,1 0 1 0 0,0 0-1 0 0,2 1 1 0 0,0 0-1 0 0,1 1 1 0 0,1-1-1 0 0,1 1 1 0 0,-4 40-1 0 0,7-40-10 0 0,0 1 0 0 0,2 0 0 0 0,0-1 0 0 0,1 1 1 0 0,1-1-1 0 0,1 1 0 0 0,1-1 0 0 0,1 0 0 0 0,1-1 0 0 0,15 34 0 0 0,-14-41-1 0 0,0 0 0 0 0,1 0 0 0 0,0-1 0 0 0,1 0-1 0 0,0 0 1 0 0,1-1 0 0 0,0-1 0 0 0,23 16 0 0 0,-4-6 89 0 0,2-1 1 0 0,46 19-1 0 0,-66-32-95 0 0,0 0 0 0 0,0-1 0 0 0,0-1 0 0 0,1 0 0 0 0,-1 0 0 0 0,1-1 0 0 0,-1-1 0 0 0,1 0 0 0 0,0-1 0 0 0,-1-1 0 0 0,1 1 0 0 0,0-2 1 0 0,-1 0-1 0 0,1-1 0 0 0,-1 0 0 0 0,0 0 0 0 0,0-1 0 0 0,0-1 0 0 0,0 0 0 0 0,-1-1 0 0 0,0 0 0 0 0,0-1 0 0 0,-1 0 0 0 0,0-1 0 0 0,0 0 0 0 0,0 0 0 0 0,-1-1 0 0 0,14-17 0 0 0,-8 7 13 0 0,-2 1-1 0 0,0-1 1 0 0,-1-1-1 0 0,-1 0 0 0 0,-1-1 1 0 0,-1 0-1 0 0,-1-1 1 0 0,0 0-1 0 0,-2 0 1 0 0,-1 0-1 0 0,0-1 0 0 0,-2 1 1 0 0,2-39-1 0 0,-6 20 37 0 0,-8-66-1 0 0,7 94-77 0 0,0 0-1 0 0,-1 0 1 0 0,-1 0 0 0 0,0 1 0 0 0,-1-1 0 0 0,0 1 0 0 0,-1 0 0 0 0,0 1 0 0 0,-9-13 0 0 0,12 20-52 0 0,0 1 0 0 0,0 0 1 0 0,0 0-1 0 0,0 0 1 0 0,-1 0-1 0 0,1 1 0 0 0,-1-1 1 0 0,0 1-1 0 0,-3-2 1 0 0,-36-11-3944 0 0,34 13 2662 0 0,0 0-1 0 0,0-1 1 0 0,1-1-1 0 0,-12-5 0 0 0,12-1 715 0 0,8 9 815 0 0,-1 0 0 0 0,1 0-1 0 0,0 0 1 0 0,0 0 0 0 0,0 0 0 0 0,0 0 0 0 0,0 0 0 0 0,0 0 0 0 0,0 0-1 0 0,1 0 1 0 0,-1 0 0 0 0,0 0 0 0 0,0 0 0 0 0,1 0 0 0 0,-1 0 0 0 0,1 1 0 0 0,0-3-1 0 0,0 2-21 0 0,-1 0 0 0 0,1 0 0 0 0,0 0 0 0 0,-1 1 0 0 0,1-1 0 0 0,0 0 0 0 0,0 0 0 0 0,0 1 0 0 0,0-1 0 0 0,0 0 0 0 0,0 1 0 0 0,0-1-1 0 0,0 1 1 0 0,0-1 0 0 0,0 1 0 0 0,0 0 0 0 0,0-1 0 0 0,0 1 0 0 0,0 0 0 0 0,0 0 0 0 0,0-1 0 0 0,0 1 0 0 0,0 0 0 0 0,1 0 0 0 0,-1 1-1 0 0,0-1 1 0 0,0 0 0 0 0,0 0 0 0 0,2 1 0 0 0,4 2 83 0 0,1 1 0 0 0,-1 0-1 0 0,0 1 1 0 0,0 0 0 0 0,0 0 0 0 0,-1 0 0 0 0,10 11-1 0 0,39 49 440 0 0,-28-29-476 0 0,31 29 149 0 0,43 56 330 0 0,-96-114-610 0 0,-1 0 0 0 0,1 1 0 0 0,-1-1 0 0 0,-1 1 0 0 0,0 0 0 0 0,0 0 0 0 0,0 1 0 0 0,-1-1 0 0 0,0 0 0 0 0,-1 1 0 0 0,1-1 0 0 0,-2 1 0 0 0,1 0 0 0 0,-1-1 0 0 0,-1 1 0 0 0,0 0 0 0 0,0-1 0 0 0,0 1 0 0 0,-1-1 0 0 0,-5 14 0 0 0,1-6 107 0 0,-1 0 1 0 0,-1-1-1 0 0,0 0 0 0 0,-1 0 1 0 0,-1 0-1 0 0,0-1 0 0 0,-1-1 1 0 0,0 0-1 0 0,-18 16 1 0 0,12-14-138 0 0,0 0 1 0 0,-1-2 0 0 0,-1 0 0 0 0,0 0-1 0 0,0-2 1 0 0,-2-1 0 0 0,1 0 0 0 0,-1-1-1 0 0,0-2 1 0 0,-1 0 0 0 0,0-1 0 0 0,-32 4-1 0 0,59-11-9 0 0,-1-1-1 0 0,0 0 0 0 0,0 0 0 0 0,0 0 1 0 0,0-1-1 0 0,0 1 0 0 0,0-1 0 0 0,0 0 1 0 0,-1 0-1 0 0,0 0 0 0 0,1-1 0 0 0,2-4 0 0 0,40-51 213 0 0,1-7-89 0 0,36-53-11 0 0,-73 102-141 0 0,0-1 0 0 0,-2 0 0 0 0,0 0 0 0 0,0-1 0 0 0,4-21 0 0 0,-11 34 38 0 0,0 0 0 0 0,0 1-1 0 0,0-1 1 0 0,0 0 0 0 0,-1 0-1 0 0,-1-11 1 0 0,-6-5-1021 0 0,-11 2-4318 0 0,15 15 2795 0 0,1 2 776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31.694"/>
    </inkml:context>
    <inkml:brush xml:id="br0">
      <inkml:brushProperty name="width" value="0.1" units="cm"/>
      <inkml:brushProperty name="height" value="0.1" units="cm"/>
      <inkml:brushProperty name="color" value="#333333"/>
    </inkml:brush>
  </inkml:definitions>
  <inkml:trace contextRef="#ctx0" brushRef="#br0">1 0 7898 0 0,'3'4'6609'0'0,"6"-2"-3575"0"0,14-2-2257 0 0,-14 0 82 0 0,287 49 3726 0 0,-278-45-4492 0 0,23 6 154 0 0,74 8 0 0 0,-22-20 43 0 0,-91 2-287 0 0,0 0 26 0 0,1 0 1 0 0,-1 0-1 0 0,0 0 0 0 0,1 0 1 0 0,-1 0-1 0 0,0 1 1 0 0,1-1-1 0 0,-1 1 0 0 0,0 0 1 0 0,4 1-1 0 0,-5-1-7 0 0,-1 0 0 0 0,1 0 0 0 0,0 0-1 0 0,0 0 1 0 0,-1 0 0 0 0,1 0 0 0 0,-1 0 0 0 0,1 0 0 0 0,-1 1-1 0 0,1-1 1 0 0,-1 0 0 0 0,0 0 0 0 0,0 1 0 0 0,0-1-1 0 0,1 0 1 0 0,-1 0 0 0 0,0 1 0 0 0,0-1 0 0 0,-1 0-1 0 0,1 1 1 0 0,0-1 0 0 0,-1 1 0 0 0,0 6 64 0 0,0-1 0 0 0,-1 1 1 0 0,0-1-1 0 0,-1 0 0 0 0,0 0 1 0 0,0 0-1 0 0,0 0 0 0 0,-1 0 0 0 0,-5 6 1 0 0,-46 58 555 0 0,24-35-472 0 0,-36 48 54 0 0,-59 80-11 0 0,105-144-210 0 0,21-19-72 0 0,14-17-3547 0 0,18 0 1642 0 0,-9 6 447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26.184"/>
    </inkml:context>
    <inkml:brush xml:id="br0">
      <inkml:brushProperty name="width" value="0.05" units="cm"/>
      <inkml:brushProperty name="height" value="0.05" units="cm"/>
      <inkml:brushProperty name="color" value="#333333"/>
    </inkml:brush>
  </inkml:definitions>
  <inkml:trace contextRef="#ctx0" brushRef="#br0">483 1 7146 0 0,'12'-1'9330'0'0,"-11"11"-6756"0"0,-1-3-2595 0 0,1 51 1356 0 0,0-36-824 0 0,0 1-1 0 0,-1 0 0 0 0,-2-1 0 0 0,0 1 0 0 0,-1-1 1 0 0,-13 43-1 0 0,11-51-387 0 0,0 0 1 0 0,-1 0-1 0 0,-1-1 1 0 0,-1 0-1 0 0,1 0 0 0 0,-2 0 1 0 0,0-1-1 0 0,0-1 1 0 0,-1 1-1 0 0,-1-2 1 0 0,0 1-1 0 0,0-1 0 0 0,-1-1 1 0 0,0 0-1 0 0,-1-1 1 0 0,1 0-1 0 0,-2-1 1 0 0,1-1-1 0 0,-1 0 1 0 0,0 0-1 0 0,0-2 0 0 0,-1 0 1 0 0,1 0-1 0 0,-24 2 1 0 0,31-5-122 0 0,-13 1 8 0 0,0 0 1 0 0,-31-2 0 0 0,46 0-10 0 0,1 0 0 0 0,0-1 0 0 0,-1 0 1 0 0,1 1-1 0 0,0-2 0 0 0,-1 1 0 0 0,1 0 0 0 0,0-1 1 0 0,0 0-1 0 0,0 0 0 0 0,0 0 0 0 0,0 0 1 0 0,1 0-1 0 0,-1-1 0 0 0,1 0 0 0 0,-1 0 1 0 0,-5-6-1 0 0,3 2-42 0 0,6 10-51 0 0,0-2 83 0 0,1 0 0 0 0,0 0 0 0 0,-1 1 0 0 0,1-1-1 0 0,0 0 1 0 0,0 0 0 0 0,0 0 0 0 0,0 0-1 0 0,0-1 1 0 0,0 1 0 0 0,0 0 0 0 0,0 0 0 0 0,0 0-1 0 0,2 0 1 0 0,9 3 40 0 0,1 0-1 0 0,0 0 1 0 0,-1-1 0 0 0,1-1-1 0 0,0 0 1 0 0,0-1 0 0 0,18-1-1 0 0,-4-1 66 0 0,-1-1-1 0 0,43-9 0 0 0,-48 6-58 0 0,-1 0 1 0 0,0-2-1 0 0,-1 0 1 0 0,1-1-1 0 0,-2-1 1 0 0,1-1-1 0 0,-1-1 1 0 0,0 0-1 0 0,18-17 1 0 0,-28 21-21 0 0,0 0 1 0 0,0 0 0 0 0,-1-1 0 0 0,-1 0 0 0 0,1 0-1 0 0,-1-1 1 0 0,-1 1 0 0 0,1-1 0 0 0,-2-1-1 0 0,1 1 1 0 0,-1-1 0 0 0,0 1 0 0 0,-1-1 0 0 0,-1 0-1 0 0,1-1 1 0 0,-1 1 0 0 0,-1 0 0 0 0,0 0-1 0 0,-1-1 1 0 0,0-11 0 0 0,0 17-16 0 0,-1 1 1 0 0,0 0-1 0 0,0 0 1 0 0,0 0-1 0 0,-1 1 1 0 0,1-1-1 0 0,-5-7 1 0 0,6 10-9 0 0,-1-1 1 0 0,0 1 0 0 0,0 0-1 0 0,0-1 1 0 0,0 1-1 0 0,0 0 1 0 0,0 0-1 0 0,0-1 1 0 0,-1 1-1 0 0,1 0 1 0 0,0 0-1 0 0,-1 1 1 0 0,1-1 0 0 0,0 0-1 0 0,-1 0 1 0 0,1 1-1 0 0,-1-1 1 0 0,1 1-1 0 0,-1-1 1 0 0,0 1-1 0 0,-2-1 1 0 0,3 2 0 0 0,0-1 0 0 0,0 1 0 0 0,0-1 0 0 0,0 1 0 0 0,0 0 0 0 0,0 0 0 0 0,0 0 0 0 0,0-1 0 0 0,1 1 0 0 0,-1 0 0 0 0,0 0 0 0 0,0 0-1 0 0,1 0 1 0 0,-1 0 0 0 0,1 0 0 0 0,-1 0 0 0 0,1 1 0 0 0,-1-1 0 0 0,1 0 0 0 0,0 0 0 0 0,0 0 0 0 0,-1 0 0 0 0,1 1 0 0 0,0 0 0 0 0,-5 33-41 0 0,4 0 58 0 0,-2 0 0 0 0,-9 45 1 0 0,7-62 15 0 0,0 0 0 0 0,0-1 0 0 0,-2 0 0 0 0,0 0 0 0 0,-1 0 0 0 0,-13 19 0 0 0,0-5 69 0 0,-29 35 0 0 0,41-56-73 0 0,0 0 0 0 0,0-1 1 0 0,-1-1-1 0 0,0 1 0 0 0,-1-1 1 0 0,0-1-1 0 0,-13 7 0 0 0,20-12-14 0 0,0 0 0 0 0,0-1 0 0 0,0 0 0 0 0,0 1-1 0 0,0-1 1 0 0,0-1 0 0 0,0 1 0 0 0,-1 0 0 0 0,1-1-1 0 0,0 0 1 0 0,0 0 0 0 0,-1 0 0 0 0,1-1 0 0 0,0 0-1 0 0,0 1 1 0 0,-1-2 0 0 0,1 1 0 0 0,0 0 0 0 0,0-1-1 0 0,0 1 1 0 0,1-1 0 0 0,-1 0 0 0 0,0-1 0 0 0,1 1-1 0 0,-1-1 1 0 0,1 1 0 0 0,0-1 0 0 0,-5-5 0 0 0,5 4-200 0 0,0 0 1 0 0,0 0 0 0 0,0 0 0 0 0,0 0 0 0 0,1-1-1 0 0,0 1 1 0 0,0-1 0 0 0,0 1 0 0 0,0-1-1 0 0,-1-8 1 0 0,2 9-369 0 0,1-1 0 0 0,-1 1 1 0 0,1-1-1 0 0,0 0 0 0 0,0 1 0 0 0,1-1 0 0 0,-1 0 0 0 0,1 1 0 0 0,0-1 0 0 0,0 1 0 0 0,1-1 0 0 0,2-4 0 0 0,1-4-1126 0 0,1-2-326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26.937"/>
    </inkml:context>
    <inkml:brush xml:id="br0">
      <inkml:brushProperty name="width" value="0.05" units="cm"/>
      <inkml:brushProperty name="height" value="0.05" units="cm"/>
      <inkml:brushProperty name="color" value="#333333"/>
    </inkml:brush>
  </inkml:definitions>
  <inkml:trace contextRef="#ctx0" brushRef="#br0">214 31 8010 0 0,'30'4'9996'0'0,"-26"-3"-9813"0"0,-1 0 0 0 0,1 1 0 0 0,-1 0 0 0 0,1 0 0 0 0,-1 0 0 0 0,0 1 0 0 0,0-1-1 0 0,0 1 1 0 0,0-1 0 0 0,0 1 0 0 0,-1 0 0 0 0,1 0 0 0 0,-1 0 0 0 0,0 1 0 0 0,4 5-1 0 0,6 11 302 0 0,-2-1-1 0 0,0 2 0 0 0,-1 0 0 0 0,-1 0 1 0 0,-1 0-1 0 0,0 1 0 0 0,-2 0 0 0 0,3 29 1 0 0,-7-40-347 0 0,0 1 0 0 0,-1-1 1 0 0,0 0-1 0 0,-1 0 1 0 0,0 0-1 0 0,-1 0 1 0 0,0-1-1 0 0,0 1 0 0 0,-2 0 1 0 0,1-1-1 0 0,-1 1 1 0 0,-1-1-1 0 0,1 0 0 0 0,-2-1 1 0 0,0 1-1 0 0,0-1 1 0 0,0 0-1 0 0,-16 16 1 0 0,0-4-50 0 0,0-1 0 0 0,-1-1 1 0 0,-28 17-1 0 0,43-30-80 0 0,0-2 0 0 0,-1 1 0 0 0,1-1 0 0 0,-1-1 0 0 0,0 1 0 0 0,0-1 0 0 0,0-1 0 0 0,-1 0 0 0 0,1 0 0 0 0,0-1 0 0 0,-1 0 0 0 0,1-1 0 0 0,-19-1 0 0 0,24 1-10 0 0,-17-3-4 0 0,21 3 4 0 0,-1 0 0 0 0,1 0 0 0 0,-1 0 0 0 0,1 0 0 0 0,-1 0 0 0 0,1 0 0 0 0,-1 0 0 0 0,1 0 0 0 0,-1 0 0 0 0,1 0 0 0 0,-1-1 0 0 0,1 1 0 0 0,0 0 0 0 0,-1 0 0 0 0,1-1 0 0 0,-1 1 0 0 0,1 0 0 0 0,0 0 0 0 0,-1-1 0 0 0,1 1 0 0 0,0 0 0 0 0,-1-1 0 0 0,1 1 1 0 0,0-1-1 0 0,-1 1 0 0 0,1 0 0 0 0,0-1 0 0 0,-1 0 0 0 0,5-2-2 0 0,0 1 1 0 0,-1-1-1 0 0,1 1 1 0 0,0 0-1 0 0,7-2 1 0 0,-6 2 1 0 0,17-9 25 0 0,-1-1 1 0 0,0 0-1 0 0,-2-2 0 0 0,1 0 1 0 0,-2-1-1 0 0,0-1 0 0 0,31-34 0 0 0,-39 37-8 0 0,0-1-1 0 0,0 0 1 0 0,-2 0-1 0 0,0-1 1 0 0,0 0-1 0 0,-1 0 1 0 0,-1-1-1 0 0,-1 1 1 0 0,0-2-1 0 0,-1 1 1 0 0,0 0-1 0 0,0-20 1 0 0,-2 19-14 0 0,-2 0 0 0 0,0 0 0 0 0,0 1 1 0 0,-2-1-1 0 0,0 0 0 0 0,-1 0 0 0 0,-1 1 1 0 0,0 0-1 0 0,-1 0 0 0 0,-1 0 0 0 0,0 0 1 0 0,-15-23-1 0 0,20 36 531 0 0,-4-6-2843 0 0,5 9 2186 0 0,0-1 0 0 0,0 1 1 0 0,0 0-1 0 0,0 0 1 0 0,0 0-1 0 0,0-1 0 0 0,0 1 1 0 0,0 0-1 0 0,0 0 1 0 0,0-1-1 0 0,0 1 0 0 0,1 0 1 0 0,-1 0-1 0 0,0 0 1 0 0,0-1-1 0 0,0 1 0 0 0,0 0 1 0 0,0 0-1 0 0,1 0 1 0 0,-1 0-1 0 0,0-1 0 0 0,0 1 1 0 0,0 0-1 0 0,1 0 0 0 0,-1 0 1 0 0,0 0-1 0 0,0 0 1 0 0,1 0-1 0 0,-1 0 0 0 0,0-1 1 0 0,0 1-1 0 0,1 0 1 0 0,-1 0-1 0 0,0 0 0 0 0,0 0 1 0 0,1 0-1 0 0,-1 0 1 0 0,0 0-1 0 0,6 0-1781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27.919"/>
    </inkml:context>
    <inkml:brush xml:id="br0">
      <inkml:brushProperty name="width" value="0.05" units="cm"/>
      <inkml:brushProperty name="height" value="0.05" units="cm"/>
      <inkml:brushProperty name="color" value="#333333"/>
    </inkml:brush>
  </inkml:definitions>
  <inkml:trace contextRef="#ctx0" brushRef="#br0">305 27 8570 0 0,'-1'-4'3488'0'0,"-1"-8"646"0"0,2 9-2270 0 0,1 4 454 0 0,14 34-1007 0 0,-2 1 0 0 0,15 62 0 0 0,-26-90-1122 0 0,6 21 185 0 0,-2-1-1 0 0,-2 1 1 0 0,0 0 0 0 0,-1 49-1 0 0,-3-66-273 0 0,-1 0 0 0 0,0 0-1 0 0,-1 0 1 0 0,-1-1 0 0 0,0 1-1 0 0,0-1 1 0 0,-1 1 0 0 0,0-1-1 0 0,-1 0 1 0 0,0-1 0 0 0,-1 1-1 0 0,0-1 1 0 0,-1 0 0 0 0,-9 11-1 0 0,6-10-66 0 0,0-1 0 0 0,0 0-1 0 0,-1-1 1 0 0,0 0 0 0 0,0-1 0 0 0,-1 0-1 0 0,0-1 1 0 0,-1 0 0 0 0,1-1-1 0 0,-1 0 1 0 0,0-1 0 0 0,-1-1 0 0 0,1 0-1 0 0,-26 4 1 0 0,38-8-33 0 0,-11 2 6 0 0,0 0 0 0 0,0-1 0 0 0,0 0 0 0 0,0-1 0 0 0,0 0 0 0 0,0-1 0 0 0,-13-3 0 0 0,25 4-6 0 0,0 0-1 0 0,0 1 1 0 0,0-1-1 0 0,0 0 1 0 0,-1 0 0 0 0,1 0-1 0 0,0 0 1 0 0,0 0-1 0 0,0 0 1 0 0,-1 0 0 0 0,1 0-1 0 0,0 0 1 0 0,0 0-1 0 0,0-1 1 0 0,0 1 0 0 0,-1 0-1 0 0,1 0 1 0 0,0 0-1 0 0,0 0 1 0 0,0 0 0 0 0,0 0-1 0 0,-1 0 1 0 0,1 0-1 0 0,0 0 1 0 0,0-1 0 0 0,0 1-1 0 0,0 0 1 0 0,0 0-1 0 0,-1 0 1 0 0,1 0 0 0 0,0 0-1 0 0,0-1 1 0 0,0 1-1 0 0,0 0 1 0 0,0 0 0 0 0,0 0-1 0 0,0 0 1 0 0,0-1-1 0 0,0 1 1 0 0,0 0 0 0 0,0 0-1 0 0,0 0 1 0 0,0-1-1 0 0,0 1 1 0 0,0 0 0 0 0,0 0-1 0 0,0 0 1 0 0,0 0-1 0 0,0-1 1 0 0,0 1 0 0 0,0 0-1 0 0,0 0 1 0 0,0 0-1 0 0,0-1 1 0 0,13-5-48 0 0,21-2-17 0 0,-16 4 103 0 0,1 0 0 0 0,-1-1 0 0 0,0-1 0 0 0,0-1 0 0 0,-1-1 0 0 0,0 0 0 0 0,0-1 0 0 0,16-12 0 0 0,-22 12-6 0 0,0 0-1 0 0,0 0 0 0 0,-1-1 0 0 0,-1-1 1 0 0,1 1-1 0 0,-2-2 0 0 0,0 1 1 0 0,0-1-1 0 0,-1 0 0 0 0,0-1 1 0 0,6-18-1 0 0,-6 14-21 0 0,-2 0 1 0 0,0 0 0 0 0,-1-1-1 0 0,-1 1 1 0 0,0-1-1 0 0,-1 0 1 0 0,-1 0-1 0 0,-1 0 1 0 0,-1 0-1 0 0,0 0 1 0 0,-1 0-1 0 0,-1 1 1 0 0,-1-1 0 0 0,0 1-1 0 0,-2-1 1 0 0,0 2-1 0 0,0-1 1 0 0,-2 0-1 0 0,0 1 1 0 0,-1 1-1 0 0,-19-26 1 0 0,21 33-30 0 0,-4-5-6 0 0,8 9-42 0 0,5 5-69 0 0,9 8 130 0 0,0 0 0 0 0,-1 1-1 0 0,-1 0 1 0 0,1 0 0 0 0,-1 1-1 0 0,-1 0 1 0 0,0 1 0 0 0,-1 0 0 0 0,0 0-1 0 0,-1 1 1 0 0,0 0 0 0 0,-1 0-1 0 0,6 22 1 0 0,-1 2 49 0 0,9 64-1 0 0,-16-82-20 0 0,-2 0 1 0 0,-1 0-1 0 0,0 1 0 0 0,-1-1 1 0 0,-5 25-1 0 0,3-34 7 0 0,0 0 1 0 0,0 0-1 0 0,-1 0 1 0 0,-1 0-1 0 0,0 0 0 0 0,0-1 1 0 0,-1 0-1 0 0,0 0 1 0 0,-1-1-1 0 0,1 1 0 0 0,-2-1 1 0 0,1-1-1 0 0,-1 1 1 0 0,0-1-1 0 0,-1-1 0 0 0,0 0 1 0 0,0 0-1 0 0,-15 7 1 0 0,18-11 8 0 0,0 0-1 0 0,0-1 1 0 0,0 1 0 0 0,-1-2 0 0 0,1 1 0 0 0,0-1 0 0 0,0 0 0 0 0,-1 0-1 0 0,1 0 1 0 0,-7-2 0 0 0,10 1-173 0 0,0 1 0 0 0,0-1 1 0 0,0 0-1 0 0,0 0 0 0 0,0 0 0 0 0,1-1 0 0 0,-1 1 0 0 0,0-1 0 0 0,1 1 1 0 0,-4-4-1 0 0,5 4-168 0 0,-1 0 0 0 0,1 0 0 0 0,0 0 0 0 0,1-1 0 0 0,-1 1 0 0 0,0 0 0 0 0,0-1 0 0 0,0 1 0 0 0,1-1 0 0 0,-1 1 0 0 0,1-1 0 0 0,-1 1 0 0 0,1-1 0 0 0,0 1 0 0 0,-1-1 0 0 0,1 0 0 0 0,0 1 0 0 0,0-1 0 0 0,0 1 0 0 0,1-4 0 0 0,0-2-1559 0 0,2 1-530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28.910"/>
    </inkml:context>
    <inkml:brush xml:id="br0">
      <inkml:brushProperty name="width" value="0.05" units="cm"/>
      <inkml:brushProperty name="height" value="0.05" units="cm"/>
      <inkml:brushProperty name="color" value="#333333"/>
    </inkml:brush>
  </inkml:definitions>
  <inkml:trace contextRef="#ctx0" brushRef="#br0">185 167 4337 0 0,'3'-12'9441'0'0,"5"7"-3807"0"0,-7 5-5327 0 0,1 0-1 0 0,0 0 1 0 0,0 0-1 0 0,0 0 1 0 0,0 1-1 0 0,0-1 1 0 0,0 0-1 0 0,0 1 1 0 0,0 0-1 0 0,3 1 1 0 0,3 2-340 0 0,0 0 0 0 0,0 1 0 0 0,0 0 0 0 0,7 6 1 0 0,-8-3 157 0 0,1 0 0 0 0,-1 0 0 0 0,-1 1 0 0 0,0-1 0 0 0,0 1 0 0 0,0 1 0 0 0,-1-1 0 0 0,6 16 0 0 0,-6-11 101 0 0,0 1 0 0 0,-1-1 0 0 0,-1 1 0 0 0,0 0 0 0 0,1 22 0 0 0,-5-28-91 0 0,1 0 0 0 0,-1 0-1 0 0,-1 0 1 0 0,0 0 0 0 0,0-1-1 0 0,0 1 1 0 0,-1 0 0 0 0,-1-1-1 0 0,1 0 1 0 0,-1 1 0 0 0,-8 10-1 0 0,2-4-18 0 0,-1 0-1 0 0,0 0 1 0 0,-2-1 0 0 0,-21 20-1 0 0,25-26-73 0 0,-1 0-1 0 0,0-1 1 0 0,0 0-1 0 0,0 0 0 0 0,-13 5 1 0 0,19-10-33 0 0,-1-1-1 0 0,1 1 1 0 0,-1-1 0 0 0,0 0 0 0 0,1 0 0 0 0,-1 0-1 0 0,0 0 1 0 0,0-1 0 0 0,0 0 0 0 0,1 0 0 0 0,-1-1-1 0 0,0 1 1 0 0,0-1 0 0 0,1 0 0 0 0,-9-3 0 0 0,2 1 9 0 0,3-1-98 0 0,19-1 8 0 0,4-1 81 0 0,-6 4 24 0 0,0-1 0 0 0,0-1-1 0 0,-1 1 1 0 0,1-2 0 0 0,-1 1 0 0 0,0-1 0 0 0,0 0-1 0 0,14-13 1 0 0,0-3 43 0 0,-1-1-1 0 0,-1-1 0 0 0,17-27 1 0 0,-28 36-51 0 0,0-1 0 0 0,-1 0 1 0 0,-1-1-1 0 0,0 1 0 0 0,-1-1 1 0 0,-1-1-1 0 0,3-16 0 0 0,-4 14-13 0 0,-1 1 0 0 0,-1-1-1 0 0,-1 0 1 0 0,-1 0 0 0 0,0 1-1 0 0,-1-1 1 0 0,-4-19 0 0 0,2 27-16 0 0,1 1 0 0 0,-1 0 0 0 0,-1-1 0 0 0,0 1 0 0 0,-1 0 0 0 0,0 1 0 0 0,0-1 0 0 0,-1 1 1 0 0,0 0-1 0 0,0 0 0 0 0,-1 1 0 0 0,-1 0 0 0 0,-13-12 0 0 0,21 19-2 0 0,-1 0 1 0 0,0 0-1 0 0,-1 0 0 0 0,1 0 0 0 0,0 0 1 0 0,0 1-1 0 0,0-1 0 0 0,0 0 0 0 0,-1 1 1 0 0,1-1-1 0 0,0 1 0 0 0,-1-1 0 0 0,1 1 1 0 0,0 0-1 0 0,-1 0 0 0 0,1-1 1 0 0,0 1-1 0 0,-1 0 0 0 0,1 0 0 0 0,-1 0 1 0 0,1 0-1 0 0,0 1 0 0 0,-1-1 0 0 0,1 0 1 0 0,0 0-1 0 0,-1 1 0 0 0,1-1 0 0 0,0 1 1 0 0,0 0-1 0 0,-1-1 0 0 0,0 2 0 0 0,1-1-4 0 0,-1 0 0 0 0,1 1 0 0 0,0-1-1 0 0,0 0 1 0 0,0 1 0 0 0,0-1-1 0 0,0 1 1 0 0,1-1 0 0 0,-1 1-1 0 0,0 0 1 0 0,1-1 0 0 0,-1 1 0 0 0,1 0-1 0 0,-1-1 1 0 0,1 1 0 0 0,0 0-1 0 0,0 0 1 0 0,0-1 0 0 0,0 1 0 0 0,0 0-1 0 0,0 0 1 0 0,0-1 0 0 0,1 4-1 0 0,1 1-1 0 0,0-1 1 0 0,0 0-1 0 0,0 1 0 0 0,1-1 0 0 0,0 0 0 0 0,0 0 0 0 0,0 0 0 0 0,5 4 1 0 0,35 37 17 0 0,-30-34 0 0 0,19 25 0 0 0,-27-31 5 0 0,0 1-1 0 0,0 0 1 0 0,-1 0-1 0 0,0 0 1 0 0,-1 1 0 0 0,0-1-1 0 0,0 1 1 0 0,0 0-1 0 0,-1 0 1 0 0,0 0-1 0 0,-1 0 1 0 0,0 0-1 0 0,0 0 1 0 0,-1 1 0 0 0,1-1-1 0 0,-2 0 1 0 0,1 0-1 0 0,-2 0 1 0 0,1 1-1 0 0,-1-1 1 0 0,0 0-1 0 0,0-1 1 0 0,-1 1 0 0 0,0 0-1 0 0,0-1 1 0 0,-1 1-1 0 0,0-1 1 0 0,-1 0-1 0 0,1-1 1 0 0,-1 1-1 0 0,-1-1 1 0 0,1 0 0 0 0,-9 8-1 0 0,-5 2 32 0 0,0 0 0 0 0,-1-2 0 0 0,0 0 0 0 0,-29 14 0 0 0,38-22-94 0 0,0-1 0 0 0,1-1 0 0 0,-2 0 1 0 0,1 0-1 0 0,0-1 0 0 0,-1-1 1 0 0,0 0-1 0 0,1 0 0 0 0,-1-1 1 0 0,0-1-1 0 0,-12 0 0 0 0,23-1-102 0 0,0 1 0 0 0,0 0 0 0 0,-1 0 0 0 0,1 0 0 0 0,0-1 0 0 0,0 1 0 0 0,0-1 0 0 0,0 1 0 0 0,0-1 0 0 0,0 1 0 0 0,0-1 0 0 0,0 1 0 0 0,0-1 0 0 0,0 0-1 0 0,0 0 1 0 0,-1-1 0 0 0,1 2-14 0 0,1-1-1 0 0,0 1 1 0 0,0-1-1 0 0,-1 0 1 0 0,1 1-1 0 0,0-1 1 0 0,0 0-1 0 0,0 1 1 0 0,0-1-1 0 0,0 1 0 0 0,0-1 1 0 0,0 0-1 0 0,0 1 1 0 0,0-1-1 0 0,0 0 1 0 0,0 1-1 0 0,0-1 1 0 0,0 0-1 0 0,0 1 1 0 0,0-1-1 0 0,1 1 1 0 0,-1-1-1 0 0,0 1 1 0 0,1-1-1 0 0,-1 0 0 0 0,0 1 1 0 0,1-1-1 0 0,-1 1 1 0 0,1-1-1 0 0,5-6-1771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29.503"/>
    </inkml:context>
    <inkml:brush xml:id="br0">
      <inkml:brushProperty name="width" value="0.05" units="cm"/>
      <inkml:brushProperty name="height" value="0.05" units="cm"/>
      <inkml:brushProperty name="color" value="#333333"/>
    </inkml:brush>
  </inkml:definitions>
  <inkml:trace contextRef="#ctx0" brushRef="#br0">30 0 6777 0 0,'15'15'11663'0'0,"8"8"-8949"0"0,-9-8-2615 0 0,0 0 0 0 0,15 23 0 0 0,-16-20 110 0 0,-2 1 0 0 0,-1 1-1 0 0,0 0 1 0 0,8 27 0 0 0,-15-37-79 0 0,0 0 0 0 0,-1 0 0 0 0,-1 1 0 0 0,0-1 1 0 0,0 0-1 0 0,-1 1 0 0 0,0-1 0 0 0,-1 0 1 0 0,0 1-1 0 0,0-1 0 0 0,-5 15 0 0 0,-2 1 60 0 0,-1 0-1 0 0,-1 0 0 0 0,-1-1 1 0 0,-1-1-1 0 0,-2 0 0 0 0,0 0 1 0 0,-29 35-1 0 0,39-54-149 0 0,0-1 0 0 0,0 1 0 0 0,-1-1 1 0 0,0 0-1 0 0,0 0 0 0 0,0-1 0 0 0,0 1 0 0 0,-1-1 0 0 0,1 0 0 0 0,-1-1 0 0 0,-8 3 1 0 0,43-54 592 0 0,4-8-513 0 0,-3-2 0 0 0,39-106 0 0 0,-59 130 34 0 0,3-6-3786 0 0,-4 30 1278 0 0,-4 5 135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30.495"/>
    </inkml:context>
    <inkml:brush xml:id="br0">
      <inkml:brushProperty name="width" value="0.05" units="cm"/>
      <inkml:brushProperty name="height" value="0.05" units="cm"/>
      <inkml:brushProperty name="color" value="#333333"/>
    </inkml:brush>
  </inkml:definitions>
  <inkml:trace contextRef="#ctx0" brushRef="#br0">0 133 1696 0 0,'11'4'1722'0'0,"1"-1"1"0"0,19 3-1 0 0,54 2-406 0 0,-58-7-858 0 0,461 1 1213 0 0,-440-3-1553 0 0,579-20 934 0 0,11-1-542 0 0,499-28-258 0 0,51-1-160 0 0,533 39 99 0 0,-1574 14-125 0 0,349 15 462 0 0,-488-17-697 0 0,-6 0-47 0 0,1 0 0 0 0,-1 0 0 0 0,1 0 0 0 0,-1 0 0 0 0,0 1 0 0 0,1-1 0 0 0,-1 1 0 0 0,1-1 0 0 0,-1 1 0 0 0,0 0 0 0 0,0 0 0 0 0,5 2 0 0 0,-9 0-1949 0 0,-2 0 255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31.448"/>
    </inkml:context>
    <inkml:brush xml:id="br0">
      <inkml:brushProperty name="width" value="0.05" units="cm"/>
      <inkml:brushProperty name="height" value="0.05" units="cm"/>
      <inkml:brushProperty name="color" value="#333333"/>
    </inkml:brush>
  </inkml:definitions>
  <inkml:trace contextRef="#ctx0" brushRef="#br0">1 176 1872 0 0,'11'5'822'0'0,"0"-1"-1"0"0,0 0 1 0 0,0-1-1 0 0,0-1 0 0 0,1 1 1 0 0,14 0-1 0 0,73 0 118 0 0,-81-3-498 0 0,308-16 1375 0 0,-106 2-1577 0 0,344-1-142 0 0,141-7 103 0 0,671-40 30 0 0,1 32-118 0 0,-318 25 289 0 0,-501-13-164 0 0,-324 9 126 0 0,-149 5-41 0 0,35-2-3464 0 0,-120 6 2263 0 0,-2-1-213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32.451"/>
    </inkml:context>
    <inkml:brush xml:id="br0">
      <inkml:brushProperty name="width" value="0.05" units="cm"/>
      <inkml:brushProperty name="height" value="0.05" units="cm"/>
      <inkml:brushProperty name="color" value="#333333"/>
    </inkml:brush>
  </inkml:definitions>
  <inkml:trace contextRef="#ctx0" brushRef="#br0">1 290 3329 0 0,'102'-9'5525'0'0,"51"-1"-3842"0"0,30-2-1344 0 0,73-6 408 0 0,290-26 82 0 0,293-34-605 0 0,231-2-175 0 0,2 41-29 0 0,1 40 22 0 0,-1004 0-38 0 0,1105 32 408 0 0,-1092-29-316 0 0,-34-3 19 0 0,-1 3 0 0 0,59 11 0 0 0,-103-15-154 0 0,-2 0-52 0 0,0 0 0 0 0,0 0 0 0 0,0 0-1 0 0,0 0 1 0 0,0 1 0 0 0,0-1 0 0 0,0 0 0 0 0,0 0 0 0 0,0 1 0 0 0,0-1 0 0 0,0 1-1 0 0,0-1 1 0 0,0 1 0 0 0,0-1 0 0 0,0 1 0 0 0,0 0 0 0 0,0-1 0 0 0,-1 1 0 0 0,2 1 0 0 0,-3-1-570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33.505"/>
    </inkml:context>
    <inkml:brush xml:id="br0">
      <inkml:brushProperty name="width" value="0.05" units="cm"/>
      <inkml:brushProperty name="height" value="0.05" units="cm"/>
      <inkml:brushProperty name="color" value="#333333"/>
    </inkml:brush>
  </inkml:definitions>
  <inkml:trace contextRef="#ctx0" brushRef="#br0">1 235 1720 0 0,'106'-7'2523'0'0,"121"6"0"0"0,-132 3-922 0 0,141 1 421 0 0,385-1-144 0 0,318-25-1184 0 0,273-15-566 0 0,194-27 1057 0 0,-1083 48-865 0 0,236-1-161 0 0,156-9 109 0 0,-633 22-715 0 0,144-12 1256 0 0,-78-5-7950 0 0,-140 21 4916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34.606"/>
    </inkml:context>
    <inkml:brush xml:id="br0">
      <inkml:brushProperty name="width" value="0.05" units="cm"/>
      <inkml:brushProperty name="height" value="0.05" units="cm"/>
      <inkml:brushProperty name="color" value="#333333"/>
    </inkml:brush>
  </inkml:definitions>
  <inkml:trace contextRef="#ctx0" brushRef="#br0">1 271 2320 0 0,'16'0'1711'0'0,"88"-1"4097"0"0,136-4-4366 0 0,136-12-922 0 0,154-9-276 0 0,-191 6 33 0 0,381-24-124 0 0,487-5-87 0 0,-1130 47-35 0 0,629-11 471 0 0,290-8-164 0 0,-877 17-302 0 0,392-20 64 0 0,304-9 258 0 0,-592 23-1319 0 0,-218 9-950 0 0,-10 0-385 0 0,-1 1 608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32.307"/>
    </inkml:context>
    <inkml:brush xml:id="br0">
      <inkml:brushProperty name="width" value="0.1" units="cm"/>
      <inkml:brushProperty name="height" value="0.1" units="cm"/>
      <inkml:brushProperty name="color" value="#333333"/>
    </inkml:brush>
  </inkml:definitions>
  <inkml:trace contextRef="#ctx0" brushRef="#br0">10 21 7001 0 0,'-2'-5'4128'0'0,"-5"-7"805"0"0,6 9-3163 0 0,4 6 582 0 0,0 4-2023 0 0,-1 0 0 0 0,1 0 0 0 0,-1 0 0 0 0,-1 0 1 0 0,1 0-1 0 0,-1 1 0 0 0,0-1 0 0 0,-1 0 0 0 0,-1 14 0 0 0,3 16 104 0 0,3 108 766 0 0,-4-53-615 0 0,1 62 63 0 0,6-81-478 0 0,0-6-30 0 0,0-38 16 0 0,-7-27-426 0 0,0 1-1 0 0,0 0 1 0 0,0-1-1 0 0,0 1 1 0 0,-1 0-1 0 0,1 0 1 0 0,-1 0-1 0 0,0 0 1 0 0,1 0-1 0 0,-1 0 1 0 0,-1 0-1 0 0,0 5 1 0 0,1-7 266 0 0,0-1 1 0 0,0 0-1 0 0,0 0 1 0 0,0 0-1 0 0,-1 1 1 0 0,1-1-1 0 0,0 0 1 0 0,0 0-1 0 0,0 0 0 0 0,-1 0 1 0 0,1 0-1 0 0,0 1 1 0 0,0-1-1 0 0,0 0 1 0 0,-1 0-1 0 0,1 0 1 0 0,0 0-1 0 0,0 0 1 0 0,0 0-1 0 0,-1 0 1 0 0,1 0-1 0 0,0 0 1 0 0,0 0-1 0 0,-1 0 1 0 0,1 0-1 0 0,0 0 1 0 0,0 0-1 0 0,-1 0 1 0 0,1 0-1 0 0,0 0 1 0 0,0 0-1 0 0,0 0 1 0 0,-1 0-1 0 0,1-1 1 0 0,0 1-1 0 0,0 0 1 0 0,-1 0-1 0 0,1 0 1 0 0,0 0-1 0 0,0 0 0 0 0,0-1 1 0 0,-4 0-410 0 0,-6-2 111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0:35.682"/>
    </inkml:context>
    <inkml:brush xml:id="br0">
      <inkml:brushProperty name="width" value="0.05" units="cm"/>
      <inkml:brushProperty name="height" value="0.05" units="cm"/>
      <inkml:brushProperty name="color" value="#333333"/>
    </inkml:brush>
  </inkml:definitions>
  <inkml:trace contextRef="#ctx0" brushRef="#br0">0 300 3353 0 0,'78'-1'7927'0'0,"102"-3"-6524"0"0,235-17-483 0 0,943-29 1007 0 0,-1185 49-1750 0 0,735-12 649 0 0,0-26-502 0 0,466-17 675 0 0,-1276 54-998 0 0,-57 1 8 0 0,973-54 458 0 0,-982 52-427 0 0,-18 2 1 0 0,0 0 1 0 0,0 0-1 0 0,0-2 1 0 0,-1 1-1 0 0,1-2 0 0 0,-1 0 1 0 0,1-1-1 0 0,15-7 0 0 0,-21 5 248 0 0,-10 1-1356 0 0,-15 0-2370 0 0,13 5 2038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2:10.019"/>
    </inkml:context>
    <inkml:brush xml:id="br0">
      <inkml:brushProperty name="width" value="0.1" units="cm"/>
      <inkml:brushProperty name="height" value="0.1" units="cm"/>
      <inkml:brushProperty name="color" value="#333333"/>
    </inkml:brush>
  </inkml:definitions>
  <inkml:trace contextRef="#ctx0" brushRef="#br0">1 1419 5097 0 0,'0'0'1860'0'0,"32"3"-774"0"0,-21-3-930 0 0,-1 1 0 0 0,0 0 0 0 0,0 1 0 0 0,1 0 0 0 0,-1 0 0 0 0,0 1 0 0 0,-1 1-1 0 0,1 0 1 0 0,0 0 0 0 0,-1 0 0 0 0,12 9 0 0 0,61 29 1824 0 0,-66-34-1722 0 0,3 0-42 0 0,1-1-1 0 0,-1-1 1 0 0,1 0-1 0 0,36 4 1 0 0,86 4 169 0 0,-121-13-309 0 0,450-6 1266 0 0,-205-8-507 0 0,116-8 51 0 0,121-43-164 0 0,-118-7-425 0 0,-8-34 462 0 0,-59-19 45 0 0,-248 91-627 0 0,-1-2 0 0 0,89-62 0 0 0,-13-3 66 0 0,171-85-1 0 0,-277 163-206 0 0,-2-2-1 0 0,0-1 0 0 0,36-32 1 0 0,92-97 81 0 0,-8-20 10 0 0,-97 105-35 0 0,-52 60-63 0 0,30-33 313 0 0,35-54 0 0 0,-72 96-326 0 0,0-1 1 0 0,-1 0-1 0 0,1 1 0 0 0,0-1 0 0 0,-1 0 0 0 0,1 0 1 0 0,-1 1-1 0 0,0-1 0 0 0,1 0 0 0 0,-1 0 0 0 0,1 0 1 0 0,-1 0-1 0 0,0 0 0 0 0,0 1 0 0 0,0-1 0 0 0,1 0 1 0 0,-1 0-1 0 0,0 0 0 0 0,0 0 0 0 0,0 0 0 0 0,0 0 1 0 0,-1 0-1 0 0,1 0 0 0 0,0 0 0 0 0,0 0 0 0 0,0 1 1 0 0,-1-1-1 0 0,1 0 0 0 0,0 0 0 0 0,-1 0 0 0 0,1 0 1 0 0,-1 1-1 0 0,1-1 0 0 0,-1 0 0 0 0,0 0 0 0 0,1 1 1 0 0,-1-1-1 0 0,1 0 0 0 0,-1 1 0 0 0,0-1 0 0 0,0 1 1 0 0,1-1-1 0 0,-1 1 0 0 0,0-1 0 0 0,0 1 0 0 0,0 0 1 0 0,0-1-1 0 0,1 1 0 0 0,-1 0 0 0 0,0 0 0 0 0,0-1 1 0 0,0 1-1 0 0,0 0 0 0 0,0 0 0 0 0,-1 0 0 0 0,-5-1 14 0 0,1 1 1 0 0,-1-1-1 0 0,1 1 0 0 0,-1 0 0 0 0,0 1 0 0 0,-8 1 0 0 0,-27 9 84 0 0,1 1 0 0 0,0 3 0 0 0,1 1 0 0 0,-58 32 1 0 0,69-32-102 0 0,6-2 53 0 0,0-1 0 0 0,-38 14 1 0 0,53-26 75 0 0,14-6-114 0 0,16-6-60 0 0,23-1 11 0 0,0 1 0 0 0,51-4 0 0 0,-5 1 8 0 0,-84 13 12 0 0,96-15-10 0 0,-87 14 25 0 0,-1 1 1 0 0,1 1-1 0 0,0 0 1 0 0,22 4-1 0 0,-37-4-11 0 0,0 0 0 0 0,0 1 0 0 0,1-1 1 0 0,-1 0-1 0 0,0 0 0 0 0,0 0 0 0 0,0 1 0 0 0,0-1 0 0 0,0 0 0 0 0,0 1 0 0 0,0-1 0 0 0,0 1 0 0 0,0-1 0 0 0,0 1 0 0 0,0 0 0 0 0,0-1 0 0 0,-1 1 0 0 0,1 0 0 0 0,0 0 0 0 0,0 0 0 0 0,-1-1 0 0 0,1 1 0 0 0,0 0 0 0 0,-1 0 0 0 0,1 0 0 0 0,-1 0 0 0 0,1 0 0 0 0,-1 0 0 0 0,0 0 1 0 0,1 0-1 0 0,-1 0 0 0 0,0 0 0 0 0,0 1 0 0 0,1 1 0 0 0,-2 1 10 0 0,0 1 1 0 0,0 0 0 0 0,-1-1 0 0 0,1 1 0 0 0,-1-1-1 0 0,-4 9 1 0 0,2-6-1 0 0,-14 28 71 0 0,-13 30 70 0 0,-2 44 114 0 0,31-101-236 0 0,1-5 8 0 0,0 1 0 0 0,0 0 0 0 0,0-1 1 0 0,0 1-1 0 0,0 0 0 0 0,-4 4 0 0 0,3-11 21 0 0,-1 1 1 0 0,0-1-1 0 0,1 1 0 0 0,-1-1 0 0 0,1 0 0 0 0,0 0 1 0 0,0 0-1 0 0,-3-6 0 0 0,5 8-53 0 0,-9-11 26 0 0,0 1 0 0 0,0 0 0 0 0,-1 0 0 0 0,-1 1 0 0 0,1 0 0 0 0,-2 1-1 0 0,-21-14 1 0 0,14 9-68 0 0,-34-29 0 0 0,52 42-7 0 0,1 1 1 0 0,-1-1-1 0 0,1 1 1 0 0,-1-1-1 0 0,0 1 0 0 0,1-1 1 0 0,-1 1-1 0 0,1-1 1 0 0,-1 1-1 0 0,1-1 1 0 0,-1 0-1 0 0,1 1 1 0 0,0-1-1 0 0,-1 0 1 0 0,1 1-1 0 0,0-1 1 0 0,-1 0-1 0 0,1 0 0 0 0,0 0 1 0 0,0 1-1 0 0,0-1 1 0 0,0 0-1 0 0,0 0 1 0 0,0 1-1 0 0,0-1 1 0 0,0 0-1 0 0,0 0 1 0 0,0 0-1 0 0,0 1 0 0 0,0-1 1 0 0,1 0-1 0 0,-1 0 1 0 0,0 1-1 0 0,1-1 1 0 0,-1 0-1 0 0,0 1 1 0 0,1-1-1 0 0,-1 0 1 0 0,1 1-1 0 0,-1-1 1 0 0,1 0-1 0 0,-1 1 0 0 0,1-1 1 0 0,-1 1-1 0 0,1-1 1 0 0,0 1-1 0 0,-1 0 1 0 0,1-1-1 0 0,0 1 1 0 0,-1-1-1 0 0,1 1 1 0 0,1-1-1 0 0,4-1-346 0 0,1 0-1 0 0,-1 0 1 0 0,1 0 0 0 0,9-1-1 0 0,-16 3 396 0 0,35-7-1374 0 0,4-2-661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6:20.594"/>
    </inkml:context>
    <inkml:brush xml:id="br0">
      <inkml:brushProperty name="width" value="0.1" units="cm"/>
      <inkml:brushProperty name="height" value="0.1" units="cm"/>
      <inkml:brushProperty name="color" value="#333333"/>
    </inkml:brush>
  </inkml:definitions>
  <inkml:trace contextRef="#ctx0" brushRef="#br0">25 88 5745 0 0,'-9'-26'6889'0'0,"7"16"-4670"0"0,0-1 1 0 0,1 0-1 0 0,1-18 0 0 0,3 116-4 0 0,-3 25-1408 0 0,4 1 0 0 0,30 173 0 0 0,-26-212-681 0 0,-3-1 0 0 0,-8 114 0 0 0,3-178-115 0 0,0 0 7 0 0,0 0 0 0 0,-1-1 1 0 0,0 1-1 0 0,-1-1 0 0 0,0 1 0 0 0,0-1 0 0 0,-1 0 0 0 0,-5 13 0 0 0,8-20-28 0 0,-1-1 0 0 0,1 1 0 0 0,0-1 0 0 0,0 1 0 0 0,0-1 0 0 0,-1 1 0 0 0,1-1 0 0 0,0 0 0 0 0,0 1 0 0 0,-1-1 0 0 0,1 1 0 0 0,0-1 0 0 0,-1 0 0 0 0,1 1 0 0 0,0-1 0 0 0,-1 0-1 0 0,1 1 1 0 0,-1-1 0 0 0,1 0 0 0 0,0 0 0 0 0,-1 1 0 0 0,1-1 0 0 0,-1 0 0 0 0,1 0 0 0 0,-1 0 0 0 0,1 0 0 0 0,-1 0 0 0 0,1 0 0 0 0,-1 1 0 0 0,1-1 0 0 0,-1 0 0 0 0,1 0 0 0 0,-1 0 0 0 0,1-1 0 0 0,-1 1 0 0 0,1 0 0 0 0,-1 0 0 0 0,1 0 0 0 0,-1 0 0 0 0,1 0 0 0 0,0-1 0 0 0,-1 1 0 0 0,1 0 0 0 0,-1 0 0 0 0,1-1 0 0 0,-1 1-1 0 0,1 0 1 0 0,0-1 0 0 0,-1 1 0 0 0,1 0 0 0 0,0-1 0 0 0,-1 1 0 0 0,1 0 0 0 0,0-1 0 0 0,0 1 0 0 0,-1-1 0 0 0,1 0 0 0 0,-2-2-170 0 0,0 0-1 0 0,0 0 1 0 0,1 0-1 0 0,0-1 0 0 0,-1 1 1 0 0,0-5-1 0 0,-2-17-1261 0 0,1 0 0 0 0,2-1-1 0 0,2-37 1 0 0,1 25-54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6:21.166"/>
    </inkml:context>
    <inkml:brush xml:id="br0">
      <inkml:brushProperty name="width" value="0.1" units="cm"/>
      <inkml:brushProperty name="height" value="0.1" units="cm"/>
      <inkml:brushProperty name="color" value="#333333"/>
    </inkml:brush>
  </inkml:definitions>
  <inkml:trace contextRef="#ctx0" brushRef="#br0">7 3 6649 0 0,'-1'-2'6949'0'0,"-1"6"-4965"0"0,-2 10-942 0 0,4-10-782 0 0,0-1 1 0 0,1 1 0 0 0,-1 0 0 0 0,1 0 0 0 0,0-1 0 0 0,0 1 0 0 0,0-1 0 0 0,0 1 0 0 0,0 0 0 0 0,1-1 0 0 0,0 0 0 0 0,-1 1-1 0 0,1-1 1 0 0,1 0 0 0 0,-1 0 0 0 0,0 0 0 0 0,1 0 0 0 0,-1-1 0 0 0,5 4 0 0 0,-2-2-78 0 0,1-1 0 0 0,-1 0 0 0 0,1 0 0 0 0,0 0 0 0 0,0 0 0 0 0,0-1 0 0 0,0 0 0 0 0,0-1 1 0 0,0 1-1 0 0,12 0 0 0 0,42 6 173 0 0,0 2 1 0 0,114 35-1 0 0,84 33-141 0 0,-118-37 242 0 0,-88-21 325 0 0,-51-19-756 0 0,1-1-1 0 0,-1 1 1 0 0,0 0 0 0 0,0-1 0 0 0,-1 1 0 0 0,1 0-1 0 0,0 0 1 0 0,0 0 0 0 0,0 0 0 0 0,0 0-1 0 0,-1 0 1 0 0,1 0 0 0 0,-1 0 0 0 0,1 0-1 0 0,0 0 1 0 0,-1 0 0 0 0,0 0 0 0 0,1 0-1 0 0,-1 1 1 0 0,0-1 0 0 0,1 0 0 0 0,-1 0 0 0 0,0 0-1 0 0,0 1 1 0 0,0-1 0 0 0,0 0 0 0 0,0 0-1 0 0,0 0 1 0 0,-1 1 0 0 0,1-1 0 0 0,0 0-1 0 0,-1 0 1 0 0,1 0 0 0 0,0 0 0 0 0,-2 2 0 0 0,-1 5 68 0 0,0 0 0 0 0,-1 0 1 0 0,-6 10-1 0 0,10-18-92 0 0,-8 12 89 0 0,-1-1 0 0 0,0 0-1 0 0,0 0 1 0 0,-1-1 0 0 0,-21 17 0 0 0,-63 38 330 0 0,71-50-312 0 0,-45 28 127 0 0,-67 48 49 0 0,90-56-234 0 0,0 2-27 0 0,-2-2 1 0 0,-2-2 0 0 0,-68 36 0 0 0,95-61-27 0 0,17-10-34 0 0,13-9-25 0 0,80-79-2442 0 0,-62 66-784 0 0,46-31 0 0 0,-56 46 1697 0 0,0 2 0 0 0,0-1-1 0 0,0 2 1 0 0,1 0 0 0 0,23-4-1 0 0,-14 4-809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6:21.535"/>
    </inkml:context>
    <inkml:brush xml:id="br0">
      <inkml:brushProperty name="width" value="0.1" units="cm"/>
      <inkml:brushProperty name="height" value="0.1" units="cm"/>
      <inkml:brushProperty name="color" value="#333333"/>
    </inkml:brush>
  </inkml:definitions>
  <inkml:trace contextRef="#ctx0" brushRef="#br0">623 62 3537 0 0,'9'-6'2060'0'0,"-5"4"-1349"0"0,0 0 1 0 0,0 0-1 0 0,0 0 0 0 0,0-1 1 0 0,0 0-1 0 0,-1 1 0 0 0,1-1 1 0 0,-1-1-1 0 0,0 1 1 0 0,0 0-1 0 0,0-1 0 0 0,0 1 1 0 0,-1-1-1 0 0,3-5 0 0 0,-5 9-653 0 0,0 0 0 0 0,0-1 0 0 0,0 1 0 0 0,1 0-1 0 0,-1 0 1 0 0,0 0 0 0 0,0 0 0 0 0,0-1 0 0 0,0 1-1 0 0,0 0 1 0 0,0 0 0 0 0,0 0 0 0 0,0 0 0 0 0,0-1-1 0 0,0 1 1 0 0,0 0 0 0 0,0 0 0 0 0,0 0 0 0 0,0-1-1 0 0,0 1 1 0 0,0 0 0 0 0,0 0 0 0 0,0 0 0 0 0,-1 0-1 0 0,1-1 1 0 0,0 1 0 0 0,0 0 0 0 0,0 0 0 0 0,0 0-1 0 0,0 0 1 0 0,0 0 0 0 0,0-1 0 0 0,-1 1 0 0 0,1 0-1 0 0,0 0 1 0 0,0 0 0 0 0,0 0 0 0 0,0 0 0 0 0,0 0-1 0 0,-1-1 1 0 0,-9 3 1337 0 0,-9 7 104 0 0,-8 13-144 0 0,0 1 0 0 0,-31 36 0 0 0,-17 15-244 0 0,-15 11-231 0 0,-41 33-39 0 0,104-96-753 0 0,-1-2 0 0 0,-1-1 0 0 0,-35 18-1 0 0,56-33-92 0 0,-5 2-31 0 0,0 0 0 0 0,1 2-1 0 0,0-1 1 0 0,0 1 0 0 0,-12 11 0 0 0,21-15-2214 0 0,5-4 246 0 0,10-8-1253 0 0,-2 1 1256 0 0,1 1-312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6:22.850"/>
    </inkml:context>
    <inkml:brush xml:id="br0">
      <inkml:brushProperty name="width" value="0.1" units="cm"/>
      <inkml:brushProperty name="height" value="0.1" units="cm"/>
      <inkml:brushProperty name="color" value="#333333"/>
    </inkml:brush>
  </inkml:definitions>
  <inkml:trace contextRef="#ctx0" brushRef="#br0">1 252 3721 0 0,'0'0'176'0'0,"0"0"1"0"0,-1 0 0 0 0,1-1-1 0 0,0 1 1 0 0,0 0 0 0 0,0 0 0 0 0,0 0-1 0 0,0-1 1 0 0,0 1 0 0 0,0 0-1 0 0,0 0 1 0 0,0 0 0 0 0,0-1-1 0 0,0 1 1 0 0,1 0 0 0 0,-1 0-1 0 0,0 0 1 0 0,0-1 0 0 0,0 1-1 0 0,0 0 1 0 0,0 0 0 0 0,0 0-1 0 0,0-1 1 0 0,0 1 0 0 0,1 0-1 0 0,-1 0 1 0 0,0 0 0 0 0,0 0-1 0 0,0 0 1 0 0,0-1 0 0 0,1 1-1 0 0,-1 0 1 0 0,0 0 0 0 0,0 0-1 0 0,0 0 1 0 0,0 0 0 0 0,1 0-1 0 0,12-4 2866 0 0,13 1-615 0 0,-15 3-1956 0 0,-1-2-1 0 0,0 1 1 0 0,11-4-1 0 0,25-3 314 0 0,231-8 307 0 0,-76 5-669 0 0,168-6-49 0 0,253 25-250 0 0,184-9 710 0 0,-2-18-711 0 0,-629 17-113 0 0,696 23-34 0 0,29 19 232 0 0,3-39 6 0 0,-600-4-189 0 0,470-9 45 0 0,-444 3-34 0 0,145-5 27 0 0,244-33 20 0 0,-228 13 68 0 0,-212 23 6 0 0,138-11 397 0 0,122 4 32 0 0,-279 8-469 0 0,-115 1 31 0 0,-133 9-173 0 0,-3 0-69 0 0,1-1 0 0 0,0 1 0 0 0,0-2 1 0 0,0 1-1 0 0,9-4 0 0 0,-4-9-3133 0 0,-7 6 1776 0 0,-1 2-617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6:24.922"/>
    </inkml:context>
    <inkml:brush xml:id="br0">
      <inkml:brushProperty name="width" value="0.1" units="cm"/>
      <inkml:brushProperty name="height" value="0.1" units="cm"/>
      <inkml:brushProperty name="color" value="#333333"/>
    </inkml:brush>
  </inkml:definitions>
  <inkml:trace contextRef="#ctx0" brushRef="#br0">42 12 2785 0 0,'-41'-11'10693'0'0,"42"10"-7011"0"0,2 10-3106 0 0,23 233-390 0 0,-11 78 565 0 0,20 2-1069 0 0,-34-308-677 0 0,-1-12 643 0 0,0 0 0 0 0,0 1 0 0 0,0-1 0 0 0,0 0 0 0 0,1 0 0 0 0,-1 0 0 0 0,1 1 0 0 0,1 2 0 0 0,1-2-1405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6:25.279"/>
    </inkml:context>
    <inkml:brush xml:id="br0">
      <inkml:brushProperty name="width" value="0.1" units="cm"/>
      <inkml:brushProperty name="height" value="0.1" units="cm"/>
      <inkml:brushProperty name="color" value="#333333"/>
    </inkml:brush>
  </inkml:definitions>
  <inkml:trace contextRef="#ctx0" brushRef="#br0">16 111 3961 0 0,'-2'-1'340'0'0,"-12"-7"4206"0"0,25-1-1171 0 0,-3 5-2946 0 0,25-16 1303 0 0,51-20 0 0 0,-69 34-1664 0 0,0 1 1 0 0,1 0-1 0 0,-1 2 0 0 0,1 0 0 0 0,0 0 1 0 0,19 0-1 0 0,-13 3-56 0 0,-1 0 1 0 0,1 2-1 0 0,-1 0 1 0 0,24 6-1 0 0,-38-6-6 0 0,0 0 0 0 0,0 0 1 0 0,0 0-1 0 0,0 1 0 0 0,-1 0 0 0 0,1 0 0 0 0,-1 0 0 0 0,0 1 0 0 0,0 0 1 0 0,0 1-1 0 0,-1-1 0 0 0,0 1 0 0 0,1 0 0 0 0,-2 0 0 0 0,1 1 0 0 0,4 6 1 0 0,-7-9 12 0 0,0-1 0 0 0,-1 1 1 0 0,1 0-1 0 0,-1 0 1 0 0,0 0-1 0 0,0 0 0 0 0,0 0 1 0 0,0 0-1 0 0,0 0 1 0 0,-1 0-1 0 0,1 1 1 0 0,-1-1-1 0 0,0 0 0 0 0,0 0 1 0 0,0 0-1 0 0,0 1 1 0 0,-1-1-1 0 0,0 0 0 0 0,1 0 1 0 0,-1 0-1 0 0,0 0 1 0 0,0 0-1 0 0,0 0 0 0 0,-1 0 1 0 0,1 0-1 0 0,-1 0 1 0 0,0-1-1 0 0,0 1 1 0 0,0-1-1 0 0,0 1 0 0 0,0-1 1 0 0,0 0-1 0 0,-1 1 1 0 0,-3 1-1 0 0,-8 6 48 0 0,0-1 0 0 0,-1 0 0 0 0,0-1 0 0 0,0-1 0 0 0,-20 6 0 0 0,24-8-60 0 0,-4 1-11 0 0,-200 76-274 0 0,209-80-79 0 0,1 0-1 0 0,0 0 0 0 0,0 0 0 0 0,0 1 0 0 0,0-1 0 0 0,0 1 0 0 0,-7 6 0 0 0,11-6-518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6:25.890"/>
    </inkml:context>
    <inkml:brush xml:id="br0">
      <inkml:brushProperty name="width" value="0.1" units="cm"/>
      <inkml:brushProperty name="height" value="0.1" units="cm"/>
      <inkml:brushProperty name="color" value="#333333"/>
    </inkml:brush>
  </inkml:definitions>
  <inkml:trace contextRef="#ctx0" brushRef="#br0">46 338 4705 0 0,'8'35'3522'0'0,"5"36"1"0"0,-8-19-2081 0 0,-1 57 1 0 0,-12-16-351 0 0,6-79-917 0 0,-3 8 179 0 0,-1 8 350 0 0,7-29-668 0 0,-1-1 1 0 0,0 1 0 0 0,0-1-1 0 0,0 1 1 0 0,0-1-1 0 0,0 1 1 0 0,0 0 0 0 0,0-1-1 0 0,0 1 1 0 0,0-1 0 0 0,-1 1-1 0 0,1-1 1 0 0,0 1-1 0 0,0-1 1 0 0,0 1 0 0 0,-1-1-1 0 0,1 1 1 0 0,0-1 0 0 0,-1 1-1 0 0,1-1 1 0 0,-1 1 0 0 0,1-1-1 0 0,-1 0 0 0 0,1 0 1 0 0,0 0-1 0 0,-1-1 1 0 0,1 1-1 0 0,0 0 1 0 0,-1-1-1 0 0,1 1 1 0 0,0 0-1 0 0,-1-1 1 0 0,1 1-1 0 0,0 0 1 0 0,0-1-1 0 0,-1 1 1 0 0,1-1-1 0 0,0 1 1 0 0,0 0-1 0 0,0-1 1 0 0,-1 1-1 0 0,1-1 1 0 0,0 1-1 0 0,0-1 1 0 0,0 0-1 0 0,-5-21 363 0 0,-5-42 0 0 0,3 12-268 0 0,-4-26-53 0 0,-1-95 0 0 0,12 144-102 0 0,0 1 0 0 0,2-1 1 0 0,10-48-1 0 0,-9 63-10 0 0,0 1-1 0 0,1-1 0 0 0,1 1 1 0 0,0 0-1 0 0,1 0 1 0 0,1 1-1 0 0,0 0 1 0 0,0 0-1 0 0,16-19 0 0 0,-17 25 21 0 0,1-1 0 0 0,0 1 0 0 0,0 1 0 0 0,0-1 0 0 0,0 1 0 0 0,1 1 0 0 0,0-1 0 0 0,0 1-1 0 0,1 1 1 0 0,-1-1 0 0 0,1 1 0 0 0,-1 1 0 0 0,1 0 0 0 0,0 0 0 0 0,0 1 0 0 0,0 0 0 0 0,0 0-1 0 0,0 1 1 0 0,0 0 0 0 0,0 0 0 0 0,0 1 0 0 0,0 1 0 0 0,0 0 0 0 0,0 0 0 0 0,-1 0 0 0 0,1 1 0 0 0,-1 0-1 0 0,1 1 1 0 0,-1 0 0 0 0,0 0 0 0 0,-1 1 0 0 0,1 0 0 0 0,-1 0 0 0 0,0 1 0 0 0,0 0 0 0 0,0 0-1 0 0,7 10 1 0 0,-12-13 17 0 0,0 0 0 0 0,0-1-1 0 0,-1 1 1 0 0,1 0-1 0 0,-1 0 1 0 0,0 0 0 0 0,0 0-1 0 0,0 0 1 0 0,0 0-1 0 0,-1 0 1 0 0,1 0 0 0 0,-1 0-1 0 0,1 0 1 0 0,-1 1-1 0 0,-1 4 1 0 0,0-3 14 0 0,0 0 0 0 0,0 1 0 0 0,0-1 0 0 0,-1 0 0 0 0,0 0 1 0 0,0-1-1 0 0,-1 1 0 0 0,-4 7 0 0 0,-1-1 29 0 0,-1 0 0 0 0,0-1 0 0 0,0 0 1 0 0,-1 0-1 0 0,0-1 0 0 0,-15 10 0 0 0,-65 38 105 0 0,-21 15-133 0 0,95-62-7 0 0,13-9-12 0 0,0 0 0 0 0,0 0 0 0 0,1 1 0 0 0,-1-1 0 0 0,1 1 0 0 0,-1 0 0 0 0,1-1-1 0 0,0 1 1 0 0,0 0 0 0 0,0 0 0 0 0,-3 3 0 0 0,6-4-5 0 0,-1 0 1 0 0,0 0-1 0 0,0-1 0 0 0,0 1 1 0 0,1 0-1 0 0,-1-1 0 0 0,0 1 1 0 0,1 0-1 0 0,-1-1 0 0 0,1 1 1 0 0,-1-1-1 0 0,1 1 1 0 0,-1-1-1 0 0,1 1 0 0 0,-1-1 1 0 0,1 1-1 0 0,-1-1 0 0 0,1 1 1 0 0,0-1-1 0 0,-1 0 1 0 0,1 1-1 0 0,0-1 0 0 0,20 11-30 0 0,-16-9 20 0 0,166 96-10 0 0,-152-87 40 0 0,0 1 0 0 0,-1 1 0 0 0,0 0-1 0 0,-1 2 1 0 0,-1 0 0 0 0,0 0 0 0 0,-1 2 0 0 0,16 22 0 0 0,-29-37-132 0 0,25 31 571 0 0,-26-32-559 0 0,0 0-1 0 0,0 0 1 0 0,0 0 0 0 0,0 0-1 0 0,0 0 1 0 0,0 0-1 0 0,0-1 1 0 0,0 1 0 0 0,1 0-1 0 0,-1 0 1 0 0,0-1 0 0 0,0 1-1 0 0,1-1 1 0 0,-1 1-1 0 0,0-1 1 0 0,1 0 0 0 0,-1 1-1 0 0,0-1 1 0 0,1 0 0 0 0,-1 0-1 0 0,0 0 1 0 0,1 0-1 0 0,-1 0 1 0 0,3 0 0 0 0,-4-1-44 0 0,1 1 1 0 0,-1-1 0 0 0,1 0 0 0 0,-1 1 0 0 0,1-1 0 0 0,-1 1-1 0 0,0-1 1 0 0,1 0 0 0 0,-1 1 0 0 0,0-1 0 0 0,1 0 0 0 0,-1 0-1 0 0,0 1 1 0 0,0-1 0 0 0,0 0 0 0 0,0 0 0 0 0,1 1 0 0 0,-1-3-1 0 0,0 0-499 0 0,2-5-988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6:26.271"/>
    </inkml:context>
    <inkml:brush xml:id="br0">
      <inkml:brushProperty name="width" value="0.1" units="cm"/>
      <inkml:brushProperty name="height" value="0.1" units="cm"/>
      <inkml:brushProperty name="color" value="#333333"/>
    </inkml:brush>
  </inkml:definitions>
  <inkml:trace contextRef="#ctx0" brushRef="#br0">8 1 3297 0 0,'-1'7'7014'0'0,"-1"3"-4180"0"0,-2 21-1329 0 0,8 142 1976 0 0,1 17-1426 0 0,-5-183-2023 0 0,1 0 0 0 0,0-1 0 0 0,1 1 0 0 0,-1-1 0 0 0,1 0 1 0 0,0 1-1 0 0,1-1 0 0 0,0 0 0 0 0,0 0 0 0 0,0 0 0 0 0,0-1 0 0 0,1 1 0 0 0,0-1 1 0 0,0 0-1 0 0,1 0 0 0 0,-1 0 0 0 0,1-1 0 0 0,6 5 0 0 0,-3-3-11 0 0,1-1 0 0 0,-1 0 0 0 0,1-1 0 0 0,0 0-1 0 0,0 0 1 0 0,0-1 0 0 0,1 0 0 0 0,-1-1-1 0 0,1 0 1 0 0,0 0 0 0 0,17 0 0 0 0,27-2 86 0 0,-1-3-1 0 0,82-13 1 0 0,-124 14-135 0 0,8-1-293 0 0,29-8 0 0 0,-47 10-175 0 0,-3 1-1058 0 0,-17 3-4492 0 0,8 1 3336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32.732"/>
    </inkml:context>
    <inkml:brush xml:id="br0">
      <inkml:brushProperty name="width" value="0.1" units="cm"/>
      <inkml:brushProperty name="height" value="0.1" units="cm"/>
      <inkml:brushProperty name="color" value="#333333"/>
    </inkml:brush>
  </inkml:definitions>
  <inkml:trace contextRef="#ctx0" brushRef="#br0">27 33 5465 0 0,'-2'-1'726'0'0,"1"0"-1"0"0,-1 0 0 0 0,0-1 1 0 0,0 1-1 0 0,1 0 0 0 0,-1-1 1 0 0,0 1-1 0 0,1-1 0 0 0,0 1 1 0 0,-1-1-1 0 0,1 1 0 0 0,0-1 1 0 0,0 0-1 0 0,0 0 0 0 0,0 0 1 0 0,0 0-1 0 0,0 0 0 0 0,-1-3 1 0 0,5 7-205 0 0,0 0-1 0 0,0 0 1 0 0,-1 1 0 0 0,1-1 0 0 0,-1 1-1 0 0,0-1 1 0 0,4 6 0 0 0,8 19 50 0 0,23 49 522 0 0,32 86 0 0 0,-42-90-972 0 0,2 0 0 0 0,41 68 1 0 0,-63-131-1161 0 0,-5-11-2439 0 0,-4-18-1210 0 0,-3 8 1890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6:26.628"/>
    </inkml:context>
    <inkml:brush xml:id="br0">
      <inkml:brushProperty name="width" value="0.1" units="cm"/>
      <inkml:brushProperty name="height" value="0.1" units="cm"/>
      <inkml:brushProperty name="color" value="#333333"/>
    </inkml:brush>
  </inkml:definitions>
  <inkml:trace contextRef="#ctx0" brushRef="#br0">0 175 7178 0 0,'22'-21'7628'0'0,"-19"17"-7320"0"0,0 1 1 0 0,1-1-1 0 0,-1 1 0 0 0,1 0 1 0 0,-1 0-1 0 0,1 1 0 0 0,0-1 1 0 0,6-2-1 0 0,152-49 1240 0 0,-54 21-2037 0 0,-105 32 415 0 0,6-2-582 0 0,-1 0-1 0 0,1 0 0 0 0,-1-1 0 0 0,0 0 1 0 0,11-8-1 0 0,-13 6-614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6:27.037"/>
    </inkml:context>
    <inkml:brush xml:id="br0">
      <inkml:brushProperty name="width" value="0.1" units="cm"/>
      <inkml:brushProperty name="height" value="0.1" units="cm"/>
      <inkml:brushProperty name="color" value="#333333"/>
    </inkml:brush>
  </inkml:definitions>
  <inkml:trace contextRef="#ctx0" brushRef="#br0">14 73 8498 0 0,'-3'-7'2356'0'0,"1"6"-1840"0"0,1-1-1 0 0,0 1 1 0 0,0-1 0 0 0,0 0 0 0 0,0 0 0 0 0,0 0 0 0 0,1 1 0 0 0,-1-1-1 0 0,0 0 1 0 0,1 0 0 0 0,-1-4 0 0 0,2 5-458 0 0,-1 0 0 0 0,1 0 0 0 0,-1 0 0 0 0,1 0-1 0 0,0 0 1 0 0,0 0 0 0 0,-1 1 0 0 0,1-1 0 0 0,0 0 0 0 0,0 0 0 0 0,0 0 0 0 0,0 1 0 0 0,0-1 0 0 0,0 1-1 0 0,0-1 1 0 0,0 0 0 0 0,0 1 0 0 0,0 0 0 0 0,0-1 0 0 0,0 1 0 0 0,1 0 0 0 0,-1-1 0 0 0,0 1 0 0 0,0 0-1 0 0,2 0 1 0 0,49-9-265 0 0,0 2-1 0 0,0 2 0 0 0,1 2 0 0 0,53 5 0 0 0,-38-5-4825 0 0,-48 3 3190 0 0</inkml:trace>
  <inkml:trace contextRef="#ctx0" brushRef="#br0" timeOffset="1">693 208 8114 0 0,'15'8'7400'0'0,"6"-6"-4503"0"0,23-7-2691 0 0,-30 3 540 0 0,25-5-451 0 0,47-14-1 0 0,23-5-2386 0 0,-84 22 1084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6:27.880"/>
    </inkml:context>
    <inkml:brush xml:id="br0">
      <inkml:brushProperty name="width" value="0.1" units="cm"/>
      <inkml:brushProperty name="height" value="0.1" units="cm"/>
      <inkml:brushProperty name="color" value="#333333"/>
    </inkml:brush>
  </inkml:definitions>
  <inkml:trace contextRef="#ctx0" brushRef="#br0">8 21 3433 0 0,'-7'-14'5497'0'0,"9"8"-697"0"0,-2 7-4695 0 0,1-1 1 0 0,0 0-1 0 0,-1 1 0 0 0,1-1 0 0 0,0 0 1 0 0,-1 1-1 0 0,1-1 0 0 0,-1 1 0 0 0,1-1 1 0 0,-1 1-1 0 0,1-1 0 0 0,-1 1 0 0 0,1-1 1 0 0,-1 1-1 0 0,1-1 0 0 0,-1 1 0 0 0,1 0 1 0 0,-1-1-1 0 0,0 1 0 0 0,0 0 0 0 0,1-1 1 0 0,-1 1-1 0 0,0 0 0 0 0,0 0 0 0 0,0-1 1 0 0,0 1-1 0 0,0 0 0 0 0,0 1 0 0 0,9 43 394 0 0,-3 0-1 0 0,0 54 0 0 0,-6-23-131 0 0,-2-3 16 0 0,4 1 0 0 0,12 76 1 0 0,-1-72 92 0 0,-13-78-469 0 0,0 0 0 0 0,0 0 0 0 0,0 0 0 0 0,0-1 0 0 0,0 1 0 0 0,0 0 0 0 0,0 0 1 0 0,0 0-1 0 0,0 0 0 0 0,0 0 0 0 0,0 0 0 0 0,0 0 0 0 0,0 0 0 0 0,-1-1 0 0 0,1 1 0 0 0,0 0 1 0 0,0 0-1 0 0,0 0 0 0 0,0 0 0 0 0,0 0 0 0 0,0 0 0 0 0,0 0 0 0 0,-1 0 0 0 0,1 0 0 0 0,0 0 1 0 0,0 0-1 0 0,0 0 0 0 0,0 0 0 0 0,0 0 0 0 0,0 0 0 0 0,-1 0 0 0 0,1 0 0 0 0,0 0 0 0 0,0 0 0 0 0,0 0 1 0 0,0 0-1 0 0,0 0 0 0 0,0 0 0 0 0,-1 0 0 0 0,1 0 0 0 0,0 0 0 0 0,0 0 0 0 0,0 0 0 0 0,0 0 1 0 0,0 0-1 0 0,0 1 0 0 0,0-1 0 0 0,0 0 0 0 0,-1 0 0 0 0,1 0 0 0 0,0 0 0 0 0,0 0 0 0 0,0 0 1 0 0,0 0-1 0 0,0 0 0 0 0,0 1 0 0 0,0-1 0 0 0,0 0 0 0 0,0 0 0 0 0,0 0 0 0 0,0 0 0 0 0,0 0 1 0 0,-1 0 1 0 0,0-1 0 0 0,1 0 1 0 0,-1 1-1 0 0,1-1 1 0 0,-1 0-1 0 0,1 0 1 0 0,-1 0-1 0 0,1 1 0 0 0,-1-1 1 0 0,1 0-1 0 0,0 0 1 0 0,-1 0-1 0 0,1 0 1 0 0,0-1-1 0 0,-5-124 15 0 0,-1-21-808 0 0,6 129 680 0 0,0-12-52 0 0,1 1-1 0 0,1-1 1 0 0,1 0-1 0 0,2 0 1 0 0,11-37-1 0 0,-15 63 155 0 0,0-1 1 0 0,0 0-1 0 0,0 0 0 0 0,-1 1 0 0 0,1-8 0 0 0,3-20-7 0 0,7 14 13 0 0,-10 18-3 0 0,-1-1-1 0 0,1 0 1 0 0,-1 1 0 0 0,1-1 0 0 0,0 1 0 0 0,-1-1 0 0 0,1 0-1 0 0,0 1 1 0 0,0 0 0 0 0,-1-1 0 0 0,1 1 0 0 0,0-1-1 0 0,0 1 1 0 0,0 0 0 0 0,-1 0 0 0 0,1-1 0 0 0,0 1 0 0 0,0 0-1 0 0,0 0 1 0 0,0 0 0 0 0,0 0 0 0 0,1 0 0 0 0,2 2 13 0 0,0 0 1 0 0,0 0 0 0 0,1 1 0 0 0,-2-1-1 0 0,1 1 1 0 0,0 0 0 0 0,0 0-1 0 0,-1 0 1 0 0,0 1 0 0 0,1-1-1 0 0,-1 1 1 0 0,-1 0 0 0 0,1 0 0 0 0,0 0-1 0 0,1 5 1 0 0,6 10 57 0 0,-2 1 0 0 0,8 23 1 0 0,-2-4-16 0 0,-7-22-14 0 0,0 0 0 0 0,13 19-1 0 0,-16-30-14 0 0,0-1 0 0 0,-1 0 0 0 0,1 0 0 0 0,1 0 0 0 0,-1-1 0 0 0,1 1 0 0 0,0-1 0 0 0,0 0 0 0 0,0-1 0 0 0,7 4 0 0 0,-10-6-18 0 0,0 0 0 0 0,1-1 0 0 0,-1 1 0 0 0,0-1 0 0 0,1 1 0 0 0,-1-1 0 0 0,1 0 0 0 0,-1 0 0 0 0,1 0 0 0 0,-1-1 0 0 0,1 1 0 0 0,-1 0 0 0 0,0-1 0 0 0,1 0 0 0 0,-1 1 0 0 0,0-1 0 0 0,1 0 0 0 0,-1 0 0 0 0,0 0 0 0 0,0-1 0 0 0,0 1-1 0 0,0 0 1 0 0,0-1 0 0 0,0 0 0 0 0,0 1 0 0 0,2-4 0 0 0,3-2-5 0 0,-1 0 0 0 0,1-1-1 0 0,-1 0 1 0 0,-1 0 0 0 0,7-11 0 0 0,24-63-192 0 0,-24 51-149 0 0,22-37 1 0 0,-29 58 282 0 0,1 1-1 0 0,0 0 1 0 0,1 1 0 0 0,0-1 0 0 0,0 2 0 0 0,1-1 0 0 0,0 1 0 0 0,9-7-1 0 0,-16 13 53 0 0,0 0-1 0 0,-1 0 1 0 0,1 1-1 0 0,0-1 1 0 0,0 0-1 0 0,0 1 0 0 0,0-1 1 0 0,0 1-1 0 0,0-1 1 0 0,0 1-1 0 0,0 0 1 0 0,0-1-1 0 0,0 1 0 0 0,0 0 1 0 0,0 0-1 0 0,0-1 1 0 0,0 1-1 0 0,0 0 0 0 0,0 0 1 0 0,0 0-1 0 0,0 0 1 0 0,0 1-1 0 0,0-1 1 0 0,1 0-1 0 0,-1 0 0 0 0,0 1 1 0 0,0-1-1 0 0,0 0 1 0 0,0 1-1 0 0,0-1 1 0 0,-1 1-1 0 0,1-1 0 0 0,0 1 1 0 0,0 0-1 0 0,0-1 1 0 0,1 2-1 0 0,1 3-7 0 0,-1-1 0 0 0,1 1 1 0 0,-1-1-1 0 0,0 1 0 0 0,0 0 0 0 0,2 8 0 0 0,-2-8 8 0 0,8 37 143 0 0,-2-1 0 0 0,5 52 0 0 0,-3-13 13 0 0,3 28 19 0 0,-9-59-95 0 0,16 70-1 0 0,-3-21-144 0 0,-17-97-68 0 0,0-1 1 0 0,1 1-1 0 0,-1-1 1 0 0,1 1-1 0 0,-1-1 1 0 0,1 0-1 0 0,-1 1 1 0 0,1-1-1 0 0,0 0 1 0 0,-1 1 0 0 0,1-1-1 0 0,-1 0 1 0 0,1 0-1 0 0,0 0 1 0 0,-1 1-1 0 0,1-1 1 0 0,-1 0-1 0 0,1 0 1 0 0,0 0 0 0 0,-1 0-1 0 0,1 0 1 0 0,0 0-1 0 0,-1 0 1 0 0,1-1-1 0 0,0 1 1 0 0,-1 0-1 0 0,1 0 1 0 0,-1 0-1 0 0,2-1 1 0 0,5-2-1414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6:28.353"/>
    </inkml:context>
    <inkml:brush xml:id="br0">
      <inkml:brushProperty name="width" value="0.1" units="cm"/>
      <inkml:brushProperty name="height" value="0.1" units="cm"/>
      <inkml:brushProperty name="color" value="#333333"/>
    </inkml:brush>
  </inkml:definitions>
  <inkml:trace contextRef="#ctx0" brushRef="#br0">292 151 5865 0 0,'0'-3'559'0'0,"0"0"0"0"0,-1 0 0 0 0,1 1 0 0 0,0-1 0 0 0,-1 0 0 0 0,0 0-1 0 0,0 0 1 0 0,1 1 0 0 0,-2-1 0 0 0,1 1 0 0 0,0-1 0 0 0,0 1 0 0 0,-4-5 0 0 0,4 5-304 0 0,-1 0 0 0 0,0 0 0 0 0,0 0 0 0 0,0 1 0 0 0,-1-1 0 0 0,1 0 0 0 0,0 1 0 0 0,-1 0 0 0 0,1-1 0 0 0,-1 1 0 0 0,1 0 0 0 0,-4-1 0 0 0,2 1-194 0 0,0 0-1 0 0,1 1 0 0 0,-1-1 0 0 0,0 1 0 0 0,0 0 0 0 0,0 0 1 0 0,1 0-1 0 0,-1 1 0 0 0,0-1 0 0 0,0 1 0 0 0,1 0 1 0 0,-1 0-1 0 0,0 0 0 0 0,1 0 0 0 0,-1 1 0 0 0,1 0 1 0 0,0-1-1 0 0,-1 1 0 0 0,1 0 0 0 0,-4 4 0 0 0,-10 9 60 0 0,1 1 0 0 0,1 0 1 0 0,0 1-1 0 0,2 0 0 0 0,0 1 0 0 0,0 1 0 0 0,2 0 0 0 0,-14 32 0 0 0,19-37-45 0 0,1 0 0 0 0,1 0 0 0 0,0 0 0 0 0,1 0-1 0 0,1 1 1 0 0,0 0 0 0 0,1-1 0 0 0,1 1 0 0 0,0 0-1 0 0,1 0 1 0 0,0-1 0 0 0,1 1 0 0 0,8 26 0 0 0,-8-35-57 0 0,1 0 0 0 0,-1 0 0 0 0,1-1 1 0 0,1 1-1 0 0,-1-1 0 0 0,1 0 1 0 0,0 1-1 0 0,0-2 0 0 0,0 1 0 0 0,1 0 1 0 0,0-1-1 0 0,0 0 0 0 0,0 0 0 0 0,0 0 1 0 0,0-1-1 0 0,1 0 0 0 0,0 0 1 0 0,10 4-1 0 0,-7-4 9 0 0,0 0 0 0 0,-1-1 0 0 0,1 0 0 0 0,0 0 1 0 0,1-1-1 0 0,-1 0 0 0 0,0 0 0 0 0,0-1 0 0 0,0-1 0 0 0,0 1 1 0 0,0-2-1 0 0,15-2 0 0 0,-18 2-15 0 0,9-2 33 0 0,-1 0 0 0 0,0-1 0 0 0,-1-1 0 0 0,1 0-1 0 0,23-15 1 0 0,-21 11-3 0 0,-9 6-23 0 0,-1-1-1 0 0,1 1 1 0 0,-1-1 0 0 0,0-1-1 0 0,0 1 1 0 0,0-1-1 0 0,0 0 1 0 0,-1 0 0 0 0,0 0-1 0 0,4-9 1 0 0,2-13-40 0 0,-1-2 1 0 0,-1 1-1 0 0,-2-1 0 0 0,0 0 1 0 0,-3-1-1 0 0,0 1 0 0 0,-2-1 1 0 0,-1 0-1 0 0,-4-37 0 0 0,2 56-39 0 0,0 0-1 0 0,-1 0 0 0 0,0 1 1 0 0,-1-1-1 0 0,-1 1 1 0 0,1-1-1 0 0,-2 1 0 0 0,-7-14 1 0 0,10 21 16 0 0,-1 1 1 0 0,0 0 0 0 0,0 0-1 0 0,0 0 1 0 0,0 1 0 0 0,-1-1-1 0 0,1 1 1 0 0,-1 0 0 0 0,1-1-1 0 0,-1 2 1 0 0,0-1-1 0 0,0 0 1 0 0,0 1 0 0 0,0 0-1 0 0,0 0 1 0 0,0 0 0 0 0,0 0-1 0 0,-1 1 1 0 0,-6-1-1 0 0,5 1-404 0 0,0 0 1 0 0,0 0-1 0 0,-1 0 0 0 0,1 1 0 0 0,1 0 0 0 0,-1 0 0 0 0,0 1 0 0 0,0-1 0 0 0,0 1 0 0 0,1 1 0 0 0,-1-1 0 0 0,1 1 0 0 0,-7 4 0 0 0,6-1-1300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6:29.010"/>
    </inkml:context>
    <inkml:brush xml:id="br0">
      <inkml:brushProperty name="width" value="0.1" units="cm"/>
      <inkml:brushProperty name="height" value="0.1" units="cm"/>
      <inkml:brushProperty name="color" value="#333333"/>
    </inkml:brush>
  </inkml:definitions>
  <inkml:trace contextRef="#ctx0" brushRef="#br0">7 95 6929 0 0,'0'0'158'0'0,"0"0"0"0"0,0 0 0 0 0,-1 0 0 0 0,1 0 0 0 0,0 0 0 0 0,0 0 0 0 0,-1 0-1 0 0,1 0 1 0 0,0 0 0 0 0,0 0 0 0 0,0 0 0 0 0,-1 0 0 0 0,1 0 0 0 0,0 0-1 0 0,0 0 1 0 0,0 0 0 0 0,-1 0 0 0 0,1 0 0 0 0,0 0 0 0 0,0 1 0 0 0,0-1 0 0 0,-1 0-1 0 0,1 0 1 0 0,0 0 0 0 0,0 0 0 0 0,0 0 0 0 0,0 0 0 0 0,-1 1 0 0 0,1-1-1 0 0,0 0 1 0 0,0 0 0 0 0,0 0 0 0 0,0 1 0 0 0,0-1 0 0 0,0 0 0 0 0,0 0 0 0 0,-1 0-1 0 0,1 1 1 0 0,0-1 0 0 0,1 14 2601 0 0,9 20-2219 0 0,-7-24-7 0 0,3 20-263 0 0,-2 1 0 0 0,-2 0 1 0 0,0 0-1 0 0,-5 44 0 0 0,1-3 106 0 0,0-25-18 0 0,-9 57 1 0 0,8-84-243 0 0,4 5 193 0 0,4-19 7 0 0,3-16-141 0 0,-6 6-144 0 0,-1 0-1 0 0,0 0 1 0 0,0 0-1 0 0,0 0 1 0 0,0 0-1 0 0,0-1 1 0 0,-1-5-1 0 0,2-10 20 0 0,1-8-36 0 0,-1-1 0 0 0,-2-28 0 0 0,3-39-120 0 0,-3 94 103 0 0,3-36-121 0 0,3-1 0 0 0,16-62 0 0 0,-19 91 92 0 0,1 0 0 0 0,0 0 0 0 0,0 0 0 0 0,1 1 0 0 0,0 0 0 0 0,0 0 0 0 0,1 0 0 0 0,0 0 1 0 0,1 1-1 0 0,0 0 0 0 0,0 0 0 0 0,1 1 0 0 0,0 0 0 0 0,16-11 0 0 0,-17 14 22 0 0,0 0 0 0 0,0 1 0 0 0,1 0 0 0 0,-1 0 0 0 0,1 0 0 0 0,-1 1 0 0 0,1 0 0 0 0,0 1 0 0 0,0-1 0 0 0,0 2 0 0 0,0-1 0 0 0,0 1 0 0 0,9 1 0 0 0,-11 0 4 0 0,-1 0 0 0 0,0 0 0 0 0,0 0 1 0 0,1 1-1 0 0,-1 0 0 0 0,0 0 0 0 0,0 1 0 0 0,-1-1 0 0 0,1 1 0 0 0,0 0 0 0 0,-1 0 0 0 0,0 1 0 0 0,0-1 1 0 0,0 1-1 0 0,0 0 0 0 0,0 0 0 0 0,-1 0 0 0 0,0 0 0 0 0,1 1 0 0 0,1 4 0 0 0,-2-4 16 0 0,-1-1-1 0 0,0 1 0 0 0,0 0 1 0 0,0-1-1 0 0,0 1 1 0 0,-1 0-1 0 0,0 0 1 0 0,0 0-1 0 0,0 0 0 0 0,-1 0 1 0 0,1 0-1 0 0,-1 0 1 0 0,0 0-1 0 0,-1 0 1 0 0,1 0-1 0 0,-1 0 0 0 0,0 0 1 0 0,-1 0-1 0 0,1 0 1 0 0,-3 5-1 0 0,1-3 7 0 0,-1 0 1 0 0,-1 0-1 0 0,1-1 0 0 0,-1 1 0 0 0,0-1 0 0 0,0-1 0 0 0,-1 1 0 0 0,0-1 1 0 0,0 0-1 0 0,0 0 0 0 0,-1 0 0 0 0,-8 4 0 0 0,-10 5 6 0 0,8-5-18 0 0,1 1-1 0 0,-26 19 0 0 0,37-24-8 0 0,1-1 0 0 0,-1 0 0 0 0,1 1 0 0 0,0 0 0 0 0,1 0 0 0 0,-1 1 0 0 0,1-1 0 0 0,0 0 0 0 0,0 1 0 0 0,0 0 0 0 0,1 0 0 0 0,-2 7 0 0 0,2-8-1 0 0,1 0 0 0 0,0 1 0 0 0,0-1 1 0 0,1 0-1 0 0,-1 1 0 0 0,1-1 0 0 0,0 1 0 0 0,2 10 1 0 0,-1-13 6 0 0,0 0 1 0 0,0 0 0 0 0,0-1-1 0 0,0 1 1 0 0,0 0-1 0 0,1 0 1 0 0,-1-1 0 0 0,1 1-1 0 0,0-1 1 0 0,0 0 0 0 0,0 1-1 0 0,0-1 1 0 0,0 0 0 0 0,1 0-1 0 0,-1 0 1 0 0,1 0 0 0 0,3 2-1 0 0,44 21 72 0 0,1-2-1 0 0,106 33 1 0 0,-43-17-1 0 0,-31-1 38 0 0,-56-24-172 0 0,-25-14-399 0 0,0 1 0 0 0,0 0 1 0 0,1-1-1 0 0,-1 0 1 0 0,0 1-1 0 0,0-1 0 0 0,0 0 1 0 0,1 0-1 0 0,-1 0 1 0 0,0-1-1 0 0,0 1 0 0 0,1-1 1 0 0,2 0-1 0 0,-4 1 318 0 0,6-2-2301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6:29.402"/>
    </inkml:context>
    <inkml:brush xml:id="br0">
      <inkml:brushProperty name="width" value="0.1" units="cm"/>
      <inkml:brushProperty name="height" value="0.1" units="cm"/>
      <inkml:brushProperty name="color" value="#333333"/>
    </inkml:brush>
  </inkml:definitions>
  <inkml:trace contextRef="#ctx0" brushRef="#br0">0 1 8242 0 0,'9'28'6860'0'0,"0"6"-3348"0"0,3 10-3070 0 0,-3 1-1 0 0,3 46 1 0 0,-6-21-97 0 0,5 134 209 0 0,-9-149-344 0 0,-1-50-292 0 0,-1 0 0 0 0,1 0-1 0 0,0 0 1 0 0,1 0 0 0 0,-1 0 0 0 0,1 0 0 0 0,0-1 0 0 0,3 7-1 0 0,-5-11-68 0 0,0 1-1 0 0,1-1 0 0 0,-1 0 0 0 0,0 1 1 0 0,0-1-1 0 0,1 1 0 0 0,-1-1 0 0 0,0 0 0 0 0,1 1 1 0 0,-1-1-1 0 0,0 0 0 0 0,1 1 0 0 0,-1-1 1 0 0,0 0-1 0 0,1 0 0 0 0,-1 1 0 0 0,1-1 1 0 0,-1 0-1 0 0,1 0 0 0 0,-1 0 0 0 0,1 1 1 0 0,-1-1-1 0 0,0 0 0 0 0,1 0 0 0 0,-1 0 0 0 0,1 0 1 0 0,-1 0-1 0 0,1 0 0 0 0,0 0 0 0 0,5-3-1832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6:29.839"/>
    </inkml:context>
    <inkml:brush xml:id="br0">
      <inkml:brushProperty name="width" value="0.1" units="cm"/>
      <inkml:brushProperty name="height" value="0.1" units="cm"/>
      <inkml:brushProperty name="color" value="#333333"/>
    </inkml:brush>
  </inkml:definitions>
  <inkml:trace contextRef="#ctx0" brushRef="#br0">5 69 7522 0 0,'-1'-3'1152'0'0,"-3"-16"6316"0"0,5 19-7374 0 0,0 0 0 0 0,-1-1 0 0 0,1 1-1 0 0,0 0 1 0 0,0 0 0 0 0,0 0-1 0 0,-1 0 1 0 0,1 0 0 0 0,0 0 0 0 0,0 0-1 0 0,0 0 1 0 0,0 0 0 0 0,-1 0-1 0 0,1 0 1 0 0,0 0 0 0 0,0 1-1 0 0,1-1 1 0 0,7 2-89 0 0,13-1 276 0 0,0-1-1 0 0,-1 0 0 0 0,1-2 0 0 0,0 0 0 0 0,42-12 0 0 0,28-2-151 0 0,-55 12-104 0 0,108-8 52 0 0,-129 12-64 0 0,0 1 0 0 0,0 0 0 0 0,0 1 0 0 0,0 1 0 0 0,-1 0-1 0 0,30 11 1 0 0,-42-12-9 0 0,1 0-1 0 0,-1 0 1 0 0,0 0-1 0 0,0 0 1 0 0,0 1 0 0 0,0 0-1 0 0,0-1 1 0 0,0 1-1 0 0,-1 0 1 0 0,0 0-1 0 0,1 1 1 0 0,-1-1 0 0 0,0 0-1 0 0,-1 1 1 0 0,1-1-1 0 0,0 1 1 0 0,-1 0-1 0 0,0-1 1 0 0,1 8 0 0 0,5 9 14 0 0,-4-11 29 0 0,-1 0 0 0 0,0 0-1 0 0,-1 0 1 0 0,1 14 0 0 0,-1-5 52 0 0,0 1 0 0 0,-1 1 1 0 0,-1-1-1 0 0,-1 0 1 0 0,-5 25-1 0 0,-5 13 110 0 0,-11 62 424 0 0,22-113-569 0 0,0 0-1 0 0,1 0 1 0 0,0 1 0 0 0,0-1 0 0 0,1 0 0 0 0,0 0-1 0 0,0 0 1 0 0,2 8 0 0 0,-2-11-22 0 0,0 0 1 0 0,1 0 0 0 0,-1 0-1 0 0,0 0 1 0 0,1 0 0 0 0,0-1-1 0 0,0 1 1 0 0,0-1 0 0 0,0 1-1 0 0,0-1 1 0 0,0 0 0 0 0,1 0-1 0 0,-1 0 1 0 0,1 0 0 0 0,-1 0-1 0 0,1 0 1 0 0,5 2 0 0 0,4 1 52 0 0,1-1 1 0 0,0 0-1 0 0,-1-1 1 0 0,2 0 0 0 0,-1-1-1 0 0,16 0 1 0 0,81-4 111 0 0,-2 0-66 0 0,-80 2-140 0 0,-21-1-76 0 0,0 1-1 0 0,0 0 1 0 0,0 0-1 0 0,0 1 1 0 0,0 0-1 0 0,0 0 1 0 0,9 4-1 0 0,0 0-1622 0 0,-12-4-2241 0 0,-4-1 3927 0 0,0 0-1370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6:30.199"/>
    </inkml:context>
    <inkml:brush xml:id="br0">
      <inkml:brushProperty name="width" value="0.1" units="cm"/>
      <inkml:brushProperty name="height" value="0.1" units="cm"/>
      <inkml:brushProperty name="color" value="#333333"/>
    </inkml:brush>
  </inkml:definitions>
  <inkml:trace contextRef="#ctx0" brushRef="#br0">13 128 6561 0 0,'-1'0'209'0'0,"1"0"0"0"0,-1 0 0 0 0,1 0 0 0 0,-1 0 0 0 0,1 1 0 0 0,0-1-1 0 0,-1 0 1 0 0,1-1 0 0 0,-1 1 0 0 0,1 0 0 0 0,-1 0 0 0 0,1 0 0 0 0,-1 0-1 0 0,1 0 1 0 0,0 0 0 0 0,-1 0 0 0 0,1-1 0 0 0,-1 1 0 0 0,1 0-1 0 0,0 0 1 0 0,-1-1 0 0 0,1 1 0 0 0,0 0 0 0 0,-1-1 0 0 0,1 1 0 0 0,0 0-1 0 0,-1-1 1 0 0,1 1 0 0 0,0 0 0 0 0,0-1 0 0 0,-1 1 0 0 0,1-1-82 0 0,1 0 0 0 0,-1 1 1 0 0,0-1-1 0 0,1 1 0 0 0,-1-1 1 0 0,0 1-1 0 0,1-1 0 0 0,-1 1 1 0 0,0-1-1 0 0,1 1 0 0 0,-1-1 1 0 0,1 1-1 0 0,-1 0 0 0 0,1-1 1 0 0,-1 1-1 0 0,1 0 0 0 0,-1-1 1 0 0,1 1-1 0 0,0 0 0 0 0,-1 0 1 0 0,1-1-1 0 0,-1 1 0 0 0,2 0 1 0 0,16-4 489 0 0,0 0 0 0 0,0 1-1 0 0,34 0 1 0 0,7-2 23 0 0,6-2-546 0 0,-1-4 0 0 0,105-31 0 0 0,-153 37-1647 0 0,32-17 0 0 0,-38 16 220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6:30.543"/>
    </inkml:context>
    <inkml:brush xml:id="br0">
      <inkml:brushProperty name="width" value="0.1" units="cm"/>
      <inkml:brushProperty name="height" value="0.1" units="cm"/>
      <inkml:brushProperty name="color" value="#333333"/>
    </inkml:brush>
  </inkml:definitions>
  <inkml:trace contextRef="#ctx0" brushRef="#br0">14 101 7426 0 0,'-2'-1'707'0'0,"1"-1"0"0"0,0 1 1 0 0,0-1-1 0 0,-1 1 1 0 0,1-1-1 0 0,0 0 0 0 0,0 0 1 0 0,1 1-1 0 0,-1-1 1 0 0,0 0-1 0 0,1 0 1 0 0,-1-2-1 0 0,1 3-575 0 0,1 0 0 0 0,0-1-1 0 0,-1 1 1 0 0,1 0 0 0 0,0 0 0 0 0,0 0 0 0 0,0 0 0 0 0,0 0-1 0 0,0 0 1 0 0,0 0 0 0 0,0 0 0 0 0,0 1 0 0 0,0-1 0 0 0,0 0-1 0 0,1 1 1 0 0,-1-1 0 0 0,0 1 0 0 0,3-2 0 0 0,19-8 42 0 0,1 0 1 0 0,0 2-1 0 0,1 0 1 0 0,0 2-1 0 0,0 0 1 0 0,1 2-1 0 0,30-1 1 0 0,16 3-1617 0 0,93 10 1 0 0,-95-4-4258 0 0,-49-4 3600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6:31.146"/>
    </inkml:context>
    <inkml:brush xml:id="br0">
      <inkml:brushProperty name="width" value="0.1" units="cm"/>
      <inkml:brushProperty name="height" value="0.1" units="cm"/>
      <inkml:brushProperty name="color" value="#333333"/>
    </inkml:brush>
  </inkml:definitions>
  <inkml:trace contextRef="#ctx0" brushRef="#br0">1 73 6153 0 0,'1'0'333'0'0,"-1"0"-1"0"0,1 0 0 0 0,-1 0 0 0 0,1 0 0 0 0,-1 0 1 0 0,1 0-1 0 0,0 0 0 0 0,-1 0 0 0 0,1 0 0 0 0,-1 0 1 0 0,1 0-1 0 0,0 0 0 0 0,-1 0 0 0 0,1 1 0 0 0,-1-1 1 0 0,1 0-1 0 0,-1 0 0 0 0,1 1 0 0 0,-1-1 1 0 0,1 0-1 0 0,-1 1 0 0 0,1-1 0 0 0,-1 1 0 0 0,0-1 1 0 0,1 0-1 0 0,-1 1 0 0 0,1 0 0 0 0,10 21 2840 0 0,3 32-2689 0 0,-13-50-7 0 0,4 23-208 0 0,-2 0 1 0 0,-1-1 0 0 0,-1 1 0 0 0,-4 48 0 0 0,1-36-126 0 0,1 1-1 0 0,3 0 1 0 0,1 0 0 0 0,8 43-1 0 0,-7-55-63 0 0,-1 1 0 0 0,-3 39-1 0 0,0-45-6 0 0,0 32 292 0 0,10-138 467 0 0,-7 49-799 0 0,12-193-280 0 0,-32-30 43 0 0,13 203 180 0 0,3 33-6 0 0,-1 0-1 0 0,0 1 0 0 0,-11-38 0 0 0,7 48-41 0 0,0 11-54 0 0,5 0 119 0 0,0 0 1 0 0,0 0-1 0 0,1 0 1 0 0,-1 0-1 0 0,0 0 1 0 0,1 1 0 0 0,-1-1-1 0 0,1 0 1 0 0,0 0-1 0 0,-1 1 1 0 0,1-1-1 0 0,0 0 1 0 0,0 1-1 0 0,0 1 1 0 0,0 4 65 0 0,1 0 0 0 0,0-1 0 0 0,0 1 0 0 0,1 0 0 0 0,-1 0 0 0 0,2-1 0 0 0,-1 0 0 0 0,1 1 0 0 0,0-1 0 0 0,7 11 0 0 0,5 4 384 0 0,27 32 0 0 0,-3-7-105 0 0,-13-14-228 0 0,2-1 0 0 0,1-1 0 0 0,1-1 0 0 0,45 32 0 0 0,-63-53-81 0 0,0 0-1 0 0,1-1 1 0 0,0 0-1 0 0,0-1 1 0 0,1 0-1 0 0,-1-1 1 0 0,1-1-1 0 0,0 0 1 0 0,1-1-1 0 0,17 2 1 0 0,-26-5-12 0 0,-1 0 0 0 0,0 0 0 0 0,0 0 0 0 0,0 0 0 0 0,1-1 0 0 0,-1 0 0 0 0,0 0 0 0 0,0 0 1 0 0,0-1-1 0 0,0 0 0 0 0,0 0 0 0 0,-1 0 0 0 0,1 0 0 0 0,0-1 0 0 0,-1 0 0 0 0,0 0 0 0 0,0 0 0 0 0,5-4 0 0 0,-2 0 10 0 0,-1 1 0 0 0,0-1 0 0 0,-1-1 0 0 0,1 1 0 0 0,-1-1 0 0 0,-1 1-1 0 0,1-1 1 0 0,-1-1 0 0 0,4-12 0 0 0,6-18 28 0 0,0-2-20 0 0,9-44-1 0 0,-4 26-50 0 0,-1 6-46 0 0,-18 53 61 0 0,-1-1-1 0 0,1 1 0 0 0,0-1 0 0 0,0 1 0 0 0,1-1 0 0 0,-1 1 0 0 0,0-1 0 0 0,0 1 0 0 0,0-1 0 0 0,0 1 0 0 0,0-1 0 0 0,0 1 0 0 0,1-1 0 0 0,-1 1 0 0 0,0-1 0 0 0,0 1 0 0 0,1-1 0 0 0,-1 1 0 0 0,0 0 0 0 0,1-1 0 0 0,-1 1 0 0 0,1-1 0 0 0,-1 1 0 0 0,0 0 0 0 0,1-1 0 0 0,-1 1 1 0 0,1 0-1 0 0,-1 0 0 0 0,1-1 0 0 0,-1 1 0 0 0,1 0 0 0 0,-1 0 0 0 0,1 0 0 0 0,-1 0 0 0 0,1-1 0 0 0,0 2-4 0 0,0-1 0 0 0,0 1 0 0 0,-1-1 1 0 0,1 1-1 0 0,0 0 0 0 0,-1-1 0 0 0,1 1 0 0 0,-1-1 1 0 0,1 1-1 0 0,-1 0 0 0 0,1 0 0 0 0,-1-1 0 0 0,1 1 1 0 0,-1 0-1 0 0,0 0 0 0 0,1 0 0 0 0,-1-1 0 0 0,0 2 0 0 0,11 46 44 0 0,-3 1-1 0 0,5 97 0 0 0,-11-97 43 0 0,4 35 59 0 0,13 171 227 0 0,-16-217-333 0 0,-1-13 22 0 0,0 0-1 0 0,12 43 0 0 0,-14-67-98 0 0,0-1 0 0 0,0 1 0 0 0,0 0 0 0 0,0-1 0 0 0,0 1-1 0 0,1-1 1 0 0,-1 1 0 0 0,0-1 0 0 0,0 1 0 0 0,1-1 0 0 0,-1 1 0 0 0,0-1-1 0 0,1 1 1 0 0,-1-1 0 0 0,1 1 0 0 0,-1-1 0 0 0,1 1 0 0 0,-1-1 0 0 0,1 0-1 0 0,-1 1 1 0 0,1-1 0 0 0,-1 0 0 0 0,1 1 0 0 0,-1-1 0 0 0,1 0-1 0 0,-1 0 1 0 0,1 1 0 0 0,0-1 0 0 0,-1 0 0 0 0,1 0 0 0 0,-1 0 0 0 0,1 0-1 0 0,0 0 1 0 0,-1 0 0 0 0,1 0 0 0 0,0 0 0 0 0,-1 0 0 0 0,1 0 0 0 0,0-1-1 0 0,23-12-2541 0 0,-22 11 2493 0 0,10-7-1091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33.182"/>
    </inkml:context>
    <inkml:brush xml:id="br0">
      <inkml:brushProperty name="width" value="0.1" units="cm"/>
      <inkml:brushProperty name="height" value="0.1" units="cm"/>
      <inkml:brushProperty name="color" value="#333333"/>
    </inkml:brush>
  </inkml:definitions>
  <inkml:trace contextRef="#ctx0" brushRef="#br0">8 0 9122 0 0,'-7'4'3848'0'0,"7"-2"-1267"0"0,15 3-148 0 0,25-2-961 0 0,103-5 1457 0 0,-22-1-2020 0 0,123 25-401 0 0,-223-20-455 0 0,-1 2 0 0 0,1 1 0 0 0,24 8 0 0 0,-45-12-44 0 0,0-1-1 0 0,0 0 0 0 0,1 1 0 0 0,-1-1 0 0 0,0 1 1 0 0,0-1-1 0 0,1 1 0 0 0,-1-1 0 0 0,0 1 0 0 0,0-1 1 0 0,0 1-1 0 0,0-1 0 0 0,0 1 0 0 0,1-1 0 0 0,-1 1 1 0 0,0-1-1 0 0,0 1 0 0 0,-1-1 0 0 0,1 1 0 0 0,0-1 1 0 0,0 1-1 0 0,0-1 0 0 0,0 1 0 0 0,0-1 0 0 0,-1 1 1 0 0,-6 26 73 0 0,-17 26 103 0 0,-1-10 241 0 0,-2-2 0 0 0,-2 0 0 0 0,-42 46 0 0 0,-27 8 153 0 0,32-32-401 0 0,23-14-167 0 0,43-49-65 0 0,0 1 0 0 0,-1-1 0 0 0,1 0 0 0 0,0 0 0 0 0,-1 1 0 0 0,1-1 0 0 0,0 0 0 0 0,0 0 1 0 0,0 1-1 0 0,-1-1 0 0 0,1 0 0 0 0,0 1 0 0 0,0-1 0 0 0,0 0 0 0 0,0 1 0 0 0,0-1 0 0 0,0 0 0 0 0,0 1 0 0 0,0-1 0 0 0,0 0 0 0 0,0 1 0 0 0,0-1 0 0 0,0 1 0 0 0,0-1 0 0 0,0 0 0 0 0,0 1 0 0 0,0-1 0 0 0,0 0 0 0 0,0 1 0 0 0,0-1 1 0 0,0 0-1 0 0,0 1 0 0 0,1-1 0 0 0,-1 0 0 0 0,0 0 0 0 0,0 1 0 0 0,0-1 0 0 0,1 0 0 0 0,-1 1 0 0 0,0-1 0 0 0,0 0 0 0 0,1 0 0 0 0,-1 1 0 0 0,1-1-185 0 0,0 0 0 0 0,0 1 0 0 0,0-1-1 0 0,-1 0 1 0 0,1 1 0 0 0,0-1 0 0 0,0 0 0 0 0,0 0-1 0 0,0 0 1 0 0,0 0 0 0 0,-1 0 0 0 0,1 0 0 0 0,0 0 0 0 0,0 0-1 0 0,0-1 1 0 0,1 1 0 0 0,2-2-1828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46.075"/>
    </inkml:context>
    <inkml:brush xml:id="br0">
      <inkml:brushProperty name="width" value="0.1" units="cm"/>
      <inkml:brushProperty name="height" value="0.1" units="cm"/>
      <inkml:brushProperty name="color" value="#333333"/>
    </inkml:brush>
  </inkml:definitions>
  <inkml:trace contextRef="#ctx0" brushRef="#br0">1 174 4817 0 0,'6'-66'8067'0'0,"4"1"-4177"0"0,1 22-1201 0 0,-9 62-2406 0 0,0 0 0 0 0,9 33 1 0 0,1 5-125 0 0,-7-31-47 0 0,25 205 1049 0 0,-16-138-747 0 0,-6-44-215 0 0,1 0 161 0 0,2 0-1 0 0,26 73 1 0 0,-36-119-319 0 0,-1-1-1 0 0,1 1 1 0 0,1-1 0 0 0,-1 0-1 0 0,0 1 1 0 0,0-1 0 0 0,1 0-1 0 0,-1 0 1 0 0,1 0 0 0 0,0 0-1 0 0,3 3 1 0 0,-5-5-18 0 0,1 0-1 0 0,-1 0 1 0 0,1 1 0 0 0,-1-1 0 0 0,1 0 0 0 0,-1 0 0 0 0,1 0-1 0 0,-1 0 1 0 0,1 0 0 0 0,-1 1 0 0 0,1-1 0 0 0,-1 0-1 0 0,1 0 1 0 0,-1 0 0 0 0,1-1 0 0 0,0 1 0 0 0,-1 0 0 0 0,1 0-1 0 0,-1 0 1 0 0,1 0 0 0 0,-1 0 0 0 0,1-1 0 0 0,1 0 19 0 0,-1 0 0 0 0,0 0 1 0 0,1 0-1 0 0,-1 0 1 0 0,0 0-1 0 0,0 0 0 0 0,0-1 1 0 0,0 1-1 0 0,0 0 1 0 0,1-4-1 0 0,22-42 330 0 0,-3-2-1 0 0,17-57 1 0 0,17-39-253 0 0,103-184-94 0 0,-156 325-50 0 0,0 0 0 0 0,-1 0-1 0 0,1 0 1 0 0,-1 0 0 0 0,0 0 0 0 0,1-8 0 0 0,-3 15-592 0 0,0 1 0 0 0,0-1 0 0 0,-1 1 0 0 0,0-1-1 0 0,1 0 1 0 0,-1 0 0 0 0,-1 0 0 0 0,1 0 0 0 0,0 0 0 0 0,-1 0 0 0 0,-2 2 0 0 0,-7 10-2399 0 0,6-6 857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46.525"/>
    </inkml:context>
    <inkml:brush xml:id="br0">
      <inkml:brushProperty name="width" value="0.1" units="cm"/>
      <inkml:brushProperty name="height" value="0.1" units="cm"/>
      <inkml:brushProperty name="color" value="#333333"/>
    </inkml:brush>
  </inkml:definitions>
  <inkml:trace contextRef="#ctx0" brushRef="#br0">52 62 7538 0 0,'-15'-17'5119'0'0,"-7"-10"-1696"0"0,13 15-1739 0 0,6 9-1309 0 0,1 0 227 0 0,3 5-117 0 0,11 17 89 0 0,53 116 857 0 0,63 117 580 0 0,-87-182-1690 0 0,2-2 0 0 0,61 70 0 0 0,-88-116-262 0 0,23 23 92 0 0,-36-42-122 0 0,0-1 1 0 0,0 1-1 0 0,0-1 0 0 0,0 0 0 0 0,0 0 0 0 0,0 0 0 0 0,0 0 0 0 0,1 0 0 0 0,-1-1 0 0 0,1 0 0 0 0,0 0 0 0 0,4 2 0 0 0,-5-3 4 0 0,-1 0 0 0 0,0 0 0 0 0,1 0-1 0 0,-1-1 1 0 0,0 1 0 0 0,1-1 0 0 0,-1 1 0 0 0,0-1-1 0 0,0 0 1 0 0,1 0 0 0 0,-1 0 0 0 0,0 0 0 0 0,0 0-1 0 0,0 0 1 0 0,0 0 0 0 0,0-1 0 0 0,0 1 0 0 0,-1-1-1 0 0,1 1 1 0 0,0-1 0 0 0,-1 0 0 0 0,1 0 0 0 0,-1 0-1 0 0,0 0 1 0 0,0 0 0 0 0,0 0 0 0 0,1 0 0 0 0,-2 0-1 0 0,2-3 1 0 0,3-8 97 0 0,-1 0 1 0 0,0 0-1 0 0,2-25 0 0 0,-5 37-122 0 0,4-55 195 0 0,-2-102 0 0 0,-3 97-167 0 0,0 30-22 0 0,2-100-2 0 0,8-36-91 0 0,-9 142 45 0 0,-1 24 19 0 0,0 0 0 0 0,0 0 1 0 0,0-1-1 0 0,0 1 0 0 0,0 0 1 0 0,-1 0-1 0 0,1 0 0 0 0,0 0 0 0 0,-1-1 1 0 0,1 1-1 0 0,0 0 0 0 0,-1 0 1 0 0,1 0-1 0 0,-1 0 0 0 0,0 0 1 0 0,-1-2-1 0 0,4 6-334 0 0,0 0-1 0 0,-1 1 1 0 0,1-1-1 0 0,-1 0 1 0 0,0 1-1 0 0,0-1 1 0 0,1 6-1 0 0,5 14-3210 0 0,4 0 379 0 0,-2-11 710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46.992"/>
    </inkml:context>
    <inkml:brush xml:id="br0">
      <inkml:brushProperty name="width" value="0.1" units="cm"/>
      <inkml:brushProperty name="height" value="0.1" units="cm"/>
      <inkml:brushProperty name="color" value="#333333"/>
    </inkml:brush>
  </inkml:definitions>
  <inkml:trace contextRef="#ctx0" brushRef="#br0">14 29 9002 0 0,'-4'-11'3091'0'0,"-3"-7"2180"0"0,5 18-3755 0 0,2 13-1519 0 0,20 153 814 0 0,10 203 662 0 0,-42-202-1194 0 0,0-3 150 0 0,12-163-407 0 0,0 0 1 0 0,0-1-1 0 0,-1 1 1 0 0,1 0-1 0 0,0 0 1 0 0,0 0-1 0 0,0 0 1 0 0,0-1-1 0 0,1 1 1 0 0,-1 0-1 0 0,0 0 1 0 0,0 0-1 0 0,0-1 1 0 0,1 1-1 0 0,-1 0 1 0 0,0 0-1 0 0,1-1 1 0 0,-1 1-1 0 0,1 0 1 0 0,-1 0-1 0 0,1-1 1 0 0,0 1-1 0 0,-1-1 4 0 0,1 0-1 0 0,0 0 0 0 0,-1 0 1 0 0,1-1-1 0 0,0 1 0 0 0,-1 0 1 0 0,1-1-1 0 0,-1 1 0 0 0,1 0 1 0 0,-1-1-1 0 0,1 1 0 0 0,-1-1 1 0 0,1 1-1 0 0,-1-1 0 0 0,1 1 1 0 0,-1-1-1 0 0,0 0 0 0 0,1 1 1 0 0,-1-2-1 0 0,20-37 510 0 0,11-46-176 0 0,26-62-200 0 0,-48 129-169 0 0,1 0-1 0 0,0 1 0 0 0,1 0 1 0 0,0 1-1 0 0,26-27 0 0 0,-33 39-3 0 0,0 0-1 0 0,1 0 0 0 0,-1 1 1 0 0,1-1-1 0 0,0 1 0 0 0,0 0 0 0 0,0 1 1 0 0,0-1-1 0 0,0 1 0 0 0,11-3 0 0 0,-13 4 3 0 0,0 1 0 0 0,0 0 0 0 0,1-1 0 0 0,-1 1 0 0 0,0 0 0 0 0,1 0 0 0 0,-1 1 0 0 0,0-1 0 0 0,0 1 0 0 0,1-1 0 0 0,-1 1 0 0 0,0 0 0 0 0,0 1 0 0 0,0-1 0 0 0,0 0 0 0 0,0 1 0 0 0,0-1 0 0 0,-1 1 0 0 0,5 3 0 0 0,4 4 4 0 0,-1-1 0 0 0,0 1 0 0 0,-1 1 1 0 0,0 0-1 0 0,-1 0 0 0 0,0 0 1 0 0,0 1-1 0 0,-1 1 0 0 0,0-1 0 0 0,-1 1 1 0 0,-1 0-1 0 0,0 0 0 0 0,0 1 0 0 0,3 16 1 0 0,-2 3 43 0 0,-1-1 0 0 0,2 47 0 0 0,-7-77-56 0 0,0 1 1 0 0,0-1 0 0 0,0 0-1 0 0,0 1 1 0 0,0-1 0 0 0,0 0 0 0 0,0 1-1 0 0,1-1 1 0 0,-1 0 0 0 0,1 1-1 0 0,-1-1 1 0 0,1 0 0 0 0,-1 0-1 0 0,2 3 1 0 0,-1-4-41 0 0,-1 0 0 0 0,1 1 0 0 0,-1-1 0 0 0,0 0-1 0 0,1 0 1 0 0,-1 0 0 0 0,1 1 0 0 0,-1-1 0 0 0,1 0 0 0 0,-1 0-1 0 0,1 0 1 0 0,-1 0 0 0 0,1 0 0 0 0,-1 0 0 0 0,1 0 0 0 0,-1 0-1 0 0,0 0 1 0 0,1 0 0 0 0,-1 0 0 0 0,1 0 0 0 0,-1 0 0 0 0,1 0-1 0 0,-1 0 1 0 0,1 0 0 0 0,-1-1 0 0 0,1 1 0 0 0,0 0 0 0 0,1-2-455 0 0,1 0 1 0 0,0 0-1 0 0,0 0 1 0 0,-1-1-1 0 0,1 1 1 0 0,-1 0-1 0 0,1-1 1 0 0,-1 0-1 0 0,3-5 1 0 0,16-25-2427 0 0,-12 16 715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47.566"/>
    </inkml:context>
    <inkml:brush xml:id="br0">
      <inkml:brushProperty name="width" value="0.1" units="cm"/>
      <inkml:brushProperty name="height" value="0.1" units="cm"/>
      <inkml:brushProperty name="color" value="#333333"/>
    </inkml:brush>
  </inkml:definitions>
  <inkml:trace contextRef="#ctx0" brushRef="#br0">58 124 4785 0 0,'-2'0'585'0'0,"0"1"-1"0"0,-1-1 1 0 0,1 1-1 0 0,0-1 1 0 0,0 1-1 0 0,-1 0 1 0 0,1 0-1 0 0,0 0 1 0 0,0 0-1 0 0,0 0 1 0 0,0 1-1 0 0,0-1 1 0 0,0 0-1 0 0,1 1 1 0 0,-1 0 0 0 0,0-1-1 0 0,1 1 1 0 0,-1 0-1 0 0,-1 3 1 0 0,0-2 59 0 0,-4 6 747 0 0,3-4-606 0 0,1-6 63 0 0,4-1-721 0 0,1 1 0 0 0,-1-1-1 0 0,0 1 1 0 0,0-1 0 0 0,1 1-1 0 0,-1-1 1 0 0,1 1-1 0 0,-1 0 1 0 0,1 0 0 0 0,3-2-1 0 0,3-3 183 0 0,20-18-105 0 0,0 2-1 0 0,1 1 1 0 0,61-33 0 0 0,-83 51-206 0 0,0-1 0 0 0,1 1 0 0 0,-1 1 0 0 0,1-1 1 0 0,0 1-1 0 0,0 1 0 0 0,0 0 0 0 0,0 0 0 0 0,0 0 0 0 0,0 1 1 0 0,0 0-1 0 0,0 1 0 0 0,0-1 0 0 0,0 2 0 0 0,-1-1 0 0 0,1 1 0 0 0,0 0 1 0 0,0 1-1 0 0,-1 0 0 0 0,0 0 0 0 0,1 0 0 0 0,-1 1 0 0 0,-1 0 1 0 0,1 1-1 0 0,8 6 0 0 0,-7-4 23 0 0,1 1 0 0 0,-1 1 0 0 0,-1-1 1 0 0,0 1-1 0 0,0 0 0 0 0,-1 1 0 0 0,0 0 1 0 0,0 0-1 0 0,-1 0 0 0 0,-1 0 0 0 0,1 1 0 0 0,-2 0 1 0 0,0 0-1 0 0,0 0 0 0 0,2 17 0 0 0,-3-9 45 0 0,-1-1-1 0 0,-1 1 0 0 0,-1 0 0 0 0,0-1 1 0 0,-1 1-1 0 0,-1-1 0 0 0,-1 1 0 0 0,-11 31 1 0 0,15-49-49 0 0,-1 1 1 0 0,1-1 0 0 0,0 1 0 0 0,-1-1 0 0 0,1 0-1 0 0,-1 1 1 0 0,0-1 0 0 0,0 0 0 0 0,1 1-1 0 0,-1-1 1 0 0,0 0 0 0 0,0 0 0 0 0,0 0-1 0 0,0 0 1 0 0,0 0 0 0 0,0 0 0 0 0,-1 0-1 0 0,1 0 1 0 0,0 0 0 0 0,0 0 0 0 0,-1-1-1 0 0,1 1 1 0 0,0 0 0 0 0,-1-1 0 0 0,1 1 0 0 0,-1-1-1 0 0,1 0 1 0 0,-1 1 0 0 0,1-1 0 0 0,-1 0-1 0 0,1 0 1 0 0,-1 0 0 0 0,1 0 0 0 0,-1 0-1 0 0,1 0 1 0 0,-1-1 0 0 0,1 1 0 0 0,0 0-1 0 0,-1-1 1 0 0,1 1 0 0 0,-1-1 0 0 0,1 0-1 0 0,0 1 1 0 0,-1-1 0 0 0,-1-1 0 0 0,-7-5 79 0 0,-1 0-1 0 0,1-1 1 0 0,0 0 0 0 0,-12-15 0 0 0,6 9-93 0 0,7 5 16 0 0,-7-5 0 0 0,-26-19 0 0 0,38 30-31 0 0,0 0 0 0 0,0 1 0 0 0,0 0 0 0 0,-1-1 0 0 0,1 2 0 0 0,-1-1-1 0 0,1 0 1 0 0,-1 1 0 0 0,0 0 0 0 0,0 0 0 0 0,1 0 0 0 0,-9 1 0 0 0,9 0 1 0 0,0 1-1 0 0,0 0 1 0 0,1 0-1 0 0,-1 0 1 0 0,1 0-1 0 0,-1 1 1 0 0,1 0-1 0 0,-1-1 0 0 0,1 1 1 0 0,0 1-1 0 0,-1-1 1 0 0,1 0-1 0 0,1 1 1 0 0,-1-1-1 0 0,0 1 1 0 0,1 0-1 0 0,-1 0 1 0 0,1 0-1 0 0,0 0 0 0 0,0 0 1 0 0,0 1-1 0 0,0-1 1 0 0,0 1-1 0 0,1-1 1 0 0,-2 6-1 0 0,0 2 78 0 0,0 1 0 0 0,0-1 1 0 0,1 1-1 0 0,0-1 0 0 0,1 1 0 0 0,1 0 0 0 0,0 11 0 0 0,1-17-16 0 0,0 0 0 0 0,0-1 1 0 0,1 0-1 0 0,-1 1 0 0 0,1-1 0 0 0,0 0 1 0 0,1 0-1 0 0,0 0 0 0 0,-1 0 0 0 0,2 0 0 0 0,-1 0 1 0 0,0-1-1 0 0,8 7 0 0 0,-2-1 80 0 0,2 0 0 0 0,0-1 0 0 0,0-1 0 0 0,16 10 0 0 0,-14-11-93 0 0,1 0 1 0 0,0-1-1 0 0,1 0 0 0 0,0-1 0 0 0,0-1 0 0 0,0 0 0 0 0,0-1 0 0 0,0-1 0 0 0,1 0 0 0 0,-1-2 0 0 0,1 1 1 0 0,-1-2-1 0 0,21-2 0 0 0,-28 1-180 0 0,-1 1 0 0 0,1-2 0 0 0,-1 1 1 0 0,0-1-1 0 0,1 0 0 0 0,-1 0 0 0 0,-1-1 1 0 0,1 0-1 0 0,0 0 0 0 0,-1 0 0 0 0,9-10 0 0 0,3-3-1953 0 0,-1-2-1 0 0,18-25 0 0 0,-10 13-328 0 0,-2 6-474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48.015"/>
    </inkml:context>
    <inkml:brush xml:id="br0">
      <inkml:brushProperty name="width" value="0.1" units="cm"/>
      <inkml:brushProperty name="height" value="0.1" units="cm"/>
      <inkml:brushProperty name="color" value="#333333"/>
    </inkml:brush>
  </inkml:definitions>
  <inkml:trace contextRef="#ctx0" brushRef="#br0">17 31 9522 0 0,'-5'-5'2568'0'0,"5"4"-2300"0"0,-1 1-1 0 0,0-1 0 0 0,0 0 1 0 0,0 1-1 0 0,0-1 0 0 0,1 0 1 0 0,-1 0-1 0 0,0 0 0 0 0,1 0 1 0 0,-1 0-1 0 0,0 0 0 0 0,1 0 0 0 0,-1 0 1 0 0,1 0-1 0 0,0 0 0 0 0,-1 0 1 0 0,1 0-1 0 0,0 0 0 0 0,0 0 1 0 0,-1 0-1 0 0,1 0 0 0 0,0 0 1 0 0,0-1-1 0 0,1-1 0 0 0,0 6-50 0 0,0-1 1 0 0,0 1-1 0 0,0 0 0 0 0,-1 0 0 0 0,1-1 0 0 0,0 1 0 0 0,-1 0 0 0 0,0 3 0 0 0,0 185 2104 0 0,2-86-1335 0 0,6 74 104 0 0,34 193 0 0 0,-40-355-1077 0 0,1 1 11 0 0,0 0 0 0 0,0-1 0 0 0,2 0 0 0 0,0 0 1 0 0,9 18-1 0 0,-12-30-37 0 0,0-1 1 0 0,0 1 0 0 0,0-1 0 0 0,1 0-1 0 0,0 0 1 0 0,0 0 0 0 0,0 0 0 0 0,1 0-1 0 0,-1-1 1 0 0,1 1 0 0 0,0-1 0 0 0,0 0-1 0 0,0 0 1 0 0,0-1 0 0 0,0 1-1 0 0,1-1 1 0 0,-1 0 0 0 0,1 0 0 0 0,0-1-1 0 0,-1 1 1 0 0,1-1 0 0 0,10 2 0 0 0,-8-3-318 0 0,0 0 0 0 0,0 0 1 0 0,0-1-1 0 0,-1 0 0 0 0,1 0 1 0 0,0-1-1 0 0,0 0 1 0 0,-1 0-1 0 0,1 0 0 0 0,11-7 1 0 0,-7 3-640 0 0,-1 0 0 0 0,0-1 1 0 0,0-1-1 0 0,-1 0 0 0 0,12-11 1 0 0,0-5-1897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48.476"/>
    </inkml:context>
    <inkml:brush xml:id="br0">
      <inkml:brushProperty name="width" value="0.1" units="cm"/>
      <inkml:brushProperty name="height" value="0.1" units="cm"/>
      <inkml:brushProperty name="color" value="#333333"/>
    </inkml:brush>
  </inkml:definitions>
  <inkml:trace contextRef="#ctx0" brushRef="#br0">97 96 9722 0 0,'-15'1'2922'0'0,"-29"5"1767"0"0,41-5-4387 0 0,-1 0 1 0 0,1 0-1 0 0,0 0 0 0 0,0 0 0 0 0,0 0 0 0 0,0 1 0 0 0,0 0 0 0 0,0-1 0 0 0,0 1 0 0 0,-4 3 0 0 0,7-5-288 0 0,0 0 0 0 0,1 0 0 0 0,-1 0 0 0 0,0 0 0 0 0,0 0 0 0 0,0 0 0 0 0,0 0 0 0 0,0 0 0 0 0,0 0 0 0 0,0 1 0 0 0,0-1-1 0 0,0 0 1 0 0,0 0 0 0 0,0 0 0 0 0,0 0 0 0 0,0 0 0 0 0,0 0 0 0 0,0 0 0 0 0,0 0 0 0 0,0 0 0 0 0,0 0 0 0 0,1 0 0 0 0,-1 0-1 0 0,0 0 1 0 0,0 0 0 0 0,0 0 0 0 0,0 0 0 0 0,0 0 0 0 0,0 0 0 0 0,0 1 0 0 0,0-1 0 0 0,0 0 0 0 0,0 0 0 0 0,0 0 0 0 0,0 0 0 0 0,0 0-1 0 0,0 0 1 0 0,0 0 0 0 0,0 0 0 0 0,0 0 0 0 0,0 0 0 0 0,0 0 0 0 0,0 0 0 0 0,0 0 0 0 0,0 0 0 0 0,0 0 0 0 0,-1 1 0 0 0,1-1-1 0 0,0 0 1 0 0,0 0 0 0 0,0 0 0 0 0,0 0 0 0 0,0 0 0 0 0,0 0 0 0 0,0 0 0 0 0,0 0 0 0 0,10-3 237 0 0,12-5-162 0 0,34-14-452 0 0,102-25 0 0 0,65 9-6046 0 0,-174 32 3597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48.947"/>
    </inkml:context>
    <inkml:brush xml:id="br0">
      <inkml:brushProperty name="width" value="0.1" units="cm"/>
      <inkml:brushProperty name="height" value="0.1" units="cm"/>
      <inkml:brushProperty name="color" value="#333333"/>
    </inkml:brush>
  </inkml:definitions>
  <inkml:trace contextRef="#ctx0" brushRef="#br0">25 43 6593 0 0,'-11'-14'5336'0'0,"10"12"-4960"0"0,0 0 0 0 0,-1 1 0 0 0,1-1 0 0 0,0 0 0 0 0,0 1 0 0 0,0-1 0 0 0,0 0 0 0 0,0 0 0 0 0,0 0 0 0 0,0 0 0 0 0,1 0 0 0 0,-2-3 0 0 0,2 4-56 0 0,0 1-29 0 0,1 16 565 0 0,1-1-203 0 0,1 1-1 0 0,9 26 1 0 0,0 2 97 0 0,9 54 226 0 0,-6-21-480 0 0,4 0-1 0 0,38 101 0 0 0,-55-175-460 0 0,-1 0 0 0 0,1 1-1 0 0,-1-1 1 0 0,1 0-1 0 0,0 0 1 0 0,0-1 0 0 0,0 1-1 0 0,1 0 1 0 0,-1 0-1 0 0,5 3 1 0 0,-6-5-17 0 0,0-1 0 0 0,0 0-1 0 0,-1 1 1 0 0,1-1 0 0 0,0 0 0 0 0,0 1-1 0 0,0-1 1 0 0,-1 0 0 0 0,1 0 0 0 0,0 0-1 0 0,0 1 1 0 0,0-1 0 0 0,0 0 0 0 0,0 0-1 0 0,-1 0 1 0 0,1-1 0 0 0,0 1 0 0 0,0 0-1 0 0,1 0 1 0 0,-1-1 2 0 0,1 0 1 0 0,-1 0-1 0 0,0 1 0 0 0,1-1 1 0 0,-1 0-1 0 0,0 0 0 0 0,0-1 1 0 0,0 1-1 0 0,1 0 0 0 0,-1 0 1 0 0,0 0-1 0 0,0-1 0 0 0,1-1 1 0 0,7-17 70 0 0,0 1 0 0 0,-2-1 0 0 0,8-27 0 0 0,-9 28-57 0 0,18-95 38 0 0,-19 84-96 0 0,1 1-1 0 0,1-1 0 0 0,13-31 1 0 0,-20 59 18 0 0,1 0 0 0 0,-1 1 0 0 0,1-1 0 0 0,-1 1 0 0 0,1-1 1 0 0,0 1-1 0 0,0-1 0 0 0,-1 1 0 0 0,1 0 0 0 0,0-1 0 0 0,0 1 0 0 0,1 0 1 0 0,-1 0-1 0 0,0 0 0 0 0,0 0 0 0 0,1 0 0 0 0,-1 0 0 0 0,0 0 0 0 0,1 0 1 0 0,-1 0-1 0 0,1 1 0 0 0,-1-1 0 0 0,1 0 0 0 0,-1 1 0 0 0,1 0 0 0 0,0-1 1 0 0,-1 1-1 0 0,1 0 0 0 0,-1 0 0 0 0,1 0 0 0 0,0 0 0 0 0,-1 0 0 0 0,1 0 1 0 0,0 0-1 0 0,-1 0 0 0 0,1 1 0 0 0,3 0 0 0 0,-2 1-2 0 0,0 0 0 0 0,0 0 0 0 0,0 0 0 0 0,1 0-1 0 0,-2 0 1 0 0,1 1 0 0 0,0-1 0 0 0,0 1 0 0 0,-1 0-1 0 0,0 0 1 0 0,1 0 0 0 0,-1 0 0 0 0,0 0 0 0 0,-1 0 0 0 0,1 0-1 0 0,1 5 1 0 0,67 152 319 0 0,-32-79-102 0 0,-35-74-192 0 0,1 1 1 0 0,0-1-1 0 0,1 0 0 0 0,0 0 0 0 0,0 0 0 0 0,7 6 0 0 0,-10-10 2 0 0,0-1-1 0 0,0 0 1 0 0,1 0 0 0 0,-1 0 0 0 0,1 0-1 0 0,-1 0 1 0 0,1-1 0 0 0,0 1-1 0 0,0-1 1 0 0,0 0 0 0 0,-1 0-1 0 0,1 0 1 0 0,0 0 0 0 0,0 0-1 0 0,1 0 1 0 0,-1-1 0 0 0,0 0-1 0 0,0 0 1 0 0,5 0 0 0 0,-6 0 2 0 0,1-1 1 0 0,-1-1 0 0 0,1 1 0 0 0,-1 0-1 0 0,0 0 1 0 0,1-1 0 0 0,-1 0-1 0 0,0 1 1 0 0,0-1 0 0 0,0 0 0 0 0,0 0-1 0 0,0 0 1 0 0,-1 0 0 0 0,1 0-1 0 0,0-1 1 0 0,-1 1 0 0 0,0 0-1 0 0,1-1 1 0 0,-1 1 0 0 0,0-1 0 0 0,1-4-1 0 0,3-7 45 0 0,-2-1-1 0 0,5-22 0 0 0,-2-23-23 0 0,-2-1 0 0 0,-5-74-1 0 0,0 42-348 0 0,4 78-1567 0 0,-2 15 1689 0 0,-1 0-1 0 0,1 1 0 0 0,-1-1 0 0 0,0 0 0 0 0,1 0 0 0 0,-1 1 0 0 0,0-1 1 0 0,1 0-1 0 0,-1 1 0 0 0,1-1 0 0 0,-1 1 0 0 0,0-1 0 0 0,0 0 0 0 0,1 1 1 0 0,-1-1-1 0 0,0 1 0 0 0,0-1 0 0 0,1 1 0 0 0,-1-1 0 0 0,0 0 0 0 0,0 1 1 0 0,0-1-1 0 0,0 1 0 0 0,0-1 0 0 0,0 1 0 0 0,0-1 0 0 0,0 1 1 0 0,0 0-1 0 0,3 7-1185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49.500"/>
    </inkml:context>
    <inkml:brush xml:id="br0">
      <inkml:brushProperty name="width" value="0.1" units="cm"/>
      <inkml:brushProperty name="height" value="0.1" units="cm"/>
      <inkml:brushProperty name="color" value="#333333"/>
    </inkml:brush>
  </inkml:definitions>
  <inkml:trace contextRef="#ctx0" brushRef="#br0">0 196 9042 0 0,'29'-1'8182'0'0,"3"-1"-3843"0"0,127-15-2184 0 0,-61-1-1696 0 0,25-2-191 0 0,-120 20-251 0 0,12-2-7 0 0,-15 2-7 0 0,0 0 1 0 0,1 0-1 0 0,-1 0 1 0 0,0 0 0 0 0,0 0-1 0 0,0 0 1 0 0,0 0-1 0 0,1 0 1 0 0,-1 0-1 0 0,0 0 1 0 0,0 0-1 0 0,0 0 1 0 0,0 0 0 0 0,1 0-1 0 0,-1 0 1 0 0,0 0-1 0 0,0 0 1 0 0,0 0-1 0 0,0-1 1 0 0,1 1-1 0 0,-1 0 1 0 0,0 0-1 0 0,0 0 1 0 0,0 0 0 0 0,0 0-1 0 0,0 0 1 0 0,0 0-1 0 0,1-1 1 0 0,-1 1-1 0 0,0 0 1 0 0,0 0-1 0 0,0 0 1 0 0,0 0 0 0 0,0 0-1 0 0,0-1 1 0 0,0 1-1 0 0,0 0 1 0 0,0 0-1 0 0,0 0 1 0 0,0 0-1 0 0,0-1 1 0 0,0 1-1 0 0,0 0 1 0 0,0 0 0 0 0,0 0-1 0 0,0 0 1 0 0,0-1-1 0 0,0 1 1 0 0,0 0-1 0 0,0 0 1 0 0,0 0-1 0 0,0 0 1 0 0,0-1 0 0 0,0 1-1 0 0,0 0 1 0 0,0 0-1 0 0,0 0 1 0 0,-1 0-1 0 0,1 0 1 0 0,0-1-1 0 0,0 1 1 0 0,-9-27 111 0 0,5 19-102 0 0,1 2-3 0 0,-1 0 1 0 0,0 0-1 0 0,0 0 0 0 0,0 0 1 0 0,0 1-1 0 0,-1-1 1 0 0,0 1-1 0 0,-7-6 0 0 0,6 7-15 0 0,1-1-1 0 0,-2 1 1 0 0,1 1-1 0 0,0-1 1 0 0,-1 1-1 0 0,0 0 1 0 0,1 1-1 0 0,-1-1 1 0 0,-11-1-1 0 0,12 3-4 0 0,1 1 0 0 0,-1 0 0 0 0,1 0 0 0 0,-1 1 0 0 0,1-1 0 0 0,-1 1 0 0 0,1 0 0 0 0,-1 1 0 0 0,1-1 0 0 0,0 1-1 0 0,0 0 1 0 0,0 1 0 0 0,-6 3 0 0 0,-1 0-15 0 0,0 1 0 0 0,1 0-1 0 0,0 1 1 0 0,1 0 0 0 0,0 1-1 0 0,0 0 1 0 0,1 1 0 0 0,0 0-1 0 0,0 0 1 0 0,-8 14 0 0 0,12-15 23 0 0,0-1 0 0 0,0 1 1 0 0,1 0-1 0 0,0 0 1 0 0,1 1-1 0 0,0-1 1 0 0,1 1-1 0 0,-1-1 1 0 0,2 1-1 0 0,-1 0 1 0 0,2 0-1 0 0,-1 0 0 0 0,1 0 1 0 0,3 19-1 0 0,-2-21 14 0 0,1-1 0 0 0,0 1 0 0 0,0-1 1 0 0,1 1-1 0 0,0-1 0 0 0,1 0 0 0 0,-1 0 0 0 0,1 0 0 0 0,0 0 0 0 0,1-1 0 0 0,0 1 0 0 0,0-1 0 0 0,0-1 0 0 0,1 1 0 0 0,0-1 0 0 0,0 0 0 0 0,0 0 0 0 0,1 0 0 0 0,7 3 0 0 0,-2-1 9 0 0,0-1 0 0 0,0-1 0 0 0,1 0 0 0 0,0 0 1 0 0,0-1-1 0 0,0-1 0 0 0,0 0 0 0 0,0-1 0 0 0,1 0 0 0 0,-1-1 0 0 0,15-1 0 0 0,-2-2-270 0 0,1 0 0 0 0,-1-2-1 0 0,1-1 1 0 0,-1-1 0 0 0,46-18 0 0 0,-49 14-1188 0 0,0 0 1 0 0,-1-2-1 0 0,33-23 1 0 0,-32 19-597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49.960"/>
    </inkml:context>
    <inkml:brush xml:id="br0">
      <inkml:brushProperty name="width" value="0.1" units="cm"/>
      <inkml:brushProperty name="height" value="0.1" units="cm"/>
      <inkml:brushProperty name="color" value="#333333"/>
    </inkml:brush>
  </inkml:definitions>
  <inkml:trace contextRef="#ctx0" brushRef="#br0">17 61 6745 0 0,'-12'-18'11018'0'0,"7"15"-7590"0"0,9 13-2473 0 0,1 2-808 0 0,0 0 0 0 0,-1 0 0 0 0,-1 0-1 0 0,0 1 1 0 0,3 24 0 0 0,-1 68 134 0 0,-4-67-160 0 0,2 109 298 0 0,-3-146-410 0 0,0-1 1 0 0,0 1 0 0 0,0-1 0 0 0,0 1-1 0 0,0-1 1 0 0,0 1 0 0 0,0 0 0 0 0,0-1-1 0 0,0 1 1 0 0,0-1 0 0 0,0 1-1 0 0,0-1 1 0 0,0 1 0 0 0,0-1 0 0 0,1 1-1 0 0,-1-1 1 0 0,0 1 0 0 0,0-1-1 0 0,1 1 1 0 0,-1-1 0 0 0,0 1 0 0 0,1-1-1 0 0,-1 0 1 0 0,1 1 0 0 0,8-7 211 0 0,6-19-33 0 0,88-244-497 0 0,-98 256 252 0 0,1 1 1 0 0,0-1 0 0 0,1 1 0 0 0,1 0 0 0 0,0 1 0 0 0,0 0 0 0 0,1 0 0 0 0,20-18 0 0 0,-25 26 51 0 0,0 0-1 0 0,1 0 0 0 0,-1 1 1 0 0,1-1-1 0 0,0 1 0 0 0,0 0 0 0 0,0 0 1 0 0,0 0-1 0 0,0 1 0 0 0,0 0 1 0 0,0 0-1 0 0,0 0 0 0 0,0 1 0 0 0,1 0 1 0 0,-1 0-1 0 0,0 0 0 0 0,0 0 1 0 0,1 1-1 0 0,-1 0 0 0 0,0 0 0 0 0,0 0 1 0 0,0 1-1 0 0,0 0 0 0 0,0 0 1 0 0,-1 0-1 0 0,1 0 0 0 0,8 6 0 0 0,-8-3 21 0 0,-1 0-1 0 0,1 0 1 0 0,-1 0-1 0 0,0 1 1 0 0,-1-1-1 0 0,1 1 1 0 0,-1 0 0 0 0,0 0-1 0 0,0 0 1 0 0,-1 0-1 0 0,2 9 1 0 0,3 12 163 0 0,4 41 0 0 0,-5-26-15 0 0,-3-21-93 0 0,6 31 80 0 0,16 50 0 0 0,-21-87-130 0 0,1 0-1 0 0,1-1 1 0 0,1 1-1 0 0,0-2 1 0 0,0 1 0 0 0,1-1-1 0 0,20 25 1 0 0,-21-32 0 0 0,-1 0 0 0 0,1-1 0 0 0,1 1 0 0 0,-1-1 0 0 0,1-1 0 0 0,-1 1 0 0 0,1-1 0 0 0,0-1 0 0 0,1 1 0 0 0,-1-1 0 0 0,16 3 0 0 0,-10-4-78 0 0,0 1 1 0 0,0-2 0 0 0,0 0 0 0 0,0 0 0 0 0,0-1 0 0 0,22-4 0 0 0,-25 2-258 0 0,-1 0 0 0 0,1-1 0 0 0,0-1 1 0 0,-1 0-1 0 0,0 0 0 0 0,0-1 0 0 0,0 0 1 0 0,13-10-1 0 0,1-4-1886 0 0,40-38 0 0 0,-37 29 180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50.411"/>
    </inkml:context>
    <inkml:brush xml:id="br0">
      <inkml:brushProperty name="width" value="0.1" units="cm"/>
      <inkml:brushProperty name="height" value="0.1" units="cm"/>
      <inkml:brushProperty name="color" value="#333333"/>
    </inkml:brush>
  </inkml:definitions>
  <inkml:trace contextRef="#ctx0" brushRef="#br0">253 18 9738 0 0,'0'-1'420'0'0,"-1"0"1"0"0,0 0-1 0 0,0 0 0 0 0,0-1 1 0 0,1 1-1 0 0,-1 0 0 0 0,-1 0 0 0 0,1 0 1 0 0,0 0-1 0 0,0 0 0 0 0,0 1 1 0 0,0-1-1 0 0,-1 0 0 0 0,1 0 0 0 0,0 1 1 0 0,-1-1-1 0 0,1 1 0 0 0,0-1 1 0 0,-1 1-1 0 0,-1 0 0 0 0,3 0-333 0 0,-1 0-1 0 0,1 0 0 0 0,-1 0 0 0 0,1 0 1 0 0,0 1-1 0 0,-1-1 0 0 0,1 0 1 0 0,0 0-1 0 0,-1 1 0 0 0,1-1 1 0 0,0 0-1 0 0,-1 1 0 0 0,1-1 1 0 0,0 0-1 0 0,-1 1 0 0 0,1-1 0 0 0,0 0 1 0 0,0 1-1 0 0,0-1 0 0 0,-1 1 1 0 0,1-1-1 0 0,0 0 0 0 0,0 2 1 0 0,-1 19 554 0 0,11 52 707 0 0,4 51-200 0 0,-6 329 830 0 0,-5-201-1557 0 0,-2-218-370 0 0,2 0-1 0 0,7 42 1 0 0,-7-62-87 0 0,1 0 0 0 0,0 0 0 0 0,0-1 1 0 0,2 1-1 0 0,0-1 0 0 0,0 0 0 0 0,16 23 1 0 0,-21-34-94 0 0,1 0 0 0 0,-1-1 0 0 0,0 1 0 0 0,1-1 0 0 0,-1 1 0 0 0,1-1 0 0 0,-1 0 0 0 0,1 0 0 0 0,0 0 0 0 0,-1 1 0 0 0,1-2 0 0 0,0 1 0 0 0,0 0 0 0 0,0 0 0 0 0,-1 0 0 0 0,4 0 0 0 0,-4-1-34 0 0,1 0 0 0 0,-1 0 1 0 0,0-1-1 0 0,0 1 0 0 0,1 0 1 0 0,-1 0-1 0 0,0-1 0 0 0,0 1 0 0 0,1-1 1 0 0,-1 1-1 0 0,0-1 0 0 0,0 1 1 0 0,0-1-1 0 0,0 0 0 0 0,0 0 1 0 0,0 0-1 0 0,0 1 0 0 0,0-1 1 0 0,0 0-1 0 0,0 0 0 0 0,0 0 1 0 0,0 0-1 0 0,-1 0 0 0 0,1-1 1 0 0,0 1-1 0 0,0-2 0 0 0,8-15-1796 0 0,1-6-635 0 0</inkml:trace>
  <inkml:trace contextRef="#ctx0" brushRef="#br0" timeOffset="1">83 636 9666 0 0,'-18'5'4273'0'0,"13"-5"-3703"0"0,0 1 0 0 0,1 0 0 0 0,-1 1 0 0 0,0-1 1 0 0,1 1-1 0 0,-1 0 0 0 0,1 0 0 0 0,0 1 0 0 0,-1-1 1 0 0,1 1-1 0 0,0 0 0 0 0,-6 5 0 0 0,10-8-547 0 0,0 1-1 0 0,0-1 1 0 0,0 0 0 0 0,0 0-1 0 0,0 0 1 0 0,0 1-1 0 0,-1-1 1 0 0,1 0 0 0 0,0 0-1 0 0,0 0 1 0 0,0 1 0 0 0,0-1-1 0 0,0 0 1 0 0,0 0-1 0 0,0 0 1 0 0,0 1 0 0 0,0-1-1 0 0,0 0 1 0 0,0 0-1 0 0,0 1 1 0 0,0-1 0 0 0,0 0-1 0 0,0 0 1 0 0,0 0-1 0 0,0 1 1 0 0,0-1 0 0 0,1 0-1 0 0,-1 0 1 0 0,0 0-1 0 0,0 1 1 0 0,0-1 0 0 0,0 0-1 0 0,0 0 1 0 0,0 0-1 0 0,1 0 1 0 0,-1 1 0 0 0,0-1-1 0 0,0 0 1 0 0,1 0 0 0 0,11 5 343 0 0,17-1-117 0 0,-28-4-239 0 0,42 1-253 0 0,0-3-1 0 0,0-1 1 0 0,78-17 0 0 0,-20 3-2421 0 0,-54 11 1201 0 0,-4 1-779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34.070"/>
    </inkml:context>
    <inkml:brush xml:id="br0">
      <inkml:brushProperty name="width" value="0.1" units="cm"/>
      <inkml:brushProperty name="height" value="0.1" units="cm"/>
      <inkml:brushProperty name="color" value="#333333"/>
    </inkml:brush>
  </inkml:definitions>
  <inkml:trace contextRef="#ctx0" brushRef="#br0">20 1 6601 0 0,'-5'21'1848'0'0,"0"0"0"0"0,-1 22 0 0 0,3 46 384 0 0,16 89-874 0 0,-10-150-823 0 0,25 222 1190 0 0,31 396 1034 0 0,-67 293-684 0 0,5 414-572 0 0,33-796-1408 0 0,-5-112 25 0 0,-21 1 41 0 0,-15-198-101 0 0,-3 137 2 0 0,31-1-129 0 0,-12-345-544 0 0,0-2 1 0 0,3 1-1 0 0,1-1 1 0 0,15 40-1 0 0,-14-60-1630 0 0,-4-11 1050 0 0,-3-7-930 0 0,-2-13 151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51.018"/>
    </inkml:context>
    <inkml:brush xml:id="br0">
      <inkml:brushProperty name="width" value="0.1" units="cm"/>
      <inkml:brushProperty name="height" value="0.1" units="cm"/>
      <inkml:brushProperty name="color" value="#333333"/>
    </inkml:brush>
  </inkml:definitions>
  <inkml:trace contextRef="#ctx0" brushRef="#br0">0 30 7362 0 0,'4'-27'8387'0'0,"-4"24"-5935"0"0,1 15-1369 0 0,-1-11-1076 0 0,5 64 708 0 0,0 2 32 0 0,2 0 0 0 0,20 80 0 0 0,-17-103-434 0 0,-7-29-213 0 0,0 1 0 0 0,1 0 0 0 0,1-1 0 0 0,0 0 0 0 0,2 0 0 0 0,-1-1 0 0 0,17 27 0 0 0,-22-41-90 0 0,-1 1 1 0 0,1 0 0 0 0,-1-1 0 0 0,0 1-1 0 0,1-1 1 0 0,-1 1 0 0 0,1-1-1 0 0,-1 0 1 0 0,1 1 0 0 0,-1-1 0 0 0,1 1-1 0 0,-1-1 1 0 0,1 0 0 0 0,0 0-1 0 0,-1 1 1 0 0,1-1 0 0 0,-1 0 0 0 0,1 0-1 0 0,0 0 1 0 0,-1 1 0 0 0,1-1 0 0 0,0 0-1 0 0,-1 0 1 0 0,1 0 0 0 0,0 0-1 0 0,-1 0 1 0 0,1 0 0 0 0,0 0 0 0 0,-1-1-1 0 0,2 1 1 0 0,-1-1 6 0 0,1 0 1 0 0,-1 0-1 0 0,1 0 0 0 0,-1 0 0 0 0,1 0 1 0 0,-1-1-1 0 0,0 1 0 0 0,0 0 1 0 0,1-1-1 0 0,-1 1 0 0 0,1-3 1 0 0,3-5 42 0 0,0-1 0 0 0,7-18 0 0 0,-12 27-56 0 0,9-22 29 0 0,2-4-22 0 0,-2 0-1 0 0,10-45 1 0 0,6-50-136 0 0,-24 119 109 0 0,0 0 0 0 0,0 0 0 0 0,0 0 0 0 0,0 0 0 0 0,1 0 0 0 0,-1 0 0 0 0,1 1 0 0 0,3-5 0 0 0,-5 6 8 0 0,0 1 1 0 0,1-1-1 0 0,-1 1 1 0 0,1 0-1 0 0,-1-1 1 0 0,0 1-1 0 0,1 0 1 0 0,-1-1 0 0 0,1 1-1 0 0,-1 0 1 0 0,1-1-1 0 0,-1 1 1 0 0,1 0-1 0 0,-1 0 1 0 0,1 0-1 0 0,0-1 1 0 0,-1 1-1 0 0,1 0 1 0 0,-1 0 0 0 0,2 0-1 0 0,-1 0 2 0 0,-1 1 0 0 0,1-1 0 0 0,0 0 0 0 0,-1 1 0 0 0,1-1 0 0 0,-1 1 0 0 0,1-1 0 0 0,0 1 0 0 0,-1-1 0 0 0,1 1 0 0 0,-1-1 0 0 0,1 1 0 0 0,-1 0 0 0 0,0-1 0 0 0,1 1 0 0 0,-1 0 0 0 0,0-1 0 0 0,1 1-1 0 0,-1 0 1 0 0,0 0 0 0 0,1 0 0 0 0,20 75-150 0 0,-17-55 163 0 0,2-1-1 0 0,0 1 1 0 0,16 33 0 0 0,-11-34 12 0 0,-1 0 22 0 0,1 0 0 0 0,26 35 1 0 0,-34-51-16 0 0,1 1 0 0 0,0-1-1 0 0,0 0 1 0 0,0 0 0 0 0,0-1 0 0 0,1 1 0 0 0,0-1 0 0 0,-1 0 0 0 0,1 0 0 0 0,0 0-1 0 0,1-1 1 0 0,-1 0 0 0 0,0 0 0 0 0,0 0 0 0 0,1-1 0 0 0,11 2 0 0 0,-14-3-4 0 0,0 0 1 0 0,0-1-1 0 0,0 1 0 0 0,0-1 1 0 0,0 0-1 0 0,0 0 0 0 0,0 0 1 0 0,0 0-1 0 0,0-1 0 0 0,0 1 1 0 0,-1-1-1 0 0,1 0 1 0 0,0 1-1 0 0,-1-1 0 0 0,0-1 1 0 0,1 1-1 0 0,-1 0 0 0 0,0 0 1 0 0,0-1-1 0 0,0 1 0 0 0,0-1 1 0 0,-1 0-1 0 0,3-4 0 0 0,3-6 40 0 0,-1-1 0 0 0,0 0 0 0 0,6-22 0 0 0,-6 16-70 0 0,-2 0 1 0 0,0 0-1 0 0,-2 0 0 0 0,0-1 1 0 0,-1 1-1 0 0,-1-1 0 0 0,-1 1 0 0 0,-1-1 1 0 0,0 1-1 0 0,-2-1 0 0 0,0 1 1 0 0,-11-29-1 0 0,15 48-50 0 0,0 1 1 0 0,0-1-1 0 0,0 1 1 0 0,-1-1-1 0 0,1 1 1 0 0,0-1-1 0 0,0 1 1 0 0,-1-1-1 0 0,1 1 1 0 0,0-1-1 0 0,0 1 1 0 0,-1-1-1 0 0,1 1 0 0 0,0-1 1 0 0,-1 1-1 0 0,1-1 1 0 0,-1 1-1 0 0,1 0 1 0 0,-1-1-1 0 0,1 1 1 0 0,-1 0-1 0 0,1-1 1 0 0,-1 1-1 0 0,1 0 1 0 0,-1 0-1 0 0,1-1 0 0 0,-1 1 1 0 0,1 0-1 0 0,-1 0 1 0 0,1 0-1 0 0,-1 0 1 0 0,0 0-1 0 0,1 0 1 0 0,-1 0-1 0 0,1 0 1 0 0,-1 0-1 0 0,1 0 1 0 0,-1 0-1 0 0,0 0 0 0 0,1 0 1 0 0,-1 1-1 0 0,1-1 1 0 0,-1 0-1 0 0,1 0 1 0 0,-1 0-1 0 0,1 1 1 0 0,-1-1-1 0 0,1 0 1 0 0,-2 2-1 0 0,1-1-604 0 0,-1 1 0 0 0,1-1 0 0 0,-1 1 0 0 0,1 0 0 0 0,-1 0 0 0 0,1 0 0 0 0,0 0 0 0 0,0 0 0 0 0,0 0 0 0 0,0 0 0 0 0,0 0 0 0 0,0 4 0 0 0,-2 3-2173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51.469"/>
    </inkml:context>
    <inkml:brush xml:id="br0">
      <inkml:brushProperty name="width" value="0.1" units="cm"/>
      <inkml:brushProperty name="height" value="0.1" units="cm"/>
      <inkml:brushProperty name="color" value="#333333"/>
    </inkml:brush>
  </inkml:definitions>
  <inkml:trace contextRef="#ctx0" brushRef="#br0">1 239 9682 0 0,'26'66'8469'0'0,"5"-1"-6028"0"0,-11-22-2056 0 0,18 49 0 0 0,-18-20 223 0 0,16 110 1 0 0,-10-40-50 0 0,-25-135-560 0 0,2 8 383 0 0,-3-25 246 0 0,-10-279-43 0 0,10 232-546 0 0,1 20-62 0 0,0 1 0 0 0,3-1 0 0 0,1 0 0 0 0,1 1 0 0 0,3 0 0 0 0,24-69 0 0 0,-26 89 13 0 0,0 0 1 0 0,1 1-1 0 0,0 0 1 0 0,1 0-1 0 0,1 1 0 0 0,1 0 1 0 0,0 1-1 0 0,0 0 1 0 0,1 1-1 0 0,1 0 0 0 0,0 1 1 0 0,1 0-1 0 0,0 1 1 0 0,0 1-1 0 0,1 0 0 0 0,0 1 1 0 0,18-7-1 0 0,-25 12 9 0 0,0 0 0 0 0,1 1 0 0 0,0 0 0 0 0,0 0 0 0 0,-1 1 0 0 0,1 0 0 0 0,0 1 0 0 0,0 0 0 0 0,0 0 0 0 0,0 1 0 0 0,16 3 0 0 0,-20-3-175 0 0,-1 0 1 0 0,1 1-1 0 0,-1 0 0 0 0,0 0 1 0 0,1 0-1 0 0,-1 0 0 0 0,0 1 1 0 0,0 0-1 0 0,-1-1 1 0 0,1 2-1 0 0,0-1 0 0 0,-1 0 1 0 0,0 1-1 0 0,0-1 0 0 0,0 1 1 0 0,0 0-1 0 0,-1 0 0 0 0,1 0 1 0 0,-1 0-1 0 0,0 0 1 0 0,0 1-1 0 0,-1-1 0 0 0,3 9 1 0 0,0 3-1096 0 0,-4-2-600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52"/>
    </inkml:context>
    <inkml:brush xml:id="br0">
      <inkml:brushProperty name="width" value="0.1" units="cm"/>
      <inkml:brushProperty name="height" value="0.1" units="cm"/>
      <inkml:brushProperty name="color" value="#333333"/>
    </inkml:brush>
  </inkml:definitions>
  <inkml:trace contextRef="#ctx0" brushRef="#br0">381 86 9010 0 0,'0'0'261'0'0,"0"-1"0"0"0,1 0 0 0 0,-1 1 1 0 0,0-1-1 0 0,0 0 0 0 0,1 0 0 0 0,-1 1 0 0 0,0-1 0 0 0,0 0 0 0 0,0 0 1 0 0,0 1-1 0 0,0-1 0 0 0,0 0 0 0 0,0 0 0 0 0,0 1 0 0 0,0-1 1 0 0,0 0-1 0 0,0 0 0 0 0,-1 1 0 0 0,1-1 0 0 0,0 0 0 0 0,-1 0 0 0 0,1 1 1 0 0,0-1-1 0 0,-1 0 0 0 0,1 1 0 0 0,-1-1 0 0 0,1 1 0 0 0,-1-1 0 0 0,1 1 1 0 0,-1-2-1 0 0,-22-21 1288 0 0,17 18-839 0 0,2 1-626 0 0,0 1 1 0 0,0-1 0 0 0,-1 1 0 0 0,1 0 0 0 0,-1 1 0 0 0,0-1 0 0 0,0 1 0 0 0,0 0 0 0 0,0 0 0 0 0,-1 0 0 0 0,1 1 0 0 0,0 0 0 0 0,-1 0 0 0 0,1 0 0 0 0,-1 1 0 0 0,1 0 0 0 0,-1 0 0 0 0,1 0 0 0 0,0 0-1 0 0,-1 1 1 0 0,1 0 0 0 0,-1 0 0 0 0,-8 4 0 0 0,2-1-42 0 0,0 1 1 0 0,0 0-1 0 0,1 1 0 0 0,0 0 0 0 0,0 1 1 0 0,0 0-1 0 0,1 1 0 0 0,0 0 0 0 0,-11 11 1 0 0,6-3 37 0 0,0 0 1 0 0,1 1 0 0 0,-16 26 0 0 0,27-39-64 0 0,1 1 0 0 0,-1-1 0 0 0,1 1 0 0 0,0-1 0 0 0,0 1 0 0 0,0-1 0 0 0,1 1 1 0 0,0 0-1 0 0,0 0 0 0 0,0 0 0 0 0,0 0 0 0 0,1 0 0 0 0,0 0 0 0 0,0 0 0 0 0,0 0 0 0 0,1 0 1 0 0,0 0-1 0 0,0 0 0 0 0,0-1 0 0 0,0 1 0 0 0,3 6 0 0 0,-2-7 10 0 0,1-1 0 0 0,0 1 0 0 0,-1-1 1 0 0,1 0-1 0 0,0 0 0 0 0,0 0 0 0 0,1 0 0 0 0,-1 0 0 0 0,1-1 0 0 0,-1 1 0 0 0,1-1 0 0 0,0 0 0 0 0,0 0 0 0 0,0-1 0 0 0,8 3 0 0 0,0 0 71 0 0,1-1-1 0 0,0-1 0 0 0,25 2 0 0 0,-8-3 60 0 0,54-5 1 0 0,-70 3-127 0 0,-1-1 1 0 0,0-1-1 0 0,0 0 0 0 0,0-1 0 0 0,0 0 0 0 0,17-10 1 0 0,-25 12-75 0 0,-1-1 0 0 0,0 0 1 0 0,0 0-1 0 0,0 0 1 0 0,0 0-1 0 0,0-1 1 0 0,-1 0-1 0 0,0 0 1 0 0,1 0-1 0 0,-1 0 1 0 0,-1 0-1 0 0,1 0 1 0 0,-1-1-1 0 0,1 1 1 0 0,-1-1-1 0 0,-1 0 1 0 0,1 0-1 0 0,-1 0 1 0 0,0 1-1 0 0,0-1 1 0 0,0 0-1 0 0,0-1 1 0 0,-1 1-1 0 0,0 0 1 0 0,0 0-1 0 0,-1 0 0 0 0,1 0 1 0 0,-1 0-1 0 0,0 0 1 0 0,0 0-1 0 0,-1 0 1 0 0,0 1-1 0 0,0-1 1 0 0,0 0-1 0 0,0 1 1 0 0,0-1-1 0 0,-1 1 1 0 0,0 0-1 0 0,0 0 1 0 0,0 0-1 0 0,-1 0 1 0 0,1 0-1 0 0,-1 1 1 0 0,-5-5-1 0 0,4 5-340 0 0,1 0 1 0 0,-1 0-1 0 0,1 1 0 0 0,-1 0 1 0 0,0 0-1 0 0,-9-3 0 0 0,11 4-114 0 0,-1 0 0 0 0,1 0-1 0 0,0 1 1 0 0,-1-1-1 0 0,1 1 1 0 0,0 0 0 0 0,-1 0-1 0 0,1 0 1 0 0,0 1 0 0 0,0-1-1 0 0,-1 1 1 0 0,-4 1-1 0 0,-5 5-2090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52.507"/>
    </inkml:context>
    <inkml:brush xml:id="br0">
      <inkml:brushProperty name="width" value="0.1" units="cm"/>
      <inkml:brushProperty name="height" value="0.1" units="cm"/>
      <inkml:brushProperty name="color" value="#333333"/>
    </inkml:brush>
  </inkml:definitions>
  <inkml:trace contextRef="#ctx0" brushRef="#br0">4 14 7514 0 0,'1'2'8197'0'0,"2"7"-3788"0"0,5 11-3253 0 0,10 37-1 0 0,-11-25-948 0 0,-3 1 0 0 0,0 0-1 0 0,-2 0 1 0 0,-1 0-1 0 0,-2 0 1 0 0,-1 0-1 0 0,-7 33 1 0 0,7-57-163 0 0,2-7-19 0 0,0 0-1 0 0,0 1 1 0 0,0-1 0 0 0,-1 0 0 0 0,1 0-1 0 0,-1 0 1 0 0,0 0 0 0 0,1 0 0 0 0,-1 0-1 0 0,0 0 1 0 0,0 0 0 0 0,0 0 0 0 0,0 0-1 0 0,-1 0 1 0 0,1 0 0 0 0,0-1 0 0 0,-4 4-1 0 0,4-6-6 0 0,0 1 1 0 0,0-1-1 0 0,1 1 0 0 0,-1-1 0 0 0,0 0 1 0 0,0 1-1 0 0,1-1 0 0 0,-1 0 0 0 0,0 0 1 0 0,1 0-1 0 0,-1 1 0 0 0,0-1 0 0 0,1 0 1 0 0,0 0-1 0 0,-1 0 0 0 0,1 0 0 0 0,-1 0 1 0 0,1 0-1 0 0,0 0 0 0 0,0 0 0 0 0,-1-1 1 0 0,-6-25 74 0 0,6 7-104 0 0,2 0 1 0 0,-1 0-1 0 0,2 0 0 0 0,1 0 0 0 0,1 0 1 0 0,7-24-1 0 0,-4 15-66 0 0,-4 14 26 0 0,1 1-1 0 0,0 0 1 0 0,1 0-1 0 0,1 0 1 0 0,0 0-1 0 0,1 1 1 0 0,0 0-1 0 0,1 1 1 0 0,11-14-1 0 0,-15 21 35 0 0,1 0 1 0 0,0 0-1 0 0,1 0 0 0 0,-1 1 0 0 0,1-1 1 0 0,0 2-1 0 0,0-1 0 0 0,0 0 0 0 0,1 1 1 0 0,-1 0-1 0 0,1 1 0 0 0,0 0 0 0 0,-1 0 0 0 0,1 0 1 0 0,0 1-1 0 0,0 0 0 0 0,0 0 0 0 0,0 0 1 0 0,1 1-1 0 0,12 2 0 0 0,-11-1 2 0 0,-1 1 0 0 0,1 0 0 0 0,-1 1 0 0 0,1 0 0 0 0,-1 0 0 0 0,0 1 0 0 0,0 0 0 0 0,0 0 0 0 0,-1 1 0 0 0,0 0 0 0 0,10 9 0 0 0,-2-1 9 0 0,-1 0-1 0 0,-1 2 1 0 0,0-1-1 0 0,12 21 1 0 0,-14-17 13 0 0,0 1-1 0 0,-2 0 1 0 0,0 0-1 0 0,-1 1 1 0 0,-1 0-1 0 0,-1 0 1 0 0,-1 1-1 0 0,-1 0 1 0 0,3 29-1 0 0,-6-36-24 0 0,-1-4 3 0 0,1 0-1 0 0,1 0 0 0 0,0 0 0 0 0,0 0 1 0 0,1 0-1 0 0,0-1 0 0 0,0 1 0 0 0,9 15 0 0 0,-12-25-107 0 0,0 1 0 0 0,0-1 0 0 0,1 1 0 0 0,-1 0 0 0 0,0-1 0 0 0,1 1-1 0 0,-1-1 1 0 0,0 1 0 0 0,1-1 0 0 0,-1 1 0 0 0,1-1 0 0 0,-1 0 0 0 0,1 1 0 0 0,-1-1-1 0 0,1 0 1 0 0,-1 1 0 0 0,1-1 0 0 0,-1 0 0 0 0,1 1 0 0 0,0-1 0 0 0,-1 0 0 0 0,2 0-1 0 0,9-8-3432 0 0,-5 2 3107 0 0,6-5-1125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53.173"/>
    </inkml:context>
    <inkml:brush xml:id="br0">
      <inkml:brushProperty name="width" value="0.1" units="cm"/>
      <inkml:brushProperty name="height" value="0.1" units="cm"/>
      <inkml:brushProperty name="color" value="#333333"/>
    </inkml:brush>
  </inkml:definitions>
  <inkml:trace contextRef="#ctx0" brushRef="#br0">424 104 9498 0 0,'4'-5'1375'0'0,"0"0"0"0"0,0 0 0 0 0,0 0 0 0 0,-1-1 0 0 0,1 0 0 0 0,2-6-1 0 0,-6 10-1265 0 0,1 1 1 0 0,-1-1-1 0 0,1 1 0 0 0,-1-1 0 0 0,0 1 0 0 0,0-1 0 0 0,0 0 0 0 0,0 1 0 0 0,0-1 0 0 0,0 1 0 0 0,0-1 0 0 0,0 1 0 0 0,-1-1 0 0 0,1 0 0 0 0,0 1 0 0 0,-1-1 0 0 0,0 1 0 0 0,1 0 0 0 0,-1-1 0 0 0,0 1 0 0 0,0-1 0 0 0,1 1 0 0 0,-1 0 0 0 0,0 0 0 0 0,0-1 0 0 0,-1 1 0 0 0,1 0 0 0 0,0 0 0 0 0,0 0 0 0 0,-2-1 0 0 0,-1 0-66 0 0,0 0 0 0 0,0 0 0 0 0,-1 0 0 0 0,1 1 0 0 0,0-1 0 0 0,-1 1 0 0 0,1 0 0 0 0,-1 0 0 0 0,0 1-1 0 0,1-1 1 0 0,-1 1 0 0 0,1 0 0 0 0,-1 0 0 0 0,0 1 0 0 0,1-1 0 0 0,-1 1 0 0 0,1 0 0 0 0,-1 0 0 0 0,-6 4 0 0 0,-9 2 1 0 0,1 1 1 0 0,-35 20-1 0 0,24-11 39 0 0,1 2 0 0 0,1 1 0 0 0,0 1 0 0 0,2 2 0 0 0,0 0 0 0 0,-23 30-1 0 0,44-48-50 0 0,1 1-1 0 0,0 0 1 0 0,0 0-1 0 0,1 0 1 0 0,0 0-1 0 0,-3 8 1 0 0,5-12-18 0 0,1 0 1 0 0,-1 0-1 0 0,1 0 1 0 0,-1 0-1 0 0,1 0 1 0 0,0 1-1 0 0,-1-1 1 0 0,1 0-1 0 0,0 0 1 0 0,0 0-1 0 0,1 0 1 0 0,-1 0-1 0 0,0 0 1 0 0,1 0-1 0 0,-1 0 1 0 0,1 0-1 0 0,0 0 1 0 0,0 0-1 0 0,0 0 1 0 0,0 0-1 0 0,0 0 1 0 0,0 0-1 0 0,0-1 1 0 0,2 3-1 0 0,-1-3 3 0 0,-1 0-1 0 0,1 0 1 0 0,0 0-1 0 0,-1 0 0 0 0,1 0 1 0 0,0 0-1 0 0,0-1 1 0 0,0 1-1 0 0,0-1 0 0 0,0 1 1 0 0,0-1-1 0 0,0 0 1 0 0,2 0-1 0 0,30 0 112 0 0,-20 0-90 0 0,24 1-1 0 0,40 8 0 0 0,-39-4-23 0 0,41 1 1 0 0,-46-7 20 0 0,0 0-1 0 0,35-7 1 0 0,-56 7-27 0 0,-13 6-2 0 0,-18 10-3 0 0,17-15-3 0 0,-71 60 10 0 0,-20 15 4 0 0,62-55-2 0 0,1 0 0 0 0,1 2 0 0 0,1 2 0 0 0,1 0-1 0 0,-25 31 1 0 0,45-48-17 0 0,-1 4 15 0 0,7-11-7 0 0,0 1 1 0 0,0-1-1 0 0,1 0 1 0 0,-1 1-1 0 0,0-1 0 0 0,1 0 1 0 0,-1 1-1 0 0,0-1 1 0 0,1 0-1 0 0,-1 1 1 0 0,1-1-1 0 0,-1 0 0 0 0,0 0 1 0 0,1 1-1 0 0,-1-1 1 0 0,1 0-1 0 0,-1 0 1 0 0,1 0-1 0 0,-1 0 1 0 0,1 0-1 0 0,-1 0 0 0 0,1 0 1 0 0,-1 0-1 0 0,1 0 1 0 0,-1 0-1 0 0,1 0 1 0 0,-1 0-1 0 0,0 0 0 0 0,1 0 1 0 0,-1 0-1 0 0,1 0 1 0 0,31-1 93 0 0,43 1-34 0 0,145 17 1 0 0,-207-15-65 0 0,0 1 0 0 0,0 0 1 0 0,0 1-1 0 0,0 1 0 0 0,-1 0 0 0 0,0 1 0 0 0,0 0 1 0 0,0 0-1 0 0,11 10 0 0 0,-17-11 1 0 0,0-1 1 0 0,-1 1-1 0 0,0 1 0 0 0,0-1 1 0 0,-1 1-1 0 0,1 0 0 0 0,-1 0 1 0 0,0 0-1 0 0,-1 0 0 0 0,0 1 1 0 0,0-1-1 0 0,0 1 0 0 0,0 0 1 0 0,-1 0-1 0 0,-1 0 0 0 0,1 0 1 0 0,-1 0-1 0 0,1 10 0 0 0,-2-11 4 0 0,1 4 5 0 0,-1 0 1 0 0,1 0-1 0 0,-2 0 0 0 0,1 0 0 0 0,-1 0 0 0 0,-1 0 1 0 0,0 0-1 0 0,-7 19 0 0 0,3-15 28 0 0,0 0 0 0 0,-2 0 0 0 0,1 0 1 0 0,-2-1-1 0 0,-14 18 0 0 0,17-25 2 0 0,-1 1 0 0 0,1-1 0 0 0,-1-1 0 0 0,0 1 0 0 0,0-1 1 0 0,0 0-1 0 0,-1 0 0 0 0,0-1 0 0 0,0 0 0 0 0,0-1 0 0 0,-11 4 0 0 0,3-3-8 0 0,1-1-1 0 0,-1 0 0 0 0,0-1 0 0 0,1 0 1 0 0,-1-1-1 0 0,0-1 0 0 0,0-1 1 0 0,0 0-1 0 0,1-1 0 0 0,-1-1 0 0 0,0-1 1 0 0,1 0-1 0 0,0 0 0 0 0,0-2 1 0 0,0 0-1 0 0,-19-11 0 0 0,28 14-252 0 0,0 0-1 0 0,0 0 0 0 0,0-1 1 0 0,0 0-1 0 0,0 0 1 0 0,1-1-1 0 0,0 1 0 0 0,0-1 1 0 0,0 0-1 0 0,1-1 1 0 0,-1 1-1 0 0,1-1 0 0 0,0 0 1 0 0,1 0-1 0 0,0 0 1 0 0,0 0-1 0 0,0-1 0 0 0,1 1 1 0 0,-1-1-1 0 0,2 0 1 0 0,-1 1-1 0 0,-1-12 0 0 0,3 10-120 0 0,0 0-1 0 0,0 0 0 0 0,0 0 1 0 0,1 0-1 0 0,3-10 1 0 0,8-9-1107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53.809"/>
    </inkml:context>
    <inkml:brush xml:id="br0">
      <inkml:brushProperty name="width" value="0.1" units="cm"/>
      <inkml:brushProperty name="height" value="0.1" units="cm"/>
      <inkml:brushProperty name="color" value="#333333"/>
    </inkml:brush>
  </inkml:definitions>
  <inkml:trace contextRef="#ctx0" brushRef="#br0">256 479 5905 0 0,'-14'0'3937'0'0,"-53"-1"3269"0"0,60-2-6816 0 0,0 1 0 0 0,0-1 0 0 0,1-1 0 0 0,-1 1 1 0 0,0-1-1 0 0,1 0 0 0 0,-7-6 0 0 0,12 9-285 0 0,-12-8 387 0 0,1 0-1 0 0,0-1 1 0 0,0-1 0 0 0,-13-16 0 0 0,20 21-406 0 0,1-1 0 0 0,-1 1 0 0 0,2-1 0 0 0,-1 1-1 0 0,1-1 1 0 0,0 0 0 0 0,0-1 0 0 0,1 1 0 0 0,0 0 0 0 0,0-1 0 0 0,0-8 0 0 0,1 9-65 0 0,1 0 1 0 0,-1 0-1 0 0,2 0 1 0 0,-1 1-1 0 0,1-1 1 0 0,0 0-1 0 0,0 0 1 0 0,1 0-1 0 0,0 1 0 0 0,3-9 1 0 0,1 3-23 0 0,1 0 1 0 0,0 1-1 0 0,0 0 1 0 0,13-14-1 0 0,-8 13-8 0 0,1 0-1 0 0,0 1 1 0 0,1 1 0 0 0,0 0-1 0 0,26-13 1 0 0,-29 17-5 0 0,1 0 0 0 0,19-5-1 0 0,5-3-21 0 0,-29 11 27 0 0,1 0-1 0 0,-1 1 1 0 0,1 0-1 0 0,-1 0 0 0 0,1 0 1 0 0,0 1-1 0 0,0 0 0 0 0,0 1 1 0 0,-1 0-1 0 0,1 0 0 0 0,0 1 1 0 0,0-1-1 0 0,0 2 1 0 0,-1-1-1 0 0,10 4 0 0 0,0 1-12 0 0,0 1-1 0 0,-1 1 1 0 0,0 1-1 0 0,0 1 1 0 0,20 14-1 0 0,-16-10 5 0 0,-12-9 12 0 0,0 1 0 0 0,0 0 0 0 0,0 0 0 0 0,-1 0 1 0 0,0 1-1 0 0,0 0 0 0 0,-1 0 0 0 0,8 12 0 0 0,-9-12 23 0 0,-1 1 0 0 0,1-1 0 0 0,-2 1 0 0 0,1 0 0 0 0,-1 0 0 0 0,0 0 0 0 0,0 1-1 0 0,-1-1 1 0 0,-1 1 0 0 0,1-1 0 0 0,-1 1 0 0 0,-1 0 0 0 0,1 0 0 0 0,-2-1 0 0 0,1 1 0 0 0,-1 0 0 0 0,-4 16-1 0 0,0-9 104 0 0,-1 1 0 0 0,0-2 1 0 0,-14 25-1 0 0,15-31-49 0 0,0-1 0 0 0,-1 0 0 0 0,0-1 0 0 0,0 0 0 0 0,-1 1 0 0 0,0-2 0 0 0,0 1 1 0 0,-8 5-1 0 0,-6 3 62 0 0,2 1-1 0 0,0 0 1 0 0,0 2 0 0 0,2 0 0 0 0,-17 22 0 0 0,23-26-91 0 0,-1-1 0 0 0,-14 12 0 0 0,-12 13-5 0 0,21-19-15 0 0,5-6-10 0 0,0 1 0 0 0,1 1 0 0 0,0-1 0 0 0,1 2 0 0 0,-9 18 1 0 0,17-29 6 0 0,0 1 0 0 0,1-1 0 0 0,0 1 1 0 0,0 0-1 0 0,0 0 0 0 0,0 0 1 0 0,1 0-1 0 0,0 0 0 0 0,1 0 0 0 0,-1-1 1 0 0,1 1-1 0 0,0 0 0 0 0,0 0 1 0 0,1 0-1 0 0,0-1 0 0 0,3 8 0 0 0,2 3 37 0 0,1-1 0 0 0,0 0 0 0 0,1 0 0 0 0,14 17-1 0 0,19 10 90 0 0,-9-9-202 0 0,-28-28-74 0 0,-4-4-146 0 0,0 0-1 0 0,0 0 1 0 0,0 0 0 0 0,0 0 0 0 0,0 1 0 0 0,0-1 0 0 0,0 0 0 0 0,0 1 0 0 0,-1-1 0 0 0,1 0 0 0 0,0 1-1 0 0,-1-1 1 0 0,1 1 0 0 0,-1-1 0 0 0,0 1 0 0 0,1 2 0 0 0,-1 3-1161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54.530"/>
    </inkml:context>
    <inkml:brush xml:id="br0">
      <inkml:brushProperty name="width" value="0.1" units="cm"/>
      <inkml:brushProperty name="height" value="0.1" units="cm"/>
      <inkml:brushProperty name="color" value="#333333"/>
    </inkml:brush>
  </inkml:definitions>
  <inkml:trace contextRef="#ctx0" brushRef="#br0">9 16 14643 0 0,'-1'9'3310'0'0,"1"-4"-2109"0"0,0 0 0 0 0,-1-1 0 0 0,0 1 0 0 0,0 0 0 0 0,0 0 0 0 0,-2 4 0 0 0,5-9-1064 0 0,1-1 1 0 0,-1 1-1 0 0,0-1 0 0 0,0 0 0 0 0,0 0 0 0 0,0 0 0 0 0,0 0 0 0 0,1 0 0 0 0,1-1 0 0 0,-2-1-396 0 0,0 0 0 0 0,-1 0 0 0 0,1 0 0 0 0,-1 0 0 0 0,1 0 0 0 0,-1 0 0 0 0,0 0 0 0 0,0 0 0 0 0,0-1 0 0 0,0 1 0 0 0,0-5 0 0 0,-1-4-823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55.302"/>
    </inkml:context>
    <inkml:brush xml:id="br0">
      <inkml:brushProperty name="width" value="0.1" units="cm"/>
      <inkml:brushProperty name="height" value="0.1" units="cm"/>
      <inkml:brushProperty name="color" value="#333333"/>
    </inkml:brush>
  </inkml:definitions>
  <inkml:trace contextRef="#ctx0" brushRef="#br0">567 1029 5433 0 0,'-1'1'344'0'0,"0"-1"0"0"0,1 1-1 0 0,-1 0 1 0 0,1 0 0 0 0,-1-1-1 0 0,1 1 1 0 0,-1 0 0 0 0,1 0-1 0 0,0 0 1 0 0,-1-1 0 0 0,1 1 0 0 0,0 0-1 0 0,0 0 1 0 0,-1 0 0 0 0,1 0-1 0 0,0 0 1 0 0,0 0 0 0 0,0-1-1 0 0,0 1 1 0 0,0 0 0 0 0,0 0 0 0 0,1 0-1 0 0,-1 0 1 0 0,0 0 0 0 0,0 0-1 0 0,1 1 1 0 0,11 29 2010 0 0,-6-19-1309 0 0,-6-11-927 0 0,1 1 1 0 0,-1 0-1 0 0,1 0 0 0 0,-1 0 1 0 0,0-1-1 0 0,0 1 1 0 0,0 0-1 0 0,0 0 0 0 0,0 0 1 0 0,0 0-1 0 0,0-1 1 0 0,-1 1-1 0 0,1 0 0 0 0,-1 0 1 0 0,1 0-1 0 0,-2 2 1 0 0,0 0 35 0 0,-1 1 1 0 0,1-1-1 0 0,-1 0 1 0 0,0 0-1 0 0,0 0 1 0 0,-4 4 0 0 0,-2 0 180 0 0,0 0 0 0 0,-1 0 0 0 0,0-1 0 0 0,-16 9 0 0 0,20-13-237 0 0,-1 0-1 0 0,1-1 1 0 0,0 0-1 0 0,-1 0 1 0 0,0-1-1 0 0,1 0 1 0 0,-1 0-1 0 0,0 0 1 0 0,1-1-1 0 0,-1 0 1 0 0,0 0-1 0 0,0-1 1 0 0,1 0-1 0 0,-1 0 0 0 0,0-1 1 0 0,-6-2-1 0 0,-13-5 130 0 0,1-1 0 0 0,-42-24 0 0 0,7 4-107 0 0,22 14-90 0 0,-34-15 33 0 0,64 27-46 0 0,0-1-1 0 0,0 0 1 0 0,0 0-1 0 0,1-1 0 0 0,0 1 1 0 0,-7-9-1 0 0,11 10-13 0 0,0 0 0 0 0,1 0-1 0 0,-1 0 1 0 0,1-1 0 0 0,0 1 0 0 0,0 0-1 0 0,1-1 1 0 0,-1 0 0 0 0,1 1 0 0 0,0-1 0 0 0,0 0-1 0 0,1 0 1 0 0,-1 0 0 0 0,1 1 0 0 0,0-1-1 0 0,0 0 1 0 0,1 0 0 0 0,1-6 0 0 0,1-5-15 0 0,1 0 1 0 0,0 1-1 0 0,1-1 0 0 0,8-15 1 0 0,9-17 26 0 0,39-60 0 0 0,-25 43-11 0 0,-26 44 5 0 0,2 0 0 0 0,0 0 0 0 0,22-26 0 0 0,-6 11-7 0 0,-22 26-6 0 0,1 1 1 0 0,0 0-1 0 0,0 0 0 0 0,1 1 1 0 0,1 0-1 0 0,8-7 0 0 0,-16 14 12 0 0,1 0 0 0 0,-1 0-1 0 0,0 0 1 0 0,0 0-1 0 0,0 0 1 0 0,-1 0 0 0 0,1 0-1 0 0,0 0 1 0 0,0 0-1 0 0,0-1 1 0 0,-1 1 0 0 0,1 0-1 0 0,-1 0 1 0 0,1-1-1 0 0,-1 1 1 0 0,1 0-1 0 0,-1-1 1 0 0,0-1 0 0 0,-1-27 417 0 0,0 11-273 0 0,0 14-116 0 0,-1-1 0 0 0,1 0 1 0 0,-1 1-1 0 0,-1-1 0 0 0,1 1 0 0 0,-1 0 1 0 0,0 0-1 0 0,0 0 0 0 0,-6-8 1 0 0,-4-6 65 0 0,-5-14-42 0 0,2 0-1 0 0,2-1 0 0 0,-16-56 1 0 0,28 83-71 0 0,0 0-1 0 0,1 1 1 0 0,1-1 0 0 0,-1 0 0 0 0,1 0 0 0 0,0 0 0 0 0,2-14-1 0 0,-2 21-85 0 0,0 0-1 0 0,0-1 0 0 0,0 1 1 0 0,0 0-1 0 0,0 0 0 0 0,0 0 1 0 0,0-1-1 0 0,0 1 0 0 0,0 0 1 0 0,0 0-1 0 0,0-1 0 0 0,0 1 1 0 0,0 0-1 0 0,0 0 0 0 0,0-1 1 0 0,0 1-1 0 0,0 0 0 0 0,0 0 1 0 0,0-1-1 0 0,0 1 0 0 0,1 0 1 0 0,-1 0-1 0 0,0 0 0 0 0,0-1 1 0 0,0 1-1 0 0,0 0 0 0 0,0 0 1 0 0,1 0-1 0 0,-1-1 0 0 0,0 1 1 0 0,0 0-1 0 0,0 0 0 0 0,1 0 0 0 0,-1 0 1 0 0,0 0-1 0 0,0 0 0 0 0,0 0 1 0 0,1-1-1 0 0,-1 1 0 0 0,0 0 1 0 0,0 0-1 0 0,1 0 0 0 0,-1 0 1 0 0,0 0-1 0 0,0 0 0 0 0,1 0 1 0 0,-1 0-1 0 0,0 0 0 0 0,0 0 1 0 0,1 0-1 0 0,-1 0 0 0 0,0 0 1 0 0,0 1-1 0 0,1-1 0 0 0,-1 0 1 0 0,0 0-1 0 0,0 0 0 0 0,0 0 1 0 0,1 0-1 0 0,-1 0 0 0 0,0 0 1 0 0,0 1-1 0 0,0-1 0 0 0,1 0 1 0 0,-1 0-1 0 0,0 0 0 0 0,0 1 1 0 0,7 3-1526 0 0,-3-4-633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55.945"/>
    </inkml:context>
    <inkml:brush xml:id="br0">
      <inkml:brushProperty name="width" value="0.1" units="cm"/>
      <inkml:brushProperty name="height" value="0.1" units="cm"/>
      <inkml:brushProperty name="color" value="#333333"/>
    </inkml:brush>
  </inkml:definitions>
  <inkml:trace contextRef="#ctx0" brushRef="#br0">174 130 8898 0 0,'-3'-5'870'0'0,"0"0"1"0"0,-1 0-1 0 0,1 1 0 0 0,-1-1 0 0 0,0 1 1 0 0,-1 0-1 0 0,1 0 0 0 0,-1 0 1 0 0,-6-4-1 0 0,9 7-762 0 0,0 0 1 0 0,1 0-1 0 0,-1 0 0 0 0,0 1 0 0 0,0-1 1 0 0,0 0-1 0 0,0 1 0 0 0,0 0 1 0 0,0-1-1 0 0,1 1 0 0 0,-1 0 0 0 0,0 0 1 0 0,0 0-1 0 0,0 0 0 0 0,0 0 1 0 0,0 0-1 0 0,0 1 0 0 0,0-1 0 0 0,0 1 1 0 0,0-1-1 0 0,0 1 0 0 0,0 0 1 0 0,1 0-1 0 0,-1 0 0 0 0,0 0 0 0 0,1 0 1 0 0,-1 0-1 0 0,0 0 0 0 0,1 0 1 0 0,-3 3-1 0 0,-6 9 289 0 0,-1 1 0 0 0,2 0-1 0 0,0 1 1 0 0,-14 31 0 0 0,22-45-360 0 0,0 0 0 0 0,1 0-1 0 0,-1 1 1 0 0,0-1 0 0 0,1 0-1 0 0,-1 1 1 0 0,1-1-1 0 0,-1 0 1 0 0,1 1 0 0 0,0-1-1 0 0,0 1 1 0 0,0-1 0 0 0,0 0-1 0 0,0 1 1 0 0,0-1 0 0 0,0 1-1 0 0,0-1 1 0 0,0 1 0 0 0,1-1-1 0 0,-1 0 1 0 0,0 1 0 0 0,1-1-1 0 0,1 3 1 0 0,-1-3 5 0 0,0 0 0 0 0,0-1 1 0 0,0 1-1 0 0,1 0 0 0 0,-1 0 1 0 0,0-1-1 0 0,1 1 0 0 0,-1-1 0 0 0,1 1 1 0 0,-1-1-1 0 0,0 1 0 0 0,1-1 1 0 0,-1 0-1 0 0,1 0 0 0 0,-1 0 0 0 0,1 0 1 0 0,-1 0-1 0 0,3 0 0 0 0,4-1 71 0 0,0 0 0 0 0,-1 0 0 0 0,1-1 0 0 0,-1 0 0 0 0,1-1 0 0 0,-1 0 0 0 0,12-5 0 0 0,-4-2 89 0 0,29-22 0 0 0,-39 27-177 0 0,0 1 0 0 0,0-1 0 0 0,0-1 0 0 0,-1 1 0 0 0,0 0 0 0 0,0-1 1 0 0,-1 0-1 0 0,5-9 0 0 0,-5 7 2 0 0,0 0 0 0 0,-1 0 0 0 0,1 0 0 0 0,-1 0 0 0 0,-1 0 0 0 0,0 0 0 0 0,0-10 0 0 0,0 17-28 0 0,-1-1 0 0 0,0 0 1 0 0,0 1-1 0 0,0-1 0 0 0,-1 1 0 0 0,1-1 1 0 0,0 0-1 0 0,-1 1 0 0 0,1-1 1 0 0,-1 1-1 0 0,1-1 0 0 0,-1 1 0 0 0,0-1 1 0 0,0 1-1 0 0,1 0 0 0 0,-1-1 1 0 0,0 1-1 0 0,0 0 0 0 0,0 0 0 0 0,0 0 1 0 0,-1 0-1 0 0,1-1 0 0 0,0 1 0 0 0,0 1 1 0 0,-1-1-1 0 0,1 0 0 0 0,-1 0 1 0 0,1 0-1 0 0,-1 1 0 0 0,1-1 0 0 0,-1 1 1 0 0,1-1-1 0 0,-1 1 0 0 0,1 0 1 0 0,-1 0-1 0 0,1-1 0 0 0,-1 1 0 0 0,0 0 1 0 0,1 0-1 0 0,-1 0 0 0 0,1 1 0 0 0,-1-1 1 0 0,-2 1-1 0 0,1-1-71 0 0,-1 1 0 0 0,0 0 0 0 0,1 0-1 0 0,-1 0 1 0 0,1 0 0 0 0,-1 0 0 0 0,1 1 0 0 0,0 0 0 0 0,-1 0 0 0 0,1 0 0 0 0,0 0-1 0 0,0 0 1 0 0,0 0 0 0 0,1 1 0 0 0,-1-1 0 0 0,0 1 0 0 0,1 0 0 0 0,0 0 0 0 0,0 0 0 0 0,0 0-1 0 0,0 0 1 0 0,0 1 0 0 0,0-1 0 0 0,-1 5 0 0 0,3-7-42 0 0,0 0 0 0 0,0 0 1 0 0,0-1-1 0 0,0 1 0 0 0,0 0 1 0 0,0 0-1 0 0,0-1 0 0 0,0 1 0 0 0,1 0 1 0 0,-1-1-1 0 0,0 1 0 0 0,0 0 0 0 0,1-1 1 0 0,-1 1-1 0 0,0 0 0 0 0,1-1 0 0 0,-1 1 1 0 0,1 0-1 0 0,-1-1 0 0 0,1 1 0 0 0,-1-1 1 0 0,1 1-1 0 0,-1-1 0 0 0,1 1 1 0 0,-1-1-1 0 0,1 0 0 0 0,0 1 0 0 0,-1-1 1 0 0,1 0-1 0 0,0 1 0 0 0,-1-1 0 0 0,1 0 1 0 0,0 0-1 0 0,-1 0 0 0 0,1 1 0 0 0,0-1 1 0 0,0 0-1 0 0,-1 0 0 0 0,1 0 1 0 0,0 0-1 0 0,0 0 0 0 0,-1 0 0 0 0,1-1 1 0 0,0 1-1 0 0,1 0 0 0 0,8-7-1798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58.686"/>
    </inkml:context>
    <inkml:brush xml:id="br0">
      <inkml:brushProperty name="width" value="0.1" units="cm"/>
      <inkml:brushProperty name="height" value="0.1" units="cm"/>
      <inkml:brushProperty name="color" value="#333333"/>
    </inkml:brush>
  </inkml:definitions>
  <inkml:trace contextRef="#ctx0" brushRef="#br0">0 463 2537 0 0,'217'-16'6381'0'0,"12"-16"-3761"0"0,-209 29-2465 0 0,166-13 849 0 0,1 1-337 0 0,441-49 358 0 0,-492 54-946 0 0,492-25 216 0 0,95 20-231 0 0,-357 16 1 0 0,285-1 8 0 0,-202-1 72 0 0,523-5 355 0 0,72-8-124 0 0,-491 10-198 0 0,-328 0-41 0 0,64-3 30 0 0,85-2-62 0 0,196-11-17 0 0,-247 5-28 0 0,260-9-9 0 0,-55 2-22 0 0,-128 5-10 0 0,475-8 51 0 0,-53-7 34 0 0,-699 26-92 0 0,341-23 177 0 0,-299 18-280 0 0,-153 10-207 0 0,-7 1-75 0 0,1 0 0 0 0,-1 0 0 0 0,1-1 0 0 0,-1 0 0 0 0,1 0 0 0 0,9-4 0 0 0,-9 3-995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08.731"/>
    </inkml:context>
    <inkml:brush xml:id="br0">
      <inkml:brushProperty name="width" value="0.1" units="cm"/>
      <inkml:brushProperty name="height" value="0.1" units="cm"/>
      <inkml:brushProperty name="color" value="#333333"/>
    </inkml:brush>
  </inkml:definitions>
  <inkml:trace contextRef="#ctx0" brushRef="#br0">160 6 8218 0 0,'-16'-3'4427'0'0,"12"2"-4028"0"0,0 1 1 0 0,1-1-1 0 0,-1 1 0 0 0,0-1 1 0 0,1 1-1 0 0,-1 0 0 0 0,0 0 1 0 0,1 0-1 0 0,-1 1 0 0 0,0 0 1 0 0,-5 1-1 0 0,7-1-357 0 0,1-1 0 0 0,-1 0 0 0 0,1 1 1 0 0,-1-1-1 0 0,1 0 0 0 0,0 0 0 0 0,-1 0 0 0 0,1 0 0 0 0,-1 0 0 0 0,1 0 1 0 0,-1-1-1 0 0,-1 1 0 0 0,2-1 24 0 0,0 1 0 0 0,-1 0 0 0 0,1 0 0 0 0,0-1 0 0 0,0 1 1 0 0,0 0-1 0 0,-1 0 0 0 0,1 0 0 0 0,0 0 0 0 0,0 1 0 0 0,0-1 0 0 0,-1 0 0 0 0,1 0 0 0 0,0 1 1 0 0,0-1-1 0 0,0 1 0 0 0,0-1 0 0 0,0 1 0 0 0,0-1 0 0 0,0 1 0 0 0,0 0 0 0 0,-2 1 0 0 0,-1 2 72 0 0,0 0-1 0 0,0 1 0 0 0,0 0 1 0 0,0 0-1 0 0,1 0 0 0 0,0 0 1 0 0,0 0-1 0 0,0 1 0 0 0,1-1 1 0 0,0 1-1 0 0,0 0 0 0 0,0-1 0 0 0,1 1 1 0 0,0 0-1 0 0,0 0 0 0 0,0 6 1 0 0,0 6-23 0 0,1 0 0 0 0,1-1 0 0 0,1 1 0 0 0,5 23 0 0 0,-3-31-104 0 0,-1 0 0 0 0,1-1-1 0 0,0 0 1 0 0,1 0-1 0 0,0 0 1 0 0,1 0-1 0 0,0-1 1 0 0,0 0-1 0 0,1 0 1 0 0,0 0 0 0 0,8 6-1 0 0,-3-4 7 0 0,-1 0 0 0 0,2-1 0 0 0,-1-1 0 0 0,1 0 0 0 0,0 0 0 0 0,1-2 0 0 0,0 1 0 0 0,0-2 0 0 0,23 7 0 0 0,-11-6 11 0 0,-17-3 3 0 0,0-1 0 0 0,1 0 0 0 0,0 0 0 0 0,-1-1 0 0 0,14 0 0 0 0,-20-1-24 0 0,0-1 0 0 0,0 1 1 0 0,0-1-1 0 0,1 0 1 0 0,-1 0-1 0 0,0 0 1 0 0,0 0-1 0 0,0 0 1 0 0,-1-1-1 0 0,1 1 1 0 0,0-1-1 0 0,0 0 1 0 0,-1 0-1 0 0,1 0 0 0 0,-1 0 1 0 0,0 0-1 0 0,1-1 1 0 0,-1 1-1 0 0,0-1 1 0 0,2-3-1 0 0,8-12 26 0 0,-1 1 0 0 0,-1-2 0 0 0,0 0 1 0 0,13-39-1 0 0,-21 52-17 0 0,0-1 0 0 0,-1-1 1 0 0,0 1-1 0 0,0 0 1 0 0,0 0-1 0 0,-1 0 1 0 0,0 0-1 0 0,0-1 0 0 0,-1 1 1 0 0,0 0-1 0 0,0 0 1 0 0,0 0-1 0 0,-1 0 1 0 0,0 0-1 0 0,-1 0 0 0 0,0 0 1 0 0,0 1-1 0 0,-4-7 1 0 0,0 2 29 0 0,-1 0-1 0 0,0 1 1 0 0,-1 0 0 0 0,0 0 0 0 0,0 1 0 0 0,-1 0-1 0 0,0 1 1 0 0,-17-11 0 0 0,22 16-33 0 0,1 1-1 0 0,-1-1 1 0 0,1 1-1 0 0,-1 0 1 0 0,0 0 0 0 0,0 1-1 0 0,0-1 1 0 0,0 1-1 0 0,0 0 1 0 0,0 1-1 0 0,0-1 1 0 0,0 1 0 0 0,0 0-1 0 0,0 0 1 0 0,0 1-1 0 0,0-1 1 0 0,0 1 0 0 0,0 0-1 0 0,0 0 1 0 0,0 1-1 0 0,0 0 1 0 0,0 0-1 0 0,1 0 1 0 0,-7 4 0 0 0,9-5-20 0 0,0 0 0 0 0,1 0 1 0 0,-1 1-1 0 0,0-1 0 0 0,1 0 1 0 0,-1 1-1 0 0,1-1 0 0 0,-1 1 1 0 0,1 0-1 0 0,0 0 0 0 0,0-1 1 0 0,0 1-1 0 0,0 0 0 0 0,0 0 1 0 0,0 0-1 0 0,1 0 0 0 0,-1 0 1 0 0,0 0-1 0 0,1 0 0 0 0,0 0 1 0 0,-1 0-1 0 0,1 0 0 0 0,0 4 1 0 0,1 2-283 0 0,1 0 0 0 0,-1 0 0 0 0,1-1 1 0 0,1 1-1 0 0,3 8 0 0 0,7 26-5795 0 0,-13-37 4546 0 0,0 0-415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34.908"/>
    </inkml:context>
    <inkml:brush xml:id="br0">
      <inkml:brushProperty name="width" value="0.1" units="cm"/>
      <inkml:brushProperty name="height" value="0.1" units="cm"/>
      <inkml:brushProperty name="color" value="#333333"/>
    </inkml:brush>
  </inkml:definitions>
  <inkml:trace contextRef="#ctx0" brushRef="#br0">0 148 3481 0 0,'7'-2'784'0'0,"0"1"1"0"0,0 0 0 0 0,0 0-1 0 0,0 0 1 0 0,11 1-1 0 0,3 2 369 0 0,39 10 0 0 0,-39-7-504 0 0,35 3 0 0 0,9-6 525 0 0,84-8 0 0 0,66-18-114 0 0,-83 8-826 0 0,465-23 25 0 0,1 33 1066 0 0,-272 13-735 0 0,224-6 175 0 0,140-61 356 0 0,-511 42-1011 0 0,-2 8-6 0 0,201 16-1 0 0,-375-6-102 0 0,487 12 143 0 0,-229-8-38 0 0,-196 1-29 0 0,88 17 0 0 0,-92-12-19 0 0,117 6 0 0 0,246-17 116 0 0,-400 1-332 0 0,43 6 0 0 0,-56-4-615 0 0,0 1 0 0 0,-1 0 0 0 0,15 5 0 0 0,-16-2-382 0 0,-3 3-569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2:00.518"/>
    </inkml:context>
    <inkml:brush xml:id="br0">
      <inkml:brushProperty name="width" value="0.1" units="cm"/>
      <inkml:brushProperty name="height" value="0.1" units="cm"/>
      <inkml:brushProperty name="color" value="#333333"/>
    </inkml:brush>
  </inkml:definitions>
  <inkml:trace contextRef="#ctx0" brushRef="#br0">1 274 3233 0 0,'13'-3'5904'0'0,"1"-4"-4113"0"0,11-4-747 0 0,49 4 104 0 0,145 4-1 0 0,-41 3-698 0 0,-2-5-224 0 0,211-16 235 0 0,17 0-268 0 0,-329 20-164 0 0,460 2 137 0 0,-40-9 792 0 0,-137-1-688 0 0,-113 1-216 0 0,-3 1-12 0 0,283-5 44 0 0,-462 10-66 0 0,214 0 20 0 0,73-3 4 0 0,-109 0-1 0 0,14-1 9 0 0,337-13 1 0 0,-376 8-3 0 0,-28 0-2 0 0,-5 11-21 0 0,196-10 19 0 0,-74-1-18 0 0,-13 1 16 0 0,88 9-40 0 0,-38 3 21 0 0,243-18 17 0 0,-206 8-6 0 0,-131 1-19 0 0,33-1-2 0 0,130-1 13 0 0,-155 2-25 0 0,54 1-5 0 0,205 19 28 0 0,-424-11-25 0 0,224-5-14 0 0,-105-1 37 0 0,-48 2-4 0 0,304-3 25 0 0,-347 5 6 0 0,-98 0-56 0 0,6 0-30 0 0,52 5-1 0 0,-79-5-3 0 0,0 0 0 0 0,0 0 0 0 0,1 0 0 0 0,-1 0 0 0 0,0 0 0 0 0,0 0-1 0 0,0 0 1 0 0,0 0 0 0 0,1 0 0 0 0,-1 0 0 0 0,0 0 0 0 0,0 0 0 0 0,0 0 0 0 0,0 0 0 0 0,1 0-1 0 0,-1 0 1 0 0,0 0 0 0 0,0 1 0 0 0,0-1 0 0 0,0 0 0 0 0,1 0 0 0 0,-1 0 0 0 0,0 0 0 0 0,0 0-1 0 0,0 0 1 0 0,0 0 0 0 0,0 1 0 0 0,0-1 0 0 0,1 0 0 0 0,-1 0 0 0 0,0 0 0 0 0,0 0 0 0 0,0 0 0 0 0,0 1-1 0 0,0-1 1 0 0,0 0 0 0 0,0 0 0 0 0,0 0 0 0 0,0 0 0 0 0,0 1 0 0 0,0-1 0 0 0,0 0 0 0 0,0 0-1 0 0,0 0 1 0 0,0 0 0 0 0,0 1 0 0 0,0-1 0 0 0,0 0 0 0 0,0 0 0 0 0,0 0 0 0 0,0 0 0 0 0,0 1 0 0 0,0-1-1 0 0,0 0 1 0 0,0 0 0 0 0,-8 7-1851 0 0,3-4 474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2:25.379"/>
    </inkml:context>
    <inkml:brush xml:id="br0">
      <inkml:brushProperty name="width" value="0.1" units="cm"/>
      <inkml:brushProperty name="height" value="0.1" units="cm"/>
      <inkml:brushProperty name="color" value="#333333"/>
    </inkml:brush>
  </inkml:definitions>
  <inkml:trace contextRef="#ctx0" brushRef="#br0">25 47 10234 0 0,'-14'-14'6069'0'0,"13"12"-5691"0"0,0 0-1 0 0,-1 0 0 0 0,1 0 1 0 0,0 0-1 0 0,0 0 0 0 0,0 0 1 0 0,1 0-1 0 0,-1-1 0 0 0,1 1 1 0 0,-1 0-1 0 0,1-1 0 0 0,-1-3 1 0 0,4 58 503 0 0,15 84 0 0 0,-4-46-695 0 0,9 84 8 0 0,16 146 49 0 0,-33-276-174 0 0,-1-7-295 0 0,-5-30-1058 0 0,-2-15-1310 0 0,-12-50-1260 0 0,-27-69 0 0 0,32 100 3257 0 0,-7-16-687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2:25.873"/>
    </inkml:context>
    <inkml:brush xml:id="br0">
      <inkml:brushProperty name="width" value="0.1" units="cm"/>
      <inkml:brushProperty name="height" value="0.1" units="cm"/>
      <inkml:brushProperty name="color" value="#333333"/>
    </inkml:brush>
  </inkml:definitions>
  <inkml:trace contextRef="#ctx0" brushRef="#br0">93 484 1992 0 0,'-73'-178'11615'0'0,"68"162"-10674"0"0,1 0 0 0 0,0 0 0 0 0,1 0 0 0 0,0-24 0 0 0,6-9 1800 0 0,-3 48-2676 0 0,1-1 0 0 0,-1 0 0 0 0,0 1 0 0 0,1-1 0 0 0,-1 0 0 0 0,0 1 0 0 0,1-1 0 0 0,0 1 0 0 0,-1-1 0 0 0,1 0 0 0 0,0 1 0 0 0,0 0 0 0 0,0-1 0 0 0,0 1 0 0 0,0-1 0 0 0,0 1 0 0 0,0 0 0 0 0,1 0 0 0 0,-1 0 0 0 0,2-1 0 0 0,34-22 575 0 0,-19 13-456 0 0,0-1-117 0 0,1 1 0 0 0,1 0-1 0 0,0 1 1 0 0,0 1 0 0 0,1 1-1 0 0,0 1 1 0 0,33-6 0 0 0,-42 11-53 0 0,-1 0 0 0 0,1 1 0 0 0,0 1 0 0 0,-1 0 0 0 0,1 0 0 0 0,0 1 0 0 0,0 1 0 0 0,-1 0 1 0 0,1 1-1 0 0,-1 0 0 0 0,0 0 0 0 0,0 1 0 0 0,0 1 0 0 0,0 0 0 0 0,17 11 0 0 0,-14-7 21 0 0,-1 1 0 0 0,0 1 1 0 0,17 16-1 0 0,-25-22-9 0 0,-1 0 0 0 0,0 0 0 0 0,0 1 0 0 0,0-1 0 0 0,-1 1 0 0 0,0 0-1 0 0,0 0 1 0 0,0 0 0 0 0,-1 0 0 0 0,0 0 0 0 0,2 11 0 0 0,-1-2 143 0 0,-2-1 0 0 0,1 28 1 0 0,-2-36-110 0 0,-1 0 0 0 0,0 0 0 0 0,0 0 0 0 0,-1 0 0 0 0,1 0 0 0 0,-1 0 0 0 0,0 0 0 0 0,-1-1 0 0 0,-5 11 0 0 0,-5 4 106 0 0,-1-1 0 0 0,-1 0-1 0 0,0 0 1 0 0,-34 29-1 0 0,39-39-168 0 0,-1-1 0 0 0,0 0-1 0 0,0-1 1 0 0,0 0 0 0 0,-1-1 0 0 0,0 0 0 0 0,0-1-1 0 0,-1 0 1 0 0,1-1 0 0 0,-19 3 0 0 0,28-6-92 0 0,0 0 1 0 0,0-1-1 0 0,0 0 1 0 0,0 1 0 0 0,0-1-1 0 0,0 0 1 0 0,0 0-1 0 0,0-1 1 0 0,0 1 0 0 0,0-1-1 0 0,0 1 1 0 0,0-1-1 0 0,0 0 1 0 0,0 0 0 0 0,0-1-1 0 0,1 1 1 0 0,-1 0-1 0 0,0-1 1 0 0,1 0 0 0 0,-1 1-1 0 0,1-1 1 0 0,0 0-1 0 0,-5-5 1 0 0,5 3-335 0 0,0 1 0 0 0,0-2 0 0 0,0 1 1 0 0,0 0-1 0 0,0 0 0 0 0,1-1 0 0 0,0 1 0 0 0,0 0 0 0 0,0-1 0 0 0,1 1 1 0 0,-1-1-1 0 0,1 1 0 0 0,0-1 0 0 0,0 0 0 0 0,2-6 0 0 0,-2 6-41 0 0,1 0-1 0 0,0 0 1 0 0,1 1-1 0 0,-1-1 0 0 0,1 0 1 0 0,4-9-1 0 0,6-6-1979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2:26.369"/>
    </inkml:context>
    <inkml:brush xml:id="br0">
      <inkml:brushProperty name="width" value="0.1" units="cm"/>
      <inkml:brushProperty name="height" value="0.1" units="cm"/>
      <inkml:brushProperty name="color" value="#333333"/>
    </inkml:brush>
  </inkml:definitions>
  <inkml:trace contextRef="#ctx0" brushRef="#br0">0 371 7122 0 0,'5'5'1219'0'0,"-1"0"1"0"0,1 1 0 0 0,-1 0 0 0 0,0-1 0 0 0,5 13 0 0 0,-1 2 960 0 0,12 41 1 0 0,0 3-227 0 0,5 7 838 0 0,-25-79-2223 0 0,0-1 1 0 0,1 0-1 0 0,2-12 1 0 0,1-18-350 0 0,2-33-118 0 0,3 0 1 0 0,4 1 0 0 0,34-113-1 0 0,-43 170-103 0 0,1 0 0 0 0,0 1 0 0 0,1-1 0 0 0,1 1 0 0 0,0 1 0 0 0,12-18 0 0 0,-16 26-23 0 0,-1 1 0 0 0,1 0 0 0 0,0 0 0 0 0,0 0 0 0 0,0 1 1 0 0,1-1-1 0 0,-1 1 0 0 0,1-1 0 0 0,-1 1 0 0 0,1 0 0 0 0,7-2 0 0 0,-8 3-44 0 0,0 1 0 0 0,0-1 0 0 0,0 1 0 0 0,0 0 0 0 0,0 0 1 0 0,1 0-1 0 0,-1 0 0 0 0,0 0 0 0 0,0 1 0 0 0,0-1 0 0 0,0 1 0 0 0,0 0 0 0 0,0 0 1 0 0,0 0-1 0 0,0 1 0 0 0,0-1 0 0 0,4 3 0 0 0,0 1-750 0 0,-1 1 1 0 0,1 0-1 0 0,-1 0 0 0 0,0 0 1 0 0,-1 0-1 0 0,0 1 1 0 0,0 0-1 0 0,0 0 0 0 0,-1 1 1 0 0,4 7-1 0 0,2 3-1645 0 0</inkml:trace>
  <inkml:trace contextRef="#ctx0" brushRef="#br0" timeOffset="1">576 303 10402 0 0,'-6'-20'7601'0'0,"-9"-2"-4956"0"0,11 16-2316 0 0,-1 1 0 0 0,0-1 0 0 0,-1 1 0 0 0,-7-6 0 0 0,10 8-229 0 0,0 1 0 0 0,0 0 0 0 0,-1 0-1 0 0,1 1 1 0 0,0-1 0 0 0,-1 1 0 0 0,1-1 0 0 0,-1 1 0 0 0,0 0 0 0 0,1 0 0 0 0,-1 1 0 0 0,0-1 0 0 0,0 1 0 0 0,1 0 0 0 0,-1 0 0 0 0,-5 1 0 0 0,4 0-64 0 0,1 0 0 0 0,0 0 1 0 0,1 1-1 0 0,-1 0 0 0 0,0 0 1 0 0,0 0-1 0 0,1 0 1 0 0,-1 0-1 0 0,1 1 0 0 0,0 0 1 0 0,0 0-1 0 0,0 0 0 0 0,0 0 1 0 0,-4 6-1 0 0,-3 3 1 0 0,2 1 0 0 0,0 0 0 0 0,0 1 0 0 0,1 0-1 0 0,1 0 1 0 0,-6 20 0 0 0,9-22-17 0 0,0-1 0 0 0,0 0 1 0 0,1 1-1 0 0,1 0 0 0 0,0-1 0 0 0,1 1 1 0 0,0 0-1 0 0,0 0 0 0 0,3 11 0 0 0,-2-20-10 0 0,-1 0 0 0 0,1 0 0 0 0,0 0 0 0 0,0 0 0 0 0,0 0 0 0 0,0 0 0 0 0,0-1 0 0 0,0 1 0 0 0,1 0 0 0 0,0-1-1 0 0,-1 1 1 0 0,1-1 0 0 0,0 1 0 0 0,0-1 0 0 0,1 0 0 0 0,-1 0 0 0 0,0 0 0 0 0,1 0 0 0 0,-1-1 0 0 0,1 1 0 0 0,-1 0 0 0 0,1-1 0 0 0,0 0-1 0 0,0 0 1 0 0,-1 0 0 0 0,1 0 0 0 0,0 0 0 0 0,0 0 0 0 0,0-1 0 0 0,0 1 0 0 0,0-1 0 0 0,0 0 0 0 0,0 0 0 0 0,1 0 0 0 0,-1-1 0 0 0,0 1-1 0 0,0 0 1 0 0,0-1 0 0 0,-1 0 0 0 0,1 0 0 0 0,0 0 0 0 0,0 0 0 0 0,0 0 0 0 0,-1-1 0 0 0,1 1 0 0 0,0-1 0 0 0,-1 0 0 0 0,1 0 0 0 0,2-3-1 0 0,9-8 40 0 0,-1-1 0 0 0,-1 0 1 0 0,-1-1-1 0 0,1 0 0 0 0,-2-1 0 0 0,13-27 0 0 0,-11 17-8 0 0,-1-2 1 0 0,-1 1-1 0 0,9-45 1 0 0,-17 64-24 0 0,-1 1 1 0 0,-1-1-1 0 0,1 1 0 0 0,-1-1 1 0 0,-1-9-1 0 0,0 15-34 0 0,1 0 0 0 0,0 0-1 0 0,-1 0 1 0 0,1 1 0 0 0,-1-1 0 0 0,0 0-1 0 0,1 0 1 0 0,-1 0 0 0 0,0 1 0 0 0,0-1-1 0 0,-2-2 1 0 0,3 4-23 0 0,-1-1 0 0 0,0 1 0 0 0,0-1 0 0 0,1 1 0 0 0,-1-1 1 0 0,0 1-1 0 0,0-1 0 0 0,1 1 0 0 0,-1 0 0 0 0,0-1 0 0 0,0 1 0 0 0,0 0 0 0 0,0 0 0 0 0,0-1 0 0 0,0 1 1 0 0,1 0-1 0 0,-1 0 0 0 0,0 0 0 0 0,0 0 0 0 0,0 0 0 0 0,0 1 0 0 0,0-1 0 0 0,0 0 0 0 0,0 0 1 0 0,0 1-1 0 0,-2 0-194 0 0,1 0 0 0 0,0 1 0 0 0,-1-1 0 0 0,1 1 1 0 0,0 0-1 0 0,0 0 0 0 0,0-1 0 0 0,1 1 0 0 0,-1 0 1 0 0,0 0-1 0 0,1 1 0 0 0,-1-1 0 0 0,-1 4 0 0 0,-15 33-4994 0 0,10-6 1650 0 0,4-15 912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2:26.881"/>
    </inkml:context>
    <inkml:brush xml:id="br0">
      <inkml:brushProperty name="width" value="0.1" units="cm"/>
      <inkml:brushProperty name="height" value="0.1" units="cm"/>
      <inkml:brushProperty name="color" value="#333333"/>
    </inkml:brush>
  </inkml:definitions>
  <inkml:trace contextRef="#ctx0" brushRef="#br0">231 392 7618 0 0,'2'0'644'0'0,"-1"-1"-1"0"0,1 0 1 0 0,-1 1 0 0 0,0-1 0 0 0,1 1 0 0 0,-1-1 0 0 0,1 1 0 0 0,-1 0 0 0 0,1 0 0 0 0,0 0 0 0 0,-1 0 0 0 0,1 0 0 0 0,-1 0-1 0 0,1 0 1 0 0,-1 0 0 0 0,1 0 0 0 0,-1 1 0 0 0,2 0 0 0 0,-1 0-294 0 0,0 1-1 0 0,0 0 1 0 0,0-1 0 0 0,0 1 0 0 0,0 0-1 0 0,-1 0 1 0 0,1 0 0 0 0,2 5-1 0 0,2 2-190 0 0,-3-3 2 0 0,0 0 0 0 0,-1 0 0 0 0,0 0 0 0 0,0 0 0 0 0,0 1 0 0 0,0 5 1 0 0,3 11 156 0 0,9 35 531 0 0,-2 0 1 0 0,6 116-1 0 0,-12-112-606 0 0,-2-13-79 0 0,14 123 219 0 0,-14-143-287 0 0,-2 0 0 0 0,-2 46-1 0 0,-1-59-26 0 0,-1 0-1 0 0,0 0 1 0 0,-1 0-1 0 0,-1 0 1 0 0,-1 0-1 0 0,-7 17 1 0 0,11-31-59 0 0,1-1 0 0 0,-1 1 0 0 0,0 0 0 0 0,0 0 0 0 0,0 0 0 0 0,-1-1 0 0 0,1 1 1 0 0,0 0-1 0 0,-1-1 0 0 0,1 1 0 0 0,-1-1 0 0 0,1 0 0 0 0,-1 1 0 0 0,0-1 0 0 0,1 0 0 0 0,-1 0 0 0 0,0 0 0 0 0,0 0 1 0 0,0-1-1 0 0,0 1 0 0 0,0 0 0 0 0,-2 0 0 0 0,0-1-7 0 0,1 0 1 0 0,-1 0-1 0 0,0 0 1 0 0,1-1-1 0 0,-1 1 1 0 0,1-1 0 0 0,-1 0-1 0 0,1 0 1 0 0,-1 0-1 0 0,1 0 1 0 0,-6-4-1 0 0,-5-3-96 0 0,0-1 0 0 0,1 0-1 0 0,0-1 1 0 0,-18-18 0 0 0,15 13-307 0 0,0-2 0 0 0,1 0 0 0 0,0-1 0 0 0,-19-33 1 0 0,20 28-455 0 0,2 0-1 0 0,1-1 1 0 0,1-1 0 0 0,1 0 0 0 0,1 0 0 0 0,1-1 0 0 0,1 0 0 0 0,-4-45 0 0 0,7 18-693 0 0</inkml:trace>
  <inkml:trace contextRef="#ctx0" brushRef="#br0" timeOffset="1">254 39 7634 0 0,'13'-20'6727'0'0,"-6"8"-2685"0"0,-7 12-3985 0 0,1-1 0 0 0,-1 1 0 0 0,0-1 0 0 0,1 1 1 0 0,-1-1-1 0 0,1 1 0 0 0,-1 0 0 0 0,1-1 0 0 0,-1 1 0 0 0,1 0 1 0 0,-1-1-1 0 0,1 1 0 0 0,0 0 0 0 0,-1 0 0 0 0,1-1 1 0 0,-1 1-1 0 0,1 0 0 0 0,0 0 0 0 0,-1 0 0 0 0,1 0 0 0 0,0 0 1 0 0,-1 0-1 0 0,1 0 0 0 0,0 0 0 0 0,-1 0 0 0 0,1 0 1 0 0,-1 0-1 0 0,1 0 0 0 0,0 0 0 0 0,-1 1 0 0 0,1-1 0 0 0,-1 0 1 0 0,1 0-1 0 0,0 1 0 0 0,0-1 0 0 0,22 18-237 0 0,-12-9-890 0 0,21 10-1715 0 0,-17-9 1138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2:27.412"/>
    </inkml:context>
    <inkml:brush xml:id="br0">
      <inkml:brushProperty name="width" value="0.1" units="cm"/>
      <inkml:brushProperty name="height" value="0.1" units="cm"/>
      <inkml:brushProperty name="color" value="#333333"/>
    </inkml:brush>
  </inkml:definitions>
  <inkml:trace contextRef="#ctx0" brushRef="#br0">32 145 8442 0 0,'-8'1'4163'0'0,"-8"1"-622"0"0,15-2-3473 0 0,1 0-1 0 0,0 0 0 0 0,0 0 1 0 0,0 0-1 0 0,-1 0 0 0 0,1 0 1 0 0,0 0-1 0 0,0 0 1 0 0,-1 0-1 0 0,1 0 0 0 0,0 0 1 0 0,0 0-1 0 0,0 0 0 0 0,-1 0 1 0 0,1 0-1 0 0,0-1 1 0 0,0 1-1 0 0,0 0 0 0 0,-1 0 1 0 0,1 0-1 0 0,0 0 0 0 0,0 0 1 0 0,0 0-1 0 0,0 0 1 0 0,-1-1-1 0 0,1 1 0 0 0,0 0 1 0 0,0 0-1 0 0,0 0 0 0 0,0 0 1 0 0,0-1-1 0 0,0 1 1 0 0,-1 0-1 0 0,1 0 0 0 0,0 0 1 0 0,0-1-1 0 0,0 1 0 0 0,0 0 1 0 0,0 0-1 0 0,0-1 1 0 0,0 1-1 0 0,0 0 0 0 0,0 0 1 0 0,0 0-1 0 0,0-1 0 0 0,0 1 1 0 0,0 0-1 0 0,0 0 1 0 0,0-1-1 0 0,4-2 408 0 0,0 0 1 0 0,0 1 0 0 0,0-1-1 0 0,0 1 1 0 0,5-3 0 0 0,7-1-85 0 0,0 0 1 0 0,1 1-1 0 0,-1 1 1 0 0,31-4-1 0 0,73 0-229 0 0,-54 4 18 0 0,-23 5-122 0 0,-34-1-38 0 0,0 1 0 0 0,1-1 0 0 0,-1-1 0 0 0,0 1 0 0 0,0-2-1 0 0,0 1 1 0 0,10-4 0 0 0,-17 4-6 0 0,-1 1-1 0 0,1-1 0 0 0,-1 0 1 0 0,1 0-1 0 0,0 0 0 0 0,-1 0 0 0 0,0-1 1 0 0,1 1-1 0 0,-1 0 0 0 0,0-1 1 0 0,2-1-1 0 0,12-11 186 0 0,-15 14-197 0 0,0 0 0 0 0,0 0 0 0 0,0 0 0 0 0,0 0 0 0 0,0 0-1 0 0,1 0 1 0 0,-1 0 0 0 0,0 0 0 0 0,0-1 0 0 0,0 1 0 0 0,0 0 0 0 0,0 0 0 0 0,0 0 0 0 0,0 0 0 0 0,0 0-1 0 0,0 0 1 0 0,0 0 0 0 0,0 0 0 0 0,0 0 0 0 0,0-1 0 0 0,0 1 0 0 0,0 0 0 0 0,0 0 0 0 0,0 0 0 0 0,0 0-1 0 0,0 0 1 0 0,0 0 0 0 0,0 0 0 0 0,0 0 0 0 0,0-1 0 0 0,0 1 0 0 0,0 0 0 0 0,0 0 0 0 0,0 0 0 0 0,0 0-1 0 0,0 0 1 0 0,0 0 0 0 0,0 0 0 0 0,0 0 0 0 0,0-1 0 0 0,0 1 0 0 0,0 0 0 0 0,-1 0 0 0 0,1 0 0 0 0,0 0-1 0 0,0 0 1 0 0,0 0 0 0 0,0 0 0 0 0,0 0 0 0 0,0 0 0 0 0,0 0 0 0 0,0 0 0 0 0,0 0 0 0 0,-1 0 0 0 0,1 0-1 0 0,0 0 1 0 0,0 0 0 0 0,0 0 0 0 0,0 0 0 0 0,0 0 0 0 0,0 0 0 0 0,0 0 0 0 0,-14-5 63 0 0,-16 0-9 0 0,-32-7 24 0 0,30 5-40 0 0,-47-4 0 0 0,70 10-46 0 0,0 1 0 0 0,1 0 0 0 0,-1 0 0 0 0,0 1 0 0 0,0 1 0 0 0,0-1 0 0 0,0 1 0 0 0,1 1 0 0 0,-1 0 0 0 0,-8 4 0 0 0,10-4 4 0 0,0 2 0 0 0,-1-1 0 0 0,1 1 0 0 0,1 0 0 0 0,-1 1 1 0 0,1-1-1 0 0,0 1 0 0 0,0 1 0 0 0,1-1 0 0 0,-7 10 0 0 0,9-11 7 0 0,0 0-1 0 0,1 0 1 0 0,-1 0 0 0 0,1 0-1 0 0,1 0 1 0 0,-1 1-1 0 0,0-1 1 0 0,1 0 0 0 0,0 1-1 0 0,1-1 1 0 0,-1 1-1 0 0,1-1 1 0 0,0 1-1 0 0,0 0 1 0 0,1-1 0 0 0,2 10-1 0 0,0-4-4 0 0,1 0 0 0 0,1 0 0 0 0,0-1-1 0 0,0 1 1 0 0,1-1 0 0 0,1 0 0 0 0,0-1 0 0 0,0 0 0 0 0,0 0-1 0 0,1 0 1 0 0,1-1 0 0 0,-1 0 0 0 0,1-1 0 0 0,18 11 0 0 0,-4-3 1 0 0,0-2 1 0 0,2-1 0 0 0,-1-1 0 0 0,2-1-1 0 0,32 9 1 0 0,-46-16-136 0 0,0 0 0 0 0,0-1 1 0 0,0-1-1 0 0,0 0 0 0 0,0 0 0 0 0,0-1 0 0 0,0-1 0 0 0,24-4 1 0 0,-15 0-921 0 0,0-1 0 0 0,-1-1 0 0 0,1-1 1 0 0,21-12-1 0 0,-11 5-572 0 0,0 0-380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2:27.878"/>
    </inkml:context>
    <inkml:brush xml:id="br0">
      <inkml:brushProperty name="width" value="0.1" units="cm"/>
      <inkml:brushProperty name="height" value="0.1" units="cm"/>
      <inkml:brushProperty name="color" value="#333333"/>
    </inkml:brush>
  </inkml:definitions>
  <inkml:trace contextRef="#ctx0" brushRef="#br0">218 19 10850 0 0,'-33'-3'7939'0'0,"-12"-10"-4690"0"0,40 11-2749 0 0,2 2-409 0 0,1 0 0 0 0,0-1-1 0 0,-1 1 1 0 0,1 0 0 0 0,-1 0 0 0 0,1 0-1 0 0,0 1 1 0 0,-1-1 0 0 0,1 0 0 0 0,-1 1-1 0 0,1 0 1 0 0,0 0 0 0 0,-1-1-1 0 0,1 1 1 0 0,0 0 0 0 0,0 1 0 0 0,0-1-1 0 0,0 0 1 0 0,0 1 0 0 0,0-1 0 0 0,0 1-1 0 0,0 0 1 0 0,1-1 0 0 0,-3 3 0 0 0,-3 5 141 0 0,-1 0 1 0 0,1 1 0 0 0,-8 14-1 0 0,8-12-157 0 0,1 0-1 0 0,1 0 1 0 0,0 1-1 0 0,1 0 0 0 0,0-1 1 0 0,1 1-1 0 0,1 1 0 0 0,0-1 1 0 0,0 0-1 0 0,1 0 0 0 0,1 1 1 0 0,0-1-1 0 0,1 0 1 0 0,4 19-1 0 0,-4-25-68 0 0,1 0 0 0 0,0 0 0 0 0,0 0 0 0 0,0 0 0 0 0,1-1 0 0 0,0 1 0 0 0,1-1 1 0 0,-1 0-1 0 0,1 0 0 0 0,0 0 0 0 0,1 0 0 0 0,-1-1 0 0 0,1 1 0 0 0,0-1 0 0 0,1 0 0 0 0,-1-1 0 0 0,1 1 0 0 0,0-1 0 0 0,0 0 0 0 0,0-1 1 0 0,1 1-1 0 0,-1-1 0 0 0,1-1 0 0 0,0 1 0 0 0,0-1 0 0 0,0 0 0 0 0,12 1 0 0 0,-7-2-7 0 0,-1-1-1 0 0,0 0 0 0 0,0-1 1 0 0,0 0-1 0 0,0-1 1 0 0,0 0-1 0 0,0-1 0 0 0,13-4 1 0 0,-3-1-191 0 0,0-1 0 0 0,0-1 0 0 0,19-12 1 0 0,-8-1-1341 0 0,-1-1 1 0 0,-1-1-1 0 0,-1-2 1 0 0,27-32 0 0 0,-53 56 1373 0 0,26-29-2162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2:28.388"/>
    </inkml:context>
    <inkml:brush xml:id="br0">
      <inkml:brushProperty name="width" value="0.1" units="cm"/>
      <inkml:brushProperty name="height" value="0.1" units="cm"/>
      <inkml:brushProperty name="color" value="#333333"/>
    </inkml:brush>
  </inkml:definitions>
  <inkml:trace contextRef="#ctx0" brushRef="#br0">169 14 11130 0 0,'-19'-8'6187'0'0,"1"2"-2717"0"0,17 7-3386 0 0,0-1 0 0 0,1 0 0 0 0,-1 0 1 0 0,1 1-1 0 0,-1-1 0 0 0,1 1 0 0 0,-1-1 1 0 0,1 0-1 0 0,0 1 0 0 0,-1-1 1 0 0,1 1-1 0 0,-1-1 0 0 0,1 1 0 0 0,0-1 1 0 0,-1 1-1 0 0,1-1 0 0 0,0 1 1 0 0,0 0-1 0 0,-1-1 0 0 0,1 1 0 0 0,0-1 1 0 0,0 1-1 0 0,0 0 0 0 0,0-1 1 0 0,0 1-1 0 0,0 0 0 0 0,0-1 0 0 0,0 1 1 0 0,0-1-1 0 0,0 1 0 0 0,0 0 0 0 0,1 0 1 0 0,12 438 4102 0 0,-9-331-3812 0 0,-3-102-360 0 0,10 150 194 0 0,-8-135-203 0 0,1-1 0 0 0,0 1-1 0 0,2-1 1 0 0,0 0 0 0 0,13 26 0 0 0,-15-38-20 0 0,1 0-1 0 0,0 0 1 0 0,0-1 0 0 0,1 1 0 0 0,0-1 0 0 0,0-1 0 0 0,0 1 0 0 0,10 6 0 0 0,-14-11-80 0 0,1 0 0 0 0,0 0 0 0 0,0 0 0 0 0,0 0 0 0 0,0 0 0 0 0,1-1 0 0 0,-1 1 0 0 0,0-1 1 0 0,1 0-1 0 0,-1 0 0 0 0,1 0 0 0 0,-1-1 0 0 0,1 1 0 0 0,-1-1 0 0 0,1 0 0 0 0,-1 0 0 0 0,1 0 1 0 0,-1 0-1 0 0,1-1 0 0 0,-1 1 0 0 0,1-1 0 0 0,-1 0 0 0 0,7-3 0 0 0,-9 4 76 0 0,10-4-1142 0 0,-1-2-1 0 0,1 1 1 0 0,-1-1 0 0 0,0-1 0 0 0,0 0 0 0 0,-1 0 0 0 0,12-12 0 0 0,-5-1-1874 0 0</inkml:trace>
  <inkml:trace contextRef="#ctx0" brushRef="#br0" timeOffset="1">67 621 13259 0 0,'-41'20'6437'0'0,"39"-19"-6314"0"0,0 0 1 0 0,0 1-1 0 0,1-1 1 0 0,-1 0-1 0 0,1 0 1 0 0,-1 1-1 0 0,1-1 1 0 0,-1 1-1 0 0,1-1 1 0 0,0 1-1 0 0,0 0 1 0 0,0-1-1 0 0,0 1 0 0 0,0 0 1 0 0,0 0-1 0 0,0 0 1 0 0,0 0-1 0 0,1 0 1 0 0,-1 0-1 0 0,1 3 1 0 0,0-5-105 0 0,0 1-1 0 0,0 0 1 0 0,0 0 0 0 0,1-1 0 0 0,-1 1-1 0 0,0 0 1 0 0,1 0 0 0 0,-1-1 0 0 0,0 1 0 0 0,1 0-1 0 0,-1-1 1 0 0,1 1 0 0 0,-1-1 0 0 0,1 1 0 0 0,0 0-1 0 0,-1-1 1 0 0,1 1 0 0 0,-1-1 0 0 0,1 0-1 0 0,0 1 1 0 0,0-1 0 0 0,-1 1 0 0 0,1-1 0 0 0,0 0-1 0 0,0 0 1 0 0,-1 1 0 0 0,1-1 0 0 0,0 0 0 0 0,0 0-1 0 0,-1 0 1 0 0,1 0 0 0 0,0 0 0 0 0,0 0 0 0 0,0 0-1 0 0,1 0 1 0 0,29-5 68 0 0,104-37-245 0 0,126-35-4352 0 0,-212 66 3122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2:28.884"/>
    </inkml:context>
    <inkml:brush xml:id="br0">
      <inkml:brushProperty name="width" value="0.1" units="cm"/>
      <inkml:brushProperty name="height" value="0.1" units="cm"/>
      <inkml:brushProperty name="color" value="#333333"/>
    </inkml:brush>
  </inkml:definitions>
  <inkml:trace contextRef="#ctx0" brushRef="#br0">38 573 11258 0 0,'-7'-2'3266'0'0,"-14"0"2791"0"0,18 7-4469 0 0,8 5-115 0 0,2 3-1215 0 0,-1 0 0 0 0,0 1 0 0 0,-1-1 0 0 0,0 1 0 0 0,-1 0 0 0 0,3 24 0 0 0,-7-37-250 0 0,34 186 427 0 0,-27-163-342 0 0,-7-23-224 0 0,0 0-1 0 0,0 0 1 0 0,1 0-1 0 0,-1-1 1 0 0,0 1-1 0 0,0 0 1 0 0,1 0-1 0 0,-1-1 1 0 0,0 1-1 0 0,1 0 1 0 0,-1 0-1 0 0,1-1 1 0 0,-1 1-1 0 0,1-1 1 0 0,-1 1-1 0 0,1 0 1 0 0,-1-1-1 0 0,1 1 1 0 0,0-1-1 0 0,-1 1 1 0 0,1-1-1 0 0,0 0 1 0 0,-1 1-1 0 0,2 0 1 0 0,2-7-3874 0 0,-3-18 1238 0 0,-1 22 1936 0 0,-1-18-2068 0 0</inkml:trace>
  <inkml:trace contextRef="#ctx0" brushRef="#br0" timeOffset="1">32 42 11666 0 0,'-1'-2'1114'0'0,"-6"-17"3914"0"0,6 18-4793 0 0,0-1 0 0 0,0 0 0 0 0,0 1 0 0 0,0-1 0 0 0,0 1 0 0 0,0 0 1 0 0,0-1-1 0 0,-1 1 0 0 0,1 0 0 0 0,0 0 0 0 0,-1 0 0 0 0,1 0 0 0 0,-4-2 0 0 0,5 3-229 0 0,0 0 0 0 0,0 0 0 0 0,0 0 0 0 0,0 0 0 0 0,0 0 0 0 0,0 0 0 0 0,0-1 0 0 0,-1 1 0 0 0,1 0 0 0 0,0 0 0 0 0,0 0 0 0 0,0 0 0 0 0,0 0 0 0 0,0 0 0 0 0,0 0 0 0 0,0 0 0 0 0,0 0 0 0 0,0 0 0 0 0,-1 0 0 0 0,1 0 0 0 0,0 0 0 0 0,0 0 0 0 0,0 0 0 0 0,0 0 0 0 0,0 0 0 0 0,0 0 0 0 0,0 0 0 0 0,0 0 0 0 0,0 0 0 0 0,0 0 0 0 0,-1 1 0 0 0,1-1 0 0 0,0 0 0 0 0,0 0 1 0 0,0 0-1 0 0,0 0 0 0 0,0 0 0 0 0,0 0 0 0 0,0 0 0 0 0,0 0 0 0 0,0 0 0 0 0,0 0 0 0 0,0 0 0 0 0,0 0 0 0 0,0 0 0 0 0,0 1 0 0 0,-1-1 0 0 0,1 0 0 0 0,0 0 0 0 0,0 0 0 0 0,0 0 0 0 0,0 0 0 0 0,0 0 0 0 0,0 0 0 0 0,0 0 0 0 0,0 0 0 0 0,0 1 0 0 0,0-1 0 0 0,3 9 39 0 0,5 9-358 0 0,65 64-5084 0 0,-58-61 3547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2:29.487"/>
    </inkml:context>
    <inkml:brush xml:id="br0">
      <inkml:brushProperty name="width" value="0.1" units="cm"/>
      <inkml:brushProperty name="height" value="0.1" units="cm"/>
      <inkml:brushProperty name="color" value="#333333"/>
    </inkml:brush>
  </inkml:definitions>
  <inkml:trace contextRef="#ctx0" brushRef="#br0">18 96 10738 0 0,'-2'0'2510'0'0,"1"0"-2230"0"0,1 0 0 0 0,-1-1 1 0 0,0 1-1 0 0,0 0 0 0 0,1 0 1 0 0,-1 0-1 0 0,0-1 0 0 0,0 1 1 0 0,1-1-1 0 0,-1 1 0 0 0,0 0 1 0 0,1-1-1 0 0,-1 1 0 0 0,1-1 1 0 0,-1 1-1 0 0,0-1 0 0 0,1 1 1 0 0,-1-1-1 0 0,1 0 0 0 0,-1 1 1 0 0,1-1-1 0 0,0 0 0 0 0,-1 1 1 0 0,1-1-1 0 0,-1-1 0 0 0,1 7 907 0 0,3 19-133 0 0,2 23-307 0 0,0-25-492 0 0,-2 1 1 0 0,-1 1-1 0 0,0 31 1 0 0,1 17 65 0 0,3 84 184 0 0,-3-137-409 0 0,-3-18-93 0 0,0-1-1 0 0,0 0 0 0 0,1 0 0 0 0,-1 0 0 0 0,0 0 0 0 0,0 0 0 0 0,0 0 0 0 0,0 0 0 0 0,1 0 0 0 0,-1 0 0 0 0,0 0 1 0 0,0 0-1 0 0,0 0 0 0 0,0 0 0 0 0,1 0 0 0 0,-1 0 0 0 0,0 0 0 0 0,0-1 0 0 0,0 1 0 0 0,0 0 0 0 0,1 0 1 0 0,-1 0-1 0 0,0 0 0 0 0,0 0 0 0 0,0 0 0 0 0,0 0 0 0 0,0 0 0 0 0,1-1 0 0 0,-1 1 0 0 0,0 0 0 0 0,0 0 0 0 0,0 0 1 0 0,0 0-1 0 0,0-1 0 0 0,0 1 0 0 0,0 0 0 0 0,0 0 0 0 0,0 0 0 0 0,0 0 0 0 0,1-1 0 0 0,-1 1 0 0 0,0 0 1 0 0,0 0-1 0 0,0 0 0 0 0,0-1 0 0 0,11-35 86 0 0,9-95-21 0 0,-13 80-89 0 0,1 0 1 0 0,23-75-1 0 0,-27 115 8 0 0,0 1 0 0 0,1-1 0 0 0,1 1 1 0 0,-1 0-1 0 0,2 0 0 0 0,-1 0 0 0 0,1 1 0 0 0,1 0 0 0 0,-1 1 1 0 0,14-12-1 0 0,-19 19 10 0 0,0-1 1 0 0,0 1 0 0 0,0 0-1 0 0,0 0 1 0 0,0-1-1 0 0,0 2 1 0 0,0-1 0 0 0,0 0-1 0 0,1 0 1 0 0,-1 1 0 0 0,0-1-1 0 0,0 1 1 0 0,1-1-1 0 0,-1 1 1 0 0,0 0 0 0 0,1 0-1 0 0,-1 0 1 0 0,0 1-1 0 0,1-1 1 0 0,2 1 0 0 0,-2 0 1 0 0,0 1 1 0 0,0 0 0 0 0,0-1-1 0 0,0 1 1 0 0,0 0-1 0 0,-1 0 1 0 0,1 0 0 0 0,-1 1-1 0 0,0-1 1 0 0,1 0 0 0 0,-1 1-1 0 0,3 5 1 0 0,3 6 3 0 0,-1 0 0 0 0,0 1 0 0 0,-2 0 0 0 0,8 25 0 0 0,16 79 36 0 0,-18-68-31 0 0,2-1 0 0 0,23 58 0 0 0,-34-103-166 0 0,0 0 0 0 0,0-1 1 0 0,1 1-1 0 0,0-1 1 0 0,0 0-1 0 0,0 0 0 0 0,5 5 1 0 0,-7-8-27 0 0,0 0 1 0 0,0 0-1 0 0,0 0 1 0 0,0-1-1 0 0,0 1 1 0 0,0 0 0 0 0,0-1-1 0 0,0 1 1 0 0,0-1-1 0 0,1 1 1 0 0,-1-1 0 0 0,0 0-1 0 0,0 1 1 0 0,1-1-1 0 0,-1 0 1 0 0,0 0-1 0 0,0 0 1 0 0,1 0 0 0 0,-1 0-1 0 0,0 0 1 0 0,0 0-1 0 0,1 0 1 0 0,-1-1-1 0 0,0 1 1 0 0,0 0 0 0 0,1-1-1 0 0,-1 1 1 0 0,0-1-1 0 0,0 1 1 0 0,0-1 0 0 0,0 0-1 0 0,0 1 1 0 0,0-1-1 0 0,0 0 1 0 0,1-1-1 0 0,10-8-1702 0 0,0 0-437 0 0</inkml:trace>
  <inkml:trace contextRef="#ctx0" brushRef="#br0" timeOffset="1">769 43 12547 0 0,'-8'0'1778'0'0,"-1"-2"0"0"0,1 1 0 0 0,-1-1 0 0 0,-15-5 0 0 0,-20-4 191 0 0,40 11-1910 0 0,1 0 0 0 0,0 0 0 0 0,-1 1 0 0 0,1-1 0 0 0,0 1 0 0 0,0 0-1 0 0,0 0 1 0 0,-1 0 0 0 0,1 0 0 0 0,0 0 0 0 0,0 1 0 0 0,1-1 0 0 0,-1 1 0 0 0,0 0-1 0 0,-3 3 1 0 0,-4 4-21 0 0,0 0 0 0 0,-12 14-1 0 0,18-18 3 0 0,-1 1-34 0 0,0 0 0 0 0,1 0 0 0 0,0 0 0 0 0,0 1 0 0 0,0 0 0 0 0,1 0 0 0 0,0 0 0 0 0,1 0 0 0 0,-1 0 0 0 0,1 0 0 0 0,1 1 0 0 0,-1-1 0 0 0,2 1 0 0 0,-2 10 0 0 0,3-16-6 0 0,-1 0 1 0 0,0 0 0 0 0,1 0-1 0 0,-1 0 1 0 0,1 0 0 0 0,-1 0-1 0 0,1 0 1 0 0,0-1 0 0 0,0 1-1 0 0,0 0 1 0 0,0 0 0 0 0,0-1-1 0 0,0 1 1 0 0,0-1 0 0 0,0 1-1 0 0,1-1 1 0 0,2 3 0 0 0,0-2 4 0 0,-1 1 1 0 0,1-1-1 0 0,0 0 1 0 0,0 0-1 0 0,0-1 1 0 0,0 1-1 0 0,8 1 1 0 0,4 0 19 0 0,0-1 0 0 0,0 0 0 0 0,21-1 0 0 0,-35-1-24 0 0,46-3 38 0 0,24 0 5 0 0,-66 3-37 0 0,0 1-1 0 0,0 0 1 0 0,0 0-1 0 0,0 0 1 0 0,0 1-1 0 0,0-1 1 0 0,0 1-1 0 0,-1 1 1 0 0,7 3-1 0 0,-8-4 7 0 0,0 1-1 0 0,0 0 1 0 0,0 0-1 0 0,0 1 1 0 0,-1-1-1 0 0,1 1 1 0 0,-1-1-1 0 0,0 1 1 0 0,0 0 0 0 0,3 7-1 0 0,-5-9-2 0 0,0 1 1 0 0,0-1-1 0 0,0 1 0 0 0,0 0 0 0 0,0-1 1 0 0,0 1-1 0 0,-1 0 0 0 0,1-1 0 0 0,-1 1 1 0 0,0 0-1 0 0,0 0 0 0 0,0-1 0 0 0,0 1 1 0 0,-1 0-1 0 0,1 0 0 0 0,-1-1 0 0 0,1 1 1 0 0,-1 0-1 0 0,0-1 0 0 0,-2 5 0 0 0,-9 16 64 0 0,5-9 1 0 0,-1 0 0 0 0,-13 19-1 0 0,18-29-54 0 0,-1 1-1 0 0,-1-1 1 0 0,1 1-1 0 0,-1-1 0 0 0,1-1 1 0 0,-1 1-1 0 0,0 0 1 0 0,-1-1-1 0 0,-10 5 1 0 0,7-4-47 0 0,-1-1 0 0 0,0 0 1 0 0,0 0-1 0 0,-18 2 0 0 0,25-4-177 0 0,0-1 1 0 0,1 0-1 0 0,-1 1 0 0 0,0-1 0 0 0,1 0 1 0 0,-1-1-1 0 0,0 1 0 0 0,1 0 0 0 0,-1-1 0 0 0,0 1 1 0 0,1-1-1 0 0,-1 0 0 0 0,1 0 0 0 0,-1 0 1 0 0,1 0-1 0 0,0-1 0 0 0,-1 1 0 0 0,1 0 0 0 0,0-1 1 0 0,0 0-1 0 0,0 1 0 0 0,0-1 0 0 0,0 0 1 0 0,-2-3-1 0 0,-1-4-1234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35.601"/>
    </inkml:context>
    <inkml:brush xml:id="br0">
      <inkml:brushProperty name="width" value="0.1" units="cm"/>
      <inkml:brushProperty name="height" value="0.1" units="cm"/>
      <inkml:brushProperty name="color" value="#333333"/>
    </inkml:brush>
  </inkml:definitions>
  <inkml:trace contextRef="#ctx0" brushRef="#br0">84 12 8050 0 0,'-1'-1'259'0'0,"1"0"0"0"0,0 0 0 0 0,-1 1-1 0 0,1-1 1 0 0,-1 0 0 0 0,1 1 0 0 0,-1-1 0 0 0,1 1 0 0 0,-1-1 0 0 0,1 1 0 0 0,-1-1 0 0 0,0 1 0 0 0,1-1 0 0 0,-1 1 0 0 0,0-1 0 0 0,0 1-1 0 0,1 0 1 0 0,-1-1 0 0 0,0 1 0 0 0,0 0 0 0 0,1 0 0 0 0,-1-1 0 0 0,0 1 0 0 0,-1 0 0 0 0,2 1-198 0 0,-1-1 1 0 0,1 0-1 0 0,-1 1 1 0 0,1-1-1 0 0,-1 1 1 0 0,1 0-1 0 0,-1-1 0 0 0,1 1 1 0 0,-1-1-1 0 0,1 1 1 0 0,0 0-1 0 0,-1-1 1 0 0,1 1-1 0 0,0-1 1 0 0,0 1-1 0 0,-1 0 0 0 0,1 0 1 0 0,0-1-1 0 0,0 1 1 0 0,0 0-1 0 0,0-1 1 0 0,0 1-1 0 0,0 0 1 0 0,0-1-1 0 0,0 1 0 0 0,0 0 1 0 0,0 0-1 0 0,1 0 1 0 0,28 196 1664 0 0,-19 189 88 0 0,-23 1-620 0 0,10-340-1110 0 0,-27 551 471 0 0,-11 236-243 0 0,31-28 269 0 0,7-339-450 0 0,8 256 319 0 0,45 0 267 0 0,18 52 381 0 0,-60-672-908 0 0,114 864 154 0 0,-107-895-1035 0 0,-8-41-572 0 0,6 57 1 0 0,-13-85 837 0 0,0 1 0 0 0,-1-1 1 0 0,1 1-1 0 0,-1-1 1 0 0,1 1-1 0 0,-1-1 0 0 0,0 1 1 0 0,-1-1-1 0 0,1 0 0 0 0,0 1 1 0 0,-3 2-1 0 0,-6 7-2033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2:30.116"/>
    </inkml:context>
    <inkml:brush xml:id="br0">
      <inkml:brushProperty name="width" value="0.1" units="cm"/>
      <inkml:brushProperty name="height" value="0.1" units="cm"/>
      <inkml:brushProperty name="color" value="#333333"/>
    </inkml:brush>
  </inkml:definitions>
  <inkml:trace contextRef="#ctx0" brushRef="#br0">73 219 11530 0 0,'10'80'7790'0'0,"9"39"-4496"0"0,6 49-2744 0 0,-23-153-527 0 0,43 399 388 0 0,-44-395-481 0 0,0 2-838 0 0,1 0 0 0 0,8 30-1 0 0,-5-41-2303 0 0,-2-16 895 0 0,0-23-213 0 0,-3 24 2194 0 0,2-16-1222 0 0</inkml:trace>
  <inkml:trace contextRef="#ctx0" brushRef="#br0" timeOffset="1">43 332 5489 0 0,'-13'-42'3899'0'0,"-10"-44"1742"0"0,21 74-4903 0 0,0 0 0 0 0,1 1 0 0 0,0-1 0 0 0,0 0 0 0 0,2-14 0 0 0,0 20-648 0 0,0 1 0 0 0,0-1 0 0 0,0 1 0 0 0,0 0-1 0 0,1 0 1 0 0,0-1 0 0 0,0 1 0 0 0,0 0-1 0 0,0 1 1 0 0,1-1 0 0 0,0 0 0 0 0,0 1 0 0 0,1-1-1 0 0,-1 1 1 0 0,1 0 0 0 0,0 0 0 0 0,0 1 0 0 0,0-1-1 0 0,0 1 1 0 0,1 0 0 0 0,-1 0 0 0 0,1 0-1 0 0,0 0 1 0 0,7-2 0 0 0,0 2 3 0 0,1 1 1 0 0,-1 0-1 0 0,1 1 0 0 0,-1 0 1 0 0,1 1-1 0 0,0 1 1 0 0,-1 0-1 0 0,17 3 0 0 0,13 5 149 0 0,43 16-1 0 0,-59-17-132 0 0,-18-6-34 0 0,1 2 0 0 0,-1-1-1 0 0,1 1 1 0 0,-1 0-1 0 0,0 1 1 0 0,-1 0 0 0 0,1 0-1 0 0,-1 1 1 0 0,0 0-1 0 0,0 0 1 0 0,-1 0 0 0 0,1 1-1 0 0,-2 0 1 0 0,1 1 0 0 0,-1-1-1 0 0,0 1 1 0 0,0 0-1 0 0,-1 0 1 0 0,0 0 0 0 0,-1 1-1 0 0,0-1 1 0 0,0 1-1 0 0,-1 0 1 0 0,0 0 0 0 0,0 0-1 0 0,-1 0 1 0 0,0 0-1 0 0,-1 0 1 0 0,0 1 0 0 0,-1-1-1 0 0,1 0 1 0 0,-2 0 0 0 0,1 0-1 0 0,-1 0 1 0 0,-1 0-1 0 0,1 0 1 0 0,-2-1 0 0 0,-5 13-1 0 0,4-13-33 0 0,1 0 0 0 0,-1-1 0 0 0,-1 0 0 0 0,1 0 1 0 0,-1 0-1 0 0,0-1 0 0 0,-1 1 0 0 0,1-2 0 0 0,-1 1 0 0 0,-1-1 0 0 0,1 0 0 0 0,-1 0 0 0 0,0-1 0 0 0,0 0 0 0 0,0 0 0 0 0,0-1 0 0 0,-1 0 0 0 0,1-1 0 0 0,-10 2 1 0 0,9-2-159 0 0,1-1 1 0 0,0 0 0 0 0,-1 0 0 0 0,1-1-1 0 0,0 0 1 0 0,-1-1 0 0 0,1 1 0 0 0,-1-2 0 0 0,1 1-1 0 0,0-1 1 0 0,0 0 0 0 0,0-1 0 0 0,0 0 0 0 0,0 0-1 0 0,1-1 1 0 0,-1 0 0 0 0,1 0 0 0 0,0-1 0 0 0,0 0-1 0 0,-8-8 1 0 0,10 9-296 0 0,1 0 1 0 0,0-1-1 0 0,0 0 0 0 0,0 0 1 0 0,0 0-1 0 0,1 0 0 0 0,0 0 0 0 0,0-1 1 0 0,0 0-1 0 0,-3-10 0 0 0,3 0-1016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2:30.587"/>
    </inkml:context>
    <inkml:brush xml:id="br0">
      <inkml:brushProperty name="width" value="0.1" units="cm"/>
      <inkml:brushProperty name="height" value="0.1" units="cm"/>
      <inkml:brushProperty name="color" value="#333333"/>
    </inkml:brush>
  </inkml:definitions>
  <inkml:trace contextRef="#ctx0" brushRef="#br0">25 444 12467 0 0,'-3'4'1072'0'0,"1"1"0"0"0,0 0 0 0 0,0-1 0 0 0,1 1 0 0 0,-1 0 0 0 0,0 9 0 0 0,1-6-317 0 0,1-1 0 0 0,0 0 0 0 0,0 1 1 0 0,2 7-1 0 0,2 7-249 0 0,1 0 0 0 0,10 26 0 0 0,4 17 440 0 0,5 92-745 0 0,-18-188-7528 0 0,0 4 4918 0 0,-2 6 0 0 0</inkml:trace>
  <inkml:trace contextRef="#ctx0" brushRef="#br0" timeOffset="1">57 2 10426 0 0,'-13'-1'5209'0'0,"-2"1"-2944"0"0,2 0-1593 0 0,5 3 632 0 0,5 3-712 0 0,0-1-264 0 0,1-2-216 0 0,2 4-56 0 0,7 1-48 0 0,-2-2-8 0 0,6 2-16 0 0,-1-1-152 0 0,2 1-168 0 0,1 0-256 0 0,3 0-1672 0 0,-1 0 1848 0 0,1 3-1065 0 0,0 1-863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2:31.221"/>
    </inkml:context>
    <inkml:brush xml:id="br0">
      <inkml:brushProperty name="width" value="0.1" units="cm"/>
      <inkml:brushProperty name="height" value="0.1" units="cm"/>
      <inkml:brushProperty name="color" value="#333333"/>
    </inkml:brush>
  </inkml:definitions>
  <inkml:trace contextRef="#ctx0" brushRef="#br0">11 151 11859 0 0,'-8'5'7555'0'0,"5"-1"-4899"0"0,12 9-1683 0 0,-9-12-810 0 0,6 6 137 0 0,0 1 0 0 0,-1 1 0 0 0,0-1 0 0 0,0 1 1 0 0,-1 0-1 0 0,5 16 0 0 0,13 61 400 0 0,-17-60-517 0 0,6 42 93 0 0,-9-45-134 0 0,9 33 0 0 0,-11-55-137 0 0,0-1 1 0 0,0 1 0 0 0,0-1-1 0 0,0 0 1 0 0,0 1 0 0 0,0-1 0 0 0,0 0-1 0 0,1 1 1 0 0,-1-1 0 0 0,0 1-1 0 0,0-1 1 0 0,0 0 0 0 0,0 1-1 0 0,1-1 1 0 0,-1 0 0 0 0,0 0-1 0 0,0 1 1 0 0,1-1 0 0 0,-1 0-1 0 0,0 0 1 0 0,1 1 0 0 0,-1-1 0 0 0,0 0-1 0 0,1 0 1 0 0,-1 1 0 0 0,0-1-1 0 0,1 0 1 0 0,-1 0 0 0 0,0 0-1 0 0,1 0 1 0 0,0 0 0 0 0,9-7 127 0 0,7-19 13 0 0,-16 25-141 0 0,18-39 91 0 0,-2 0 0 0 0,22-79-1 0 0,12-31-89 0 0,1 49-100 0 0,-49 95 21 0 0,-2 3 60 0 0,1 1 1 0 0,-1-1-1 0 0,1 1 0 0 0,0-1 0 0 0,0 1 1 0 0,0 0-1 0 0,3-4 0 0 0,-4 6-87 0 0,0-1 0 0 0,0 1 0 0 0,0-1 0 0 0,-1 1-1 0 0,1 0 1 0 0,0-1 0 0 0,0 1 0 0 0,0 0 0 0 0,0 0 0 0 0,0 0 0 0 0,0 0 0 0 0,0 0 0 0 0,0 0 0 0 0,0 0 0 0 0,0 0-1 0 0,0 0 1 0 0,0 0 0 0 0,0 1 0 0 0,0-1 0 0 0,0 0 0 0 0,0 1 0 0 0,0-1 0 0 0,0 1 0 0 0,0-1 0 0 0,0 1-1 0 0,-1-1 1 0 0,2 2 0 0 0,35 14-6897 0 0,-24-10 4304 0 0</inkml:trace>
  <inkml:trace contextRef="#ctx0" brushRef="#br0" timeOffset="1">522 159 10706 0 0,'-5'1'1121'0'0,"1"-1"0"0"0,0 0 0 0 0,-1 0 0 0 0,1 0 0 0 0,0-1 1 0 0,-1 1-1 0 0,-7-3 0 0 0,12 3-1066 0 0,-1 0 1 0 0,1-1 0 0 0,-1 1-1 0 0,1 0 1 0 0,-1 0 0 0 0,1 0-1 0 0,-1-1 1 0 0,1 1 0 0 0,0 0-1 0 0,-1-1 1 0 0,1 1 0 0 0,-1 0-1 0 0,1-1 1 0 0,0 1 0 0 0,-1 0-1 0 0,1-1 1 0 0,0 1 0 0 0,0-1-1 0 0,-1 1 1 0 0,1-1 0 0 0,0 1-1 0 0,0-1 1 0 0,0 1 0 0 0,-1-1-1 0 0,1 1 1 0 0,0-1 0 0 0,0 0-1 0 0,1 0-3 0 0,-1 0-1 0 0,0 0 0 0 0,1-1 0 0 0,-1 1 1 0 0,1 0-1 0 0,0 0 0 0 0,-1 0 1 0 0,1 0-1 0 0,0 0 0 0 0,0 0 1 0 0,0 0-1 0 0,0 0 0 0 0,0 0 0 0 0,0 0 1 0 0,2-1-1 0 0,23-20 398 0 0,-10 7 101 0 0,0 2 1 0 0,28-18 0 0 0,-37 27-481 0 0,0 1 1 0 0,0 0-1 0 0,1 0 1 0 0,-1 0-1 0 0,1 1 1 0 0,0 0-1 0 0,-1 0 1 0 0,1 1 0 0 0,0 0-1 0 0,11 0 1 0 0,-15 1-56 0 0,-1 1-1 0 0,1-1 1 0 0,0 1 0 0 0,-1 0 0 0 0,1 0 0 0 0,0 1 0 0 0,-1-1 0 0 0,1 1 0 0 0,-1-1 0 0 0,0 1 0 0 0,1 0-1 0 0,-1 1 1 0 0,0-1 0 0 0,4 4 0 0 0,4 5 51 0 0,0 1 0 0 0,10 14-1 0 0,-15-20-43 0 0,4 8 24 0 0,1 1 0 0 0,-2-1 0 0 0,0 2 0 0 0,-1-1 0 0 0,0 1 0 0 0,-1 0 0 0 0,-1 1 0 0 0,5 22 0 0 0,-6-22 29 0 0,1 16 166 0 0,-7-33-234 0 0,1 1 0 0 0,-1-1 0 0 0,1 0 1 0 0,-1 0-1 0 0,1 1 0 0 0,-1-1 0 0 0,0 0 0 0 0,1 0 0 0 0,-1 0 1 0 0,1 0-1 0 0,-1 0 0 0 0,0 1 0 0 0,1-1 0 0 0,-1 0 0 0 0,1 0 1 0 0,-1-1-1 0 0,0 1 0 0 0,1 0 0 0 0,-1 0 0 0 0,1 0 0 0 0,-1 0 1 0 0,1 0-1 0 0,-1-1 0 0 0,0 1 0 0 0,1 0 0 0 0,-1 0 0 0 0,1-1 1 0 0,-1 1-1 0 0,1 0 0 0 0,-1-2 0 0 0,-21-8 74 0 0,-1-3-58 0 0,-1 1 0 0 0,-1 1 0 0 0,1 1 0 0 0,-2 1-1 0 0,1 2 1 0 0,-1 0 0 0 0,0 2 0 0 0,-45-4 0 0 0,65 9-29 0 0,1 0-1 0 0,-1 0 0 0 0,1 1 0 0 0,-1 0 0 0 0,1 0 0 0 0,0 0 1 0 0,-1 1-1 0 0,1-1 0 0 0,0 1 0 0 0,0 1 0 0 0,0-1 0 0 0,0 1 0 0 0,1 0 1 0 0,-1 0-1 0 0,1 0 0 0 0,-1 0 0 0 0,1 1 0 0 0,0 0 0 0 0,-4 5 1 0 0,3-3 9 0 0,1 0 0 0 0,0 0 0 0 0,0 1 0 0 0,1-1 0 0 0,0 1 0 0 0,0-1 0 0 0,0 1 0 0 0,1 0 0 0 0,0 0 0 0 0,0 1 0 0 0,1-1 0 0 0,0 0 0 0 0,0 14 0 0 0,0-14 27 0 0,1 1 0 0 0,1 0 0 0 0,0-1 0 0 0,0 1 0 0 0,3 11 1 0 0,-3-16-15 0 0,1 1 0 0 0,-1-1 0 0 0,1 0 1 0 0,0 0-1 0 0,0 0 0 0 0,0 0 0 0 0,1 0 0 0 0,-1 0 1 0 0,1 0-1 0 0,-1-1 0 0 0,1 1 0 0 0,0-1 1 0 0,6 4-1 0 0,2 1 29 0 0,0-2 0 0 0,0 0 0 0 0,0 0 1 0 0,1-1-1 0 0,0 0 0 0 0,0-1 0 0 0,0 0 1 0 0,17 1-1 0 0,-11-2-10 0 0,-1-2 0 0 0,1 1 0 0 0,0-2 0 0 0,0-1 0 0 0,22-4 0 0 0,-10-1-18 0 0,-1-1 0 0 0,-1-2 0 0 0,38-17 0 0 0,-51 20-511 0 0,0-1 0 0 0,0-1 0 0 0,-1 0-1 0 0,0-1 1 0 0,-1-1 0 0 0,0 0-1 0 0,16-18 1 0 0,29-30-5449 0 0,-39 37 2856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2:31.771"/>
    </inkml:context>
    <inkml:brush xml:id="br0">
      <inkml:brushProperty name="width" value="0.1" units="cm"/>
      <inkml:brushProperty name="height" value="0.1" units="cm"/>
      <inkml:brushProperty name="color" value="#333333"/>
    </inkml:brush>
  </inkml:definitions>
  <inkml:trace contextRef="#ctx0" brushRef="#br0">26 38 10778 0 0,'-2'-1'643'0'0,"-1"-1"274"0"0,1-1-1 0 0,-1 1 1 0 0,1-1 0 0 0,0 0 0 0 0,0 0-1 0 0,0 0 1 0 0,0 0 0 0 0,0 0 0 0 0,-2-6-1 0 0,4 9-892 0 0,0 1 0 0 0,0-1 0 0 0,0 0 0 0 0,0 0 0 0 0,1 0 0 0 0,-1 0-1 0 0,0 0 1 0 0,0 1 0 0 0,0-1 0 0 0,0 0 0 0 0,0 0 0 0 0,0 0-1 0 0,1 0 1 0 0,-1 0 0 0 0,0 0 0 0 0,0 0 0 0 0,0 0 0 0 0,0 0 0 0 0,1 1-1 0 0,-1-1 1 0 0,0 0 0 0 0,0 0 0 0 0,0 0 0 0 0,0 0 0 0 0,1 0-1 0 0,-1 0 1 0 0,0 0 0 0 0,0 0 0 0 0,0 0 0 0 0,0 0 0 0 0,1 0 0 0 0,-1 0-1 0 0,0 0 1 0 0,0 0 0 0 0,0-1 0 0 0,0 1 0 0 0,1 0 0 0 0,-1 0 0 0 0,0 0-1 0 0,0 0 1 0 0,0 0 0 0 0,0 0 0 0 0,0 0 0 0 0,1 0 0 0 0,-1-1-1 0 0,0 1 1 0 0,0 0 0 0 0,0 0 0 0 0,0 0 0 0 0,0 0 0 0 0,0 0 0 0 0,0-1-1 0 0,0 1 1 0 0,0 0 0 0 0,1 0 0 0 0,-1 0 0 0 0,0 0 0 0 0,0-1-1 0 0,0 1 1 0 0,0 0 0 0 0,0 0 0 0 0,0 0 0 0 0,0 0 0 0 0,0-1 0 0 0,0 1-1 0 0,0 0 1 0 0,0 0 0 0 0,0 0 0 0 0,-1-1 0 0 0,14 12 890 0 0,-4 5-723 0 0,-1 1 0 0 0,0 0 1 0 0,-1 0-1 0 0,-1 1 1 0 0,0-1-1 0 0,4 29 1 0 0,-4-20-64 0 0,53 333 702 0 0,-44-235-689 0 0,-8-63-105 0 0,-5-32-1463 0 0,12 54 1 0 0,-14-82 1267 0 0,0 0-1 0 0,0 0 0 0 0,0-1 0 0 0,1 1 1 0 0,-1 0-1 0 0,0-1 0 0 0,0 1 1 0 0,1 0-1 0 0,-1-1 0 0 0,0 1 1 0 0,1 0-1 0 0,-1-1 0 0 0,1 1 1 0 0,-1-1-1 0 0,1 1 0 0 0,-1 0 1 0 0,1-1-1 0 0,-1 1 0 0 0,1-1 0 0 0,-1 0 1 0 0,1 1-1 0 0,0-1 0 0 0,-1 1 1 0 0,1-1-1 0 0,0 0 0 0 0,0 1 1 0 0,3-1-1953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2:32.231"/>
    </inkml:context>
    <inkml:brush xml:id="br0">
      <inkml:brushProperty name="width" value="0.1" units="cm"/>
      <inkml:brushProperty name="height" value="0.1" units="cm"/>
      <inkml:brushProperty name="color" value="#333333"/>
    </inkml:brush>
  </inkml:definitions>
  <inkml:trace contextRef="#ctx0" brushRef="#br0">28 101 11811 0 0,'-19'15'5780'0'0,"19"-15"-5684"0"0,-1 1 0 0 0,0-1 1 0 0,1 1-1 0 0,-1-1 0 0 0,1 1 0 0 0,-1-1 0 0 0,1 1 0 0 0,-1-1 1 0 0,1 1-1 0 0,-1-1 0 0 0,1 1 0 0 0,0-1 0 0 0,-1 1 1 0 0,1 0-1 0 0,0-1 0 0 0,0 1 0 0 0,-1 0 0 0 0,1-1 1 0 0,0 1-1 0 0,0 0 0 0 0,0-1 0 0 0,0 1 0 0 0,0 0 0 0 0,0-1 1 0 0,0 1-1 0 0,0 0 0 0 0,0 0 0 0 0,0 1 0 0 0,2-2-61 0 0,0 1-1 0 0,0-1 1 0 0,0 1-1 0 0,0-1 1 0 0,0 0-1 0 0,0 0 1 0 0,1 1-1 0 0,-1-2 1 0 0,0 1-1 0 0,0 0 1 0 0,0 0-1 0 0,0-1 1 0 0,0 1-1 0 0,0-1 1 0 0,0 1-1 0 0,0-1 1 0 0,3-2-1 0 0,5 0 0 0 0,129-31 33 0 0,-102 24-27 0 0,58-22-1 0 0,-72 22 4 0 0,1 1-1 0 0,0 1 1 0 0,0 1 0 0 0,1 1-1 0 0,0 2 1 0 0,34-3-1 0 0,-54 7 29 0 0,0 0 0 0 0,0 0-1 0 0,1 1 1 0 0,-1 0 0 0 0,0 0-1 0 0,0 0 1 0 0,0 0 0 0 0,0 1-1 0 0,0 0 1 0 0,0 0 0 0 0,-1 0-1 0 0,1 1 1 0 0,6 4 0 0 0,-8-4 29 0 0,0 0 1 0 0,0 0 0 0 0,0 0 0 0 0,0 1 0 0 0,0-1-1 0 0,-1 1 1 0 0,1 0 0 0 0,-1 0 0 0 0,0 0-1 0 0,-1 0 1 0 0,1 0 0 0 0,-1 0 0 0 0,1 0 0 0 0,-1 1-1 0 0,1 7 1 0 0,14 91 1122 0 0,3-5-652 0 0,-13-32-338 0 0,1 46 35 0 0,-7-105-263 0 0,1 1 0 0 0,0-1 1 0 0,1 0-1 0 0,3 13 0 0 0,-4-19-50 0 0,-1-1 0 0 0,0 1 0 0 0,0-1 0 0 0,1 1 0 0 0,-1-1 1 0 0,0 1-1 0 0,1-1 0 0 0,-1 1 0 0 0,0-1 0 0 0,1 0 0 0 0,-1 1 0 0 0,0-1 1 0 0,1 1-1 0 0,-1-1 0 0 0,1 0 0 0 0,-1 1 0 0 0,1-1 0 0 0,-1 0 0 0 0,1 0 1 0 0,-1 0-1 0 0,1 1 0 0 0,-1-1 0 0 0,1 0 0 0 0,0 0 0 0 0,-1 0 0 0 0,1 0 1 0 0,-1 0-1 0 0,1 0 0 0 0,-1 0 0 0 0,1 0 0 0 0,0 0 0 0 0,-1 0 0 0 0,1 0 1 0 0,-1 0-1 0 0,1 0 0 0 0,-1 0 0 0 0,1-1 0 0 0,-1 1 0 0 0,1 0 0 0 0,-1 0 1 0 0,1-1-1 0 0,-1 1 0 0 0,1 0 0 0 0,-1-1 0 0 0,1 1 0 0 0,-1 0 0 0 0,1-1 1 0 0,-1 1-1 0 0,0-1 0 0 0,1 1 0 0 0,-1-1 0 0 0,3-1-430 0 0,-1-1 0 0 0,1 1 0 0 0,-1-1 0 0 0,0 1 0 0 0,0-1 1 0 0,0 1-1 0 0,3-7 0 0 0,-1-2-1058 0 0,4 2-400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2:32.717"/>
    </inkml:context>
    <inkml:brush xml:id="br0">
      <inkml:brushProperty name="width" value="0.1" units="cm"/>
      <inkml:brushProperty name="height" value="0.1" units="cm"/>
      <inkml:brushProperty name="color" value="#333333"/>
    </inkml:brush>
  </inkml:definitions>
  <inkml:trace contextRef="#ctx0" brushRef="#br0">273 40 9018 0 0,'-7'-6'5804'0'0,"7"6"-5608"0"0,-1 0 0 0 0,1 0 0 0 0,-1-1 0 0 0,1 1 0 0 0,0 0 0 0 0,-1 0-1 0 0,1-1 1 0 0,0 1 0 0 0,-1 0 0 0 0,1 0 0 0 0,0-1 0 0 0,0 1 0 0 0,-1 0 0 0 0,1-1 0 0 0,0 1 0 0 0,0-1 0 0 0,0 1 0 0 0,-1 0 0 0 0,1-1 0 0 0,0 1 0 0 0,0-1 0 0 0,0 1 0 0 0,0 0-1 0 0,0-1 1 0 0,0 1 0 0 0,0-1 0 0 0,-1-1-32 0 0,1 1 0 0 0,-1-1-1 0 0,0 1 1 0 0,1 0 0 0 0,-1-1-1 0 0,0 1 1 0 0,0 0-1 0 0,0 0 1 0 0,0 0 0 0 0,0-1-1 0 0,0 1 1 0 0,0 0 0 0 0,0 0-1 0 0,0 1 1 0 0,-1-1 0 0 0,1 0-1 0 0,0 0 1 0 0,-1 0 0 0 0,1 1-1 0 0,0-1 1 0 0,-1 1 0 0 0,1-1-1 0 0,-1 1 1 0 0,1 0 0 0 0,-1-1-1 0 0,1 1 1 0 0,-1 0-1 0 0,1 0 1 0 0,-4 0 0 0 0,2 0-86 0 0,-1 0 0 0 0,0 0 0 0 0,0 1-1 0 0,0-1 1 0 0,0 1 0 0 0,0 0 0 0 0,0 0 0 0 0,1 0 0 0 0,-1 0 0 0 0,-5 3 0 0 0,-7 7-12 0 0,1 0 0 0 0,0 1-1 0 0,1 1 1 0 0,1 0 0 0 0,0 0 0 0 0,0 2 0 0 0,2 0 0 0 0,-1 0-1 0 0,2 1 1 0 0,-10 20 0 0 0,15-26-49 0 0,1 1 1 0 0,1 0-1 0 0,0 0 0 0 0,0 0 1 0 0,1 0-1 0 0,1 0 0 0 0,0 1 1 0 0,0-1-1 0 0,1 1 0 0 0,1-1 1 0 0,0 0-1 0 0,0 1 0 0 0,1-1 1 0 0,4 13-1 0 0,-5-22-12 0 0,0 0 0 0 0,1 1 0 0 0,-1-1 0 0 0,1 0 0 0 0,-1 0 0 0 0,1 0 0 0 0,0 0 0 0 0,0 0 0 0 0,0-1 0 0 0,0 1 0 0 0,0 0 0 0 0,0-1 0 0 0,1 1 0 0 0,-1-1 0 0 0,1 0 0 0 0,-1 0 0 0 0,0 0 0 0 0,5 1 0 0 0,3 1 15 0 0,-1-1-1 0 0,1 0 1 0 0,16 1-1 0 0,-11-3-6 0 0,0 0 0 0 0,1-1-1 0 0,-1 0 1 0 0,0-1-1 0 0,0-1 1 0 0,0-1-1 0 0,0 0 1 0 0,0-1-1 0 0,25-12 1 0 0,-22 8-5 0 0,-1-1 0 0 0,-1 0 0 0 0,1-1 0 0 0,-2-1 0 0 0,0-1 0 0 0,0 0 0 0 0,16-19 0 0 0,-28 27-26 0 0,1 1 0 0 0,-1-1-1 0 0,0 1 1 0 0,-1-1 0 0 0,1 0 0 0 0,-1 0 0 0 0,0 0 0 0 0,0-1-1 0 0,0 1 1 0 0,-1 0 0 0 0,0-1 0 0 0,0 1 0 0 0,0-10 0 0 0,-1 12-8 0 0,0-1 0 0 0,0 1 0 0 0,0-1 0 0 0,-1 1 0 0 0,0-1 0 0 0,1 1 0 0 0,-1 0 0 0 0,0-1 0 0 0,-1 1 0 0 0,1 0 0 0 0,-1 0 0 0 0,1 0 0 0 0,-1 0 0 0 0,0 0 0 0 0,0 0 0 0 0,0 0 0 0 0,0 1 0 0 0,-1-1 0 0 0,1 1 0 0 0,-1-1 0 0 0,1 1 0 0 0,-5-3 0 0 0,2 3-12 0 0,0-2-91 0 0,0 1-1 0 0,0-1 0 0 0,0 1 0 0 0,-1 1 1 0 0,1-1-1 0 0,-1 1 0 0 0,0 0 0 0 0,1 0 1 0 0,-1 1-1 0 0,0-1 0 0 0,0 1 0 0 0,0 1 1 0 0,-9-1-1 0 0,8 1-389 0 0,1 1 0 0 0,-1 0-1 0 0,1 0 1 0 0,-1 0 0 0 0,1 1 0 0 0,0-1 0 0 0,0 2 0 0 0,0-1-1 0 0,0 1 1 0 0,0 0 0 0 0,0 0 0 0 0,1 0 0 0 0,-8 6 0 0 0,8-3-850 0 0,3 0-511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2:33.229"/>
    </inkml:context>
    <inkml:brush xml:id="br0">
      <inkml:brushProperty name="width" value="0.1" units="cm"/>
      <inkml:brushProperty name="height" value="0.1" units="cm"/>
      <inkml:brushProperty name="color" value="#333333"/>
    </inkml:brush>
  </inkml:definitions>
  <inkml:trace contextRef="#ctx0" brushRef="#br0">363 789 9666 0 0,'-6'9'12822'0'0,"7"6"-8953"0"0,2 0-3636 0 0,4 34 380 0 0,-2-23-360 0 0,-1 1 0 0 0,-1-1 0 0 0,-2 1 0 0 0,-4 53-1 0 0,-8 5-28 0 0,11-44-159 0 0,1-19-47 0 0,-1-22-18 0 0,0 0 0 0 0,0 0 0 0 0,0 0 0 0 0,0 0 0 0 0,0 1 0 0 0,0-1 1 0 0,0 0-1 0 0,0 0 0 0 0,0 0 0 0 0,0 0 0 0 0,0 0 0 0 0,0 0 0 0 0,0 0 0 0 0,0 0 0 0 0,0 0 0 0 0,0 0 0 0 0,0 0 0 0 0,0 0 0 0 0,0 1 0 0 0,0-1 0 0 0,0 0 0 0 0,0 0 0 0 0,0 0 0 0 0,0 0 1 0 0,0 0-1 0 0,0 0 0 0 0,0 0 0 0 0,1 0 0 0 0,-1 0 0 0 0,0 0 0 0 0,0 0 0 0 0,0 0 0 0 0,0 0 0 0 0,0 0 0 0 0,0 0 0 0 0,0 0 0 0 0,0 0 0 0 0,0 0 0 0 0,0 0 0 0 0,0 0 0 0 0,0 0 0 0 0,1 0 1 0 0,-1 0-1 0 0,0 0 0 0 0,0 0 0 0 0,0 0 0 0 0,0 0 0 0 0,0 0 0 0 0,0 0 0 0 0,0 0 0 0 0,0 0 0 0 0,0 0 0 0 0,0 0 0 0 0,0 0 0 0 0,0 0 0 0 0,1 0 0 0 0,-1 0 0 0 0,0 0 0 0 0,0 0 0 0 0,0 0 0 0 0,0 0 1 0 0,0 0-1 0 0,0 0 0 0 0,0-1 0 0 0,0 1 0 0 0,0 0 0 0 0,0 0 0 0 0,0 0 0 0 0,8-8 9 0 0,8-14 7 0 0,55-108-15 0 0,-54 95-27 0 0,1 2 1 0 0,1 0 0 0 0,2 0 0 0 0,36-42 0 0 0,-42 60 10 0 0,0 0 0 0 0,31-24-1 0 0,-41 36 16 0 0,0 0 0 0 0,0-1 0 0 0,0 2 0 0 0,0-1 0 0 0,0 0 0 0 0,1 1 0 0 0,-1 0 0 0 0,1 1 0 0 0,-1-1 0 0 0,1 1 0 0 0,0 0 0 0 0,0 0 0 0 0,-1 1 0 0 0,1 0 0 0 0,8 0-1 0 0,-12 1 6 0 0,1 0-1 0 0,-1 0 0 0 0,1 0 0 0 0,-1 0 0 0 0,0 0 0 0 0,0 1 0 0 0,1-1 1 0 0,-1 1-1 0 0,0 0 0 0 0,0-1 0 0 0,-1 1 0 0 0,1 0 0 0 0,0 0 0 0 0,-1 0 1 0 0,1 1-1 0 0,-1-1 0 0 0,1 0 0 0 0,-1 0 0 0 0,0 1 0 0 0,0-1 1 0 0,1 4-1 0 0,2 5 41 0 0,-1 0 1 0 0,0 0-1 0 0,2 17 1 0 0,1 7 121 0 0,1-1 0 0 0,2 0 0 0 0,1 0 0 0 0,1-1 0 0 0,2 0 0 0 0,2-1 0 0 0,0-1 0 0 0,3 0 0 0 0,28 39 0 0 0,-33-52-171 0 0,-6-7 22 0 0,1-1 0 0 0,0 1-1 0 0,0-2 1 0 0,12 11 0 0 0,-17-17-42 0 0,1 0 0 0 0,1 0 1 0 0,-1-1-1 0 0,0 1 1 0 0,1-1-1 0 0,-1 0 0 0 0,1-1 1 0 0,-1 1-1 0 0,1-1 0 0 0,0 0 1 0 0,0 0-1 0 0,0 0 0 0 0,-1 0 1 0 0,9-1-1 0 0,-4 0-474 0 0,0-1 0 0 0,0 0 0 0 0,-1-1 1 0 0,1 0-1 0 0,0 0 0 0 0,-1 0 0 0 0,15-7 0 0 0,1-4-3212 0 0,27-17 1 0 0,-47 28 3418 0 0,15-10-2198 0 0</inkml:trace>
  <inkml:trace contextRef="#ctx0" brushRef="#br0" timeOffset="1">1357 1179 14283 0 0,'-8'5'6113'0'0,"-1"-3"-4032"0"0,1-2-1481 0 0,1 0 480 0 0,2 0-648 0 0,0 0-152 0 0,5 0-96 0 0,-1-2-88 0 0,-1 0-64 0 0,4 1-32 0 0,1-2-232 0 0,-3-1-136 0 0,3 3-200 0 0,1-3-240 0 0,-4 0-328 0 0,0-3 744 0 0,0 2-625 0 0,-2-1-167 0 0</inkml:trace>
  <inkml:trace contextRef="#ctx0" brushRef="#br0" timeOffset="2">210 114 14299 0 0,'-31'-11'5601'0'0,"1"-2"-4112"0"0,1 3-1193 0 0,0-1-40 0 0,1 1-56 0 0,7 4-232 0 0,0-4-280 0 0,10 2-793 0 0,3 3-847 0 0,8-5 1496 0 0,-2 2-1064 0 0,2-3-905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2:57.938"/>
    </inkml:context>
    <inkml:brush xml:id="br0">
      <inkml:brushProperty name="width" value="0.05" units="cm"/>
      <inkml:brushProperty name="height" value="0.05" units="cm"/>
      <inkml:brushProperty name="color" value="#333333"/>
    </inkml:brush>
  </inkml:definitions>
  <inkml:trace contextRef="#ctx0" brushRef="#br0">1 0 1112 0 0,'0'0'161'0'0,"0"0"1"0"0,0 0-1 0 0,0 0 0 0 0,0 0 0 0 0,0 1 1 0 0,0-1-1 0 0,0 0 0 0 0,0 0 0 0 0,0 0 0 0 0,0 0 1 0 0,0 0-1 0 0,0 0 0 0 0,0 0 0 0 0,0 0 1 0 0,0 0-1 0 0,0 0 0 0 0,0 0 0 0 0,0 0 0 0 0,0 0 1 0 0,0 0-1 0 0,0 0 0 0 0,0 0 0 0 0,0 0 1 0 0,0 1-1 0 0,0-1 0 0 0,0 0 0 0 0,0 0 0 0 0,0 0 1 0 0,0 0-1 0 0,0 0 0 0 0,0 0 0 0 0,0 0 1 0 0,0 0-1 0 0,0 0 0 0 0,0 0 0 0 0,0 0 0 0 0,0 0 1 0 0,0 0-1 0 0,0 0 0 0 0,0 0 0 0 0,0 0 0 0 0,0 0 1 0 0,0 1-1 0 0,9 3 1611 0 0,-2-1-1416 0 0,-2 5-278 0 0,0-1 0 0 0,-1 1 0 0 0,0 0 0 0 0,-1 0 0 0 0,1 0 0 0 0,-2 0 0 0 0,1 1 0 0 0,-1-1-1 0 0,1 11 1 0 0,1-5-13 0 0,48 293 299 0 0,31 290-320 0 0,-64-480-29 0 0,68 462 26 0 0,-51-138 46 0 0,-10-86-23 0 0,34 461 19 0 0,-48-575-28 0 0,1 46-6 0 0,0-63-35 0 0,-4-83 12 0 0,18 175 53 0 0,-5-78-10 0 0,2 250 44 0 0,23 232-63 0 0,-10 33 77 0 0,-34-606-109 0 0,8 239 29 0 0,2 279 3 0 0,-30 332 1111 0 0,3-307-467 0 0,-9-223 82 0 0,3-130-322 0 0,17-262-388 0 0,-18 689 389 0 0,6-261-16 0 0,-1 109 567 0 0,44-74-662 0 0,-7-234-219 0 0,52 648 138 0 0,-39-701-1446 0 0,-29-222 742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2:59.817"/>
    </inkml:context>
    <inkml:brush xml:id="br0">
      <inkml:brushProperty name="width" value="0.05" units="cm"/>
      <inkml:brushProperty name="height" value="0.05" units="cm"/>
      <inkml:brushProperty name="color" value="#333333"/>
    </inkml:brush>
  </inkml:definitions>
  <inkml:trace contextRef="#ctx0" brushRef="#br0">0 69 2905 0 0,'1'-1'157'0'0,"-1"0"0"0"0,1 1 0 0 0,-1-1 0 0 0,1 0 0 0 0,-1 0 0 0 0,1 1 0 0 0,-1-1 0 0 0,1 0 0 0 0,0 1 0 0 0,-1-1 0 0 0,1 1 0 0 0,0-1 0 0 0,0 1 1 0 0,0-1-1 0 0,-1 1 0 0 0,1-1 0 0 0,0 1 0 0 0,0 0 0 0 0,0-1 0 0 0,0 1 0 0 0,0 0 0 0 0,0 0 0 0 0,0 0 0 0 0,0 0 0 0 0,-1 0 0 0 0,1 0 0 0 0,0 0 0 0 0,0 0 1 0 0,0 0-1 0 0,0 0 0 0 0,0 0 0 0 0,0 0 0 0 0,0 1 0 0 0,0-1 0 0 0,0 0 0 0 0,-1 1 0 0 0,1-1 0 0 0,0 1 0 0 0,1 0 0 0 0,28 10 984 0 0,0-2 0 0 0,62 11-1 0 0,66-1-227 0 0,-155-19-892 0 0,119 12 315 0 0,167 14 327 0 0,21-4-259 0 0,-231-17-353 0 0,178 6 78 0 0,-180-9-85 0 0,89-1 33 0 0,174-10 13 0 0,-192 6-56 0 0,586 11 97 0 0,-501-2-59 0 0,176-7 293 0 0,-126-14 67 0 0,-66-4-205 0 0,-72 5-133 0 0,127-9-7 0 0,658-36 27 0 0,214 24-53 0 0,55 24 11 0 0,-902 9-54 0 0,-146-1-9 0 0,174-6 16 0 0,64 0-34 0 0,-194 8 8 0 0,323 7 31 0 0,-162 5-20 0 0,119-5-14 0 0,-234-5 1 0 0,1608 53 45 0 0,-1772-51-39 0 0,183 8 15 0 0,420 6 0 0 0,-149-28 37 0 0,401-13 32 0 0,-813 18-81 0 0,539-17 101 0 0,370 10 49 0 0,-255 7-25 0 0,1221 14 130 0 0,-1102-24-82 0 0,-473 12-4551 0 0,-299 4 3211 0 0,-93 0-852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3:01.116"/>
    </inkml:context>
    <inkml:brush xml:id="br0">
      <inkml:brushProperty name="width" value="0.05" units="cm"/>
      <inkml:brushProperty name="height" value="0.05" units="cm"/>
      <inkml:brushProperty name="color" value="#333333"/>
    </inkml:brush>
  </inkml:definitions>
  <inkml:trace contextRef="#ctx0" brushRef="#br0">9 0 1952 0 0,'-5'126'6339'0'0,"1"55"-4224"0"0,51 309-662 0 0,-12-149-1211 0 0,-4 110 370 0 0,-36 2-278 0 0,-12-105-65 0 0,-12 152 653 0 0,7-180-183 0 0,13-83-435 0 0,6-130-158 0 0,-4 1127 2060 0 0,7-845-2028 0 0,1 23 171 0 0,21 51 654 0 0,13-73-664 0 0,-19-239-182 0 0,18 122 322 0 0,-1 118-123 0 0,-33-382-351 0 0,40 333 137 0 0,-7-85 100 0 0,-14 23-90 0 0,-2-78 14 0 0,-2 119 427 0 0,-7-91-422 0 0,7 95 233 0 0,21 102 197 0 0,-30-296-567 0 0,-1-15 7 0 0,3-10 19 0 0,3 36 48 0 0,-2-64-30 0 0,-3 0 0 0 0,-8 131 1 0 0,-5-41-6 0 0,-6 60 43 0 0,9-178-64 0 0,3 80-1 0 0,3-55-633 0 0,-2-70 252 0 0,0 1 0 0 0,-1-1 0 0 0,1 1-1 0 0,-1-1 1 0 0,0 0 0 0 0,-1 0 0 0 0,1 1-1 0 0,-1-1 1 0 0,0 0 0 0 0,0 0 0 0 0,-1 0 0 0 0,-5 8-1 0 0,-5 3-1650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36.244"/>
    </inkml:context>
    <inkml:brush xml:id="br0">
      <inkml:brushProperty name="width" value="0.1" units="cm"/>
      <inkml:brushProperty name="height" value="0.1" units="cm"/>
      <inkml:brushProperty name="color" value="#333333"/>
    </inkml:brush>
  </inkml:definitions>
  <inkml:trace contextRef="#ctx0" brushRef="#br0">5 0 5601 0 0,'-2'62'6527'0'0,"0"-38"-5349"0"0,2 1 1 0 0,3 38-1 0 0,37 119 2062 0 0,-1-16-1764 0 0,-18-5-888 0 0,-7 0 0 0 0,-6 0-1 0 0,-20 232 1 0 0,-6 33-373 0 0,16-337-217 0 0,0-23-2250 0 0,9 85 0 0 0,4-104-277 0 0,-4-29 574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3:02.313"/>
    </inkml:context>
    <inkml:brush xml:id="br0">
      <inkml:brushProperty name="width" value="0.05" units="cm"/>
      <inkml:brushProperty name="height" value="0.05" units="cm"/>
      <inkml:brushProperty name="color" value="#333333"/>
    </inkml:brush>
  </inkml:definitions>
  <inkml:trace contextRef="#ctx0" brushRef="#br0">1 61 6193 0 0,'0'0'328'0'0,"0"-1"-1"0"0,0 1 0 0 0,-1-1 0 0 0,1 1 1 0 0,0-1-1 0 0,0 0 0 0 0,0 1 1 0 0,0-1-1 0 0,0 1 0 0 0,0-1 0 0 0,0 1 1 0 0,0-1-1 0 0,0 0 0 0 0,0 1 0 0 0,0-1 1 0 0,1 1-1 0 0,-1-1 0 0 0,0 1 1 0 0,0-1-1 0 0,0 1 0 0 0,1-1 0 0 0,-1 1 1 0 0,0-1-1 0 0,1 1 0 0 0,-1-1 0 0 0,16-12 1400 0 0,25-4-1959 0 0,-11 11 564 0 0,0 1 0 0 0,1 2 1 0 0,0 1-1 0 0,46 2 1 0 0,-34 1-92 0 0,194 13 781 0 0,-90-2-509 0 0,1-6-40 0 0,156 13 214 0 0,178 4-83 0 0,-433-22-548 0 0,174 1 106 0 0,267 11 68 0 0,-391-7-194 0 0,406 31 102 0 0,-240-26 14 0 0,-125-9-80 0 0,-21-3 362 0 0,-35-1-4368 0 0,-83 2 2751 0 0,1 2-528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3:15.106"/>
    </inkml:context>
    <inkml:brush xml:id="br0">
      <inkml:brushProperty name="width" value="0.05" units="cm"/>
      <inkml:brushProperty name="height" value="0.05" units="cm"/>
      <inkml:brushProperty name="color" value="#333333"/>
    </inkml:brush>
  </inkml:definitions>
  <inkml:trace contextRef="#ctx0" brushRef="#br0">63 207 7498 0 0,'-11'-27'3035'0'0,"-24"-61"2722"0"0,31 75-4771 0 0,1 1 0 0 0,0-1 0 0 0,0 0 0 0 0,1 0 0 0 0,0-15 0 0 0,31 99 938 0 0,59 174-757 0 0,-24-74-462 0 0,10 44-141 0 0,104 287 259 0 0,-174-488-790 0 0,-2-9-3 0 0,-1-1-1 0 0,1 1 1 0 0,-1 0-1 0 0,1-1 0 0 0,1 1 1 0 0,-1-1-1 0 0,1 0 1 0 0,-1 1-1 0 0,6 4 1 0 0,-9-9-29 0 0,1 0 0 0 0,0 0 0 0 0,0 0 1 0 0,0-1-1 0 0,0 1 0 0 0,0 0 0 0 0,0 0 1 0 0,0 0-1 0 0,0 0 0 0 0,0 0 0 0 0,0 0 1 0 0,0 0-1 0 0,0 0 0 0 0,0-1 1 0 0,0 1-1 0 0,0 0 0 0 0,-1 0 0 0 0,1 0 1 0 0,0 0-1 0 0,0 0 0 0 0,0 0 0 0 0,0 0 1 0 0,0-1-1 0 0,0 1 0 0 0,0 0 0 0 0,1 0 1 0 0,-1 0-1 0 0,0 0 0 0 0,0 0 0 0 0,0 0 1 0 0,0 0-1 0 0,0 0 0 0 0,0-1 0 0 0,0 1 1 0 0,0 0-1 0 0,0 0 0 0 0,0 0 1 0 0,0 0-1 0 0,0 0 0 0 0,0 0 0 0 0,0 0 1 0 0,0 0-1 0 0,1 0 0 0 0,-1 0 0 0 0,0 0 1 0 0,0-1-1 0 0,0 1 0 0 0,0 0 0 0 0,0 0 1 0 0,0 0-1 0 0,0 0 0 0 0,0 0 0 0 0,1 0 1 0 0,-1 0-1 0 0,0 0 0 0 0,0 0 1 0 0,0 0-1 0 0,0 0 0 0 0,0 0 0 0 0,0 0 1 0 0,1 0-1 0 0,-5-9-139 0 0,-54-88-4234 0 0,-1 2-1517 0 0,41 58 3152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3:16.269"/>
    </inkml:context>
    <inkml:brush xml:id="br0">
      <inkml:brushProperty name="width" value="0.05" units="cm"/>
      <inkml:brushProperty name="height" value="0.05" units="cm"/>
      <inkml:brushProperty name="color" value="#333333"/>
    </inkml:brush>
  </inkml:definitions>
  <inkml:trace contextRef="#ctx0" brushRef="#br0">331 395 4569 0 0,'-70'-9'7413'0'0,"-48"-7"-246"0"0,92 14-3564 0 0,28 4-2082 0 0,15 2-1006 0 0,-3-3-301 0 0,0 0 0 0 0,0-2 1 0 0,0 1-1 0 0,0-2 0 0 0,0 0 0 0 0,0 0 0 0 0,-1-1 1 0 0,1-1-1 0 0,-1 0 0 0 0,0-1 0 0 0,24-12 0 0 0,2-5-59 0 0,-1-1 0 0 0,50-40 0 0 0,-77 55-110 0 0,0-1 1 0 0,-1 0-1 0 0,0-1 0 0 0,0-1 0 0 0,12-16 1 0 0,-19 21-23 0 0,1 0 0 0 0,-1 0 0 0 0,0 0 1 0 0,0 0-1 0 0,-1 0 0 0 0,1-1 1 0 0,-1 1-1 0 0,-1-1 0 0 0,0 1 1 0 0,1-1-1 0 0,-2 0 0 0 0,1 0 0 0 0,-1-8 1 0 0,0 12-22 0 0,-1 1 0 0 0,1-1 0 0 0,0 1 0 0 0,-1 0 0 0 0,1-1 0 0 0,-1 1 0 0 0,0 0 0 0 0,0-1 0 0 0,0 1 0 0 0,0 0 0 0 0,0 0 0 0 0,0 0 0 0 0,-1 0 0 0 0,1 0 0 0 0,0 0 0 0 0,-1 0 0 0 0,0 0 0 0 0,0 1 0 0 0,1-1 0 0 0,-1 1 0 0 0,0-1 0 0 0,0 1 0 0 0,0 0 0 0 0,0 0 0 0 0,-1-1 0 0 0,1 2 0 0 0,-4-3 0 0 0,3 3-12 0 0,0-1 0 0 0,-1 1 1 0 0,1-1-1 0 0,0 1 0 0 0,0 0 0 0 0,0 0 1 0 0,0 1-1 0 0,0-1 0 0 0,0 1 1 0 0,0-1-1 0 0,0 1 0 0 0,0 0 0 0 0,0 0 1 0 0,0 0-1 0 0,0 0 0 0 0,0 1 1 0 0,1-1-1 0 0,-1 1 0 0 0,0 0 0 0 0,-3 4 1 0 0,-29 35-25 0 0,31-35 39 0 0,0 0 0 0 0,0-1 0 0 0,-1 1 0 0 0,0-1 0 0 0,0 0 0 0 0,0 0 0 0 0,0-1 0 0 0,-1 0 0 0 0,0 0 0 0 0,-7 4 0 0 0,-31 11 65 0 0,26-12-70 0 0,1 0 0 0 0,-26 16-1 0 0,18-7-12 0 0,-44 31 12 0 0,48-30 12 0 0,11-10-17 0 0,0 0 0 0 0,1 1 1 0 0,-1 1-1 0 0,2-1 0 0 0,-1 2 1 0 0,1-1-1 0 0,-8 15 0 0 0,15-23 7 0 0,0 1 0 0 0,0 0 0 0 0,1 0 0 0 0,-1 0 0 0 0,0 0 0 0 0,1-1-1 0 0,0 1 1 0 0,0 0 0 0 0,-1 0 0 0 0,1 0 0 0 0,0 0 0 0 0,0 0 0 0 0,1 0 0 0 0,-1 0 0 0 0,0 0 0 0 0,1 0 0 0 0,-1 0-1 0 0,1-1 1 0 0,0 1 0 0 0,-1 0 0 0 0,1 0 0 0 0,0 0 0 0 0,0-1 0 0 0,0 1 0 0 0,0-1 0 0 0,1 1 0 0 0,-1-1 0 0 0,0 1 0 0 0,1-1-1 0 0,-1 1 1 0 0,1-1 0 0 0,-1 0 0 0 0,1 0 0 0 0,2 2 0 0 0,2 0 11 0 0,-1 0 1 0 0,0 0-1 0 0,1 0 0 0 0,0-1 0 0 0,-1 1 1 0 0,1-2-1 0 0,0 1 0 0 0,0 0 0 0 0,10 0 1 0 0,2-1 43 0 0,-1-1-1 0 0,1-1 1 0 0,0 0 0 0 0,25-6 0 0 0,-34 5-38 0 0,0-1-1 0 0,-1 0 1 0 0,1 0 0 0 0,-1-1-1 0 0,0 0 1 0 0,0 0 0 0 0,-1-1-1 0 0,1 0 1 0 0,-1 0 0 0 0,12-12-1 0 0,-1 0 8 0 0,-1-1-1 0 0,0-1 1 0 0,-2 0-1 0 0,0-1 1 0 0,-1-1-1 0 0,-1 0 1 0 0,17-39-1 0 0,-26 50 0 0 0,0-1 0 0 0,0 0 0 0 0,-1 1 0 0 0,-1-2 1 0 0,0 1-1 0 0,1-17 0 0 0,-2 25-22 0 0,-1 1 1 0 0,-1-1 0 0 0,1 1 0 0 0,0-1 0 0 0,-1 1-1 0 0,1-1 1 0 0,-1 1 0 0 0,0-1 0 0 0,1 1-1 0 0,-1-1 1 0 0,0 1 0 0 0,-1 0 0 0 0,1 0-1 0 0,0-1 1 0 0,-1 1 0 0 0,1 0 0 0 0,-1 0-1 0 0,0 0 1 0 0,0 1 0 0 0,1-1 0 0 0,-1 0 0 0 0,0 1-1 0 0,-1-1 1 0 0,1 1 0 0 0,0-1 0 0 0,0 1-1 0 0,-1 0 1 0 0,1 0 0 0 0,0 0 0 0 0,-1 0-1 0 0,1 1 1 0 0,-1-1 0 0 0,1 1 0 0 0,-1-1-1 0 0,-2 1 1 0 0,-4-1-8 0 0,0 1-1 0 0,1 0 1 0 0,-1 1-1 0 0,1 0 1 0 0,-1 0-1 0 0,1 0 1 0 0,0 1-1 0 0,-10 3 1 0 0,-64 30-42 0 0,62-26 30 0 0,-3 2 8 0 0,1 2 0 0 0,0 0 0 0 0,1 1-1 0 0,0 1 1 0 0,2 1 0 0 0,0 1 0 0 0,0 0 0 0 0,2 1 0 0 0,0 2 0 0 0,1-1 0 0 0,1 2-1 0 0,-16 29 1 0 0,27-41 8 0 0,0 0 0 0 0,0 0 0 0 0,1 0 0 0 0,1 0 0 0 0,0 0 0 0 0,0 0 0 0 0,0 10 0 0 0,1-15 1 0 0,1 0 1 0 0,0 0 0 0 0,1-1-1 0 0,-1 1 1 0 0,0 0 0 0 0,1-1-1 0 0,0 1 1 0 0,0 0 0 0 0,2 4-1 0 0,-2-6 3 0 0,0-1-1 0 0,0 1 0 0 0,0 0 0 0 0,0-1 0 0 0,0 1 1 0 0,1-1-1 0 0,-1 0 0 0 0,0 1 0 0 0,1-1 1 0 0,-1 0-1 0 0,1 0 0 0 0,-1 0 0 0 0,1 0 1 0 0,0 0-1 0 0,-1 0 0 0 0,1 0 0 0 0,0 0 0 0 0,0-1 1 0 0,2 1-1 0 0,12 3 18 0 0,0-2-1 0 0,1 0 1 0 0,-1-1 0 0 0,28-1 0 0 0,67-13 22 0 0,-93 10-34 0 0,1-2-1 0 0,-1 1 0 0 0,0-2 1 0 0,22-10-1 0 0,-31 12 4 0 0,1-1 0 0 0,-1 0 0 0 0,0-1 0 0 0,0 0-1 0 0,-1 0 1 0 0,0-1 0 0 0,0 0 0 0 0,-1-1 0 0 0,9-10 0 0 0,-2 0 29 0 0,-1 0 1 0 0,-1-1-1 0 0,-1-1 1 0 0,10-23-1 0 0,-18 37-28 0 0,0 0-1 0 0,-1-1 1 0 0,0 1-1 0 0,-1-1 1 0 0,0 0-1 0 0,0 1 0 0 0,0-1 1 0 0,-1 0-1 0 0,1 0 1 0 0,-2 0-1 0 0,1 0 1 0 0,-1 1-1 0 0,0-1 1 0 0,0 0-1 0 0,-1 1 0 0 0,0-1 1 0 0,0 1-1 0 0,-5-9 1 0 0,3 8-9 0 0,0 0 0 0 0,0 0 0 0 0,-1 1 0 0 0,0 0 0 0 0,-1-1 1 0 0,0 2-1 0 0,0-1 0 0 0,0 1 0 0 0,-13-9 0 0 0,15 11-17 0 0,-1 0-1 0 0,1 1 1 0 0,0 0-1 0 0,-1 0 1 0 0,0 0-1 0 0,0 1 1 0 0,1-1-1 0 0,-1 1 1 0 0,0 0-1 0 0,0 1 1 0 0,0-1-1 0 0,0 1 1 0 0,0 0-1 0 0,0 0 1 0 0,0 1-1 0 0,0-1 1 0 0,-7 3-1 0 0,5-1-187 0 0,0 1 0 0 0,0 1-1 0 0,1-1 1 0 0,-1 1-1 0 0,1 0 1 0 0,0 1 0 0 0,0-1-1 0 0,-9 11 1 0 0,-38 46-4391 0 0,50-57 4099 0 0,-1 2-109 0 0,0 0 0 0 0,0 0-1 0 0,0 0 1 0 0,-4 12 0 0 0,-1 7-1739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3:16.879"/>
    </inkml:context>
    <inkml:brush xml:id="br0">
      <inkml:brushProperty name="width" value="0.05" units="cm"/>
      <inkml:brushProperty name="height" value="0.05" units="cm"/>
      <inkml:brushProperty name="color" value="#333333"/>
    </inkml:brush>
  </inkml:definitions>
  <inkml:trace contextRef="#ctx0" brushRef="#br0">47 56 5897 0 0,'5'1'7588'0'0,"6"-5"-4735"0"0,8-9-800 0 0,-18 12-1858 0 0,-1 0 0 0 0,1 0 0 0 0,0 0 1 0 0,0 0-1 0 0,-1 0 0 0 0,1 0 1 0 0,-1 0-1 0 0,1 0 0 0 0,-1 0 0 0 0,1 0 1 0 0,-1 0-1 0 0,0-1 0 0 0,1 1 0 0 0,-1 0 1 0 0,0 0-1 0 0,0 0 0 0 0,0 0 1 0 0,0-1-1 0 0,0 1 0 0 0,0-2 0 0 0,-1 2-71 0 0,1 0 0 0 0,-1 0 0 0 0,1 0 0 0 0,-1 1-1 0 0,1-1 1 0 0,-1 0 0 0 0,1 0 0 0 0,-1 1 0 0 0,0-1 0 0 0,1 1-1 0 0,-1-1 1 0 0,0 0 0 0 0,0 1 0 0 0,0-1 0 0 0,1 1-1 0 0,-1 0 1 0 0,0-1 0 0 0,0 1 0 0 0,0 0 0 0 0,-1-1-1 0 0,0 0-71 0 0,-1 1-1 0 0,1 0 1 0 0,0-1-1 0 0,0 1 0 0 0,-1 0 1 0 0,1 0-1 0 0,0 0 0 0 0,0 1 1 0 0,-1-1-1 0 0,1 0 1 0 0,0 1-1 0 0,0-1 0 0 0,0 1 1 0 0,-1 0-1 0 0,1 0 0 0 0,0 0 1 0 0,0 0-1 0 0,0 0 1 0 0,0 0-1 0 0,1 1 0 0 0,-4 1 1 0 0,-19 38 68 0 0,26-41-108 0 0,-1 1-1 0 0,1-1 1 0 0,0 0 0 0 0,-1 0 0 0 0,1 1 0 0 0,-1-1 0 0 0,1 0 0 0 0,0 0 0 0 0,-1 0 0 0 0,1-1-1 0 0,2 1 1 0 0,5-4 33 0 0,2 1-14 0 0,0-1-1 0 0,0-1 0 0 0,-1 0 1 0 0,0 0-1 0 0,0-1 0 0 0,10-7 1 0 0,-23 18-25 0 0,-1 0 1 0 0,2 0 0 0 0,-1 1-1 0 0,0-1 1 0 0,1 1-1 0 0,0-1 1 0 0,-2 10-1 0 0,-1 2-336 0 0,8-32-5675 0 0,1-14 1779 0 0,-3 14 956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3:17.473"/>
    </inkml:context>
    <inkml:brush xml:id="br0">
      <inkml:brushProperty name="width" value="0.05" units="cm"/>
      <inkml:brushProperty name="height" value="0.05" units="cm"/>
      <inkml:brushProperty name="color" value="#333333"/>
    </inkml:brush>
  </inkml:definitions>
  <inkml:trace contextRef="#ctx0" brushRef="#br0">62 17 2112 0 0,'-18'-9'3071'0'0,"18"8"-2959"0"0,-1 0-1 0 0,0 1 1 0 0,0-1 0 0 0,0 1 0 0 0,0-1 0 0 0,1 1 0 0 0,-1-1 0 0 0,0 1-1 0 0,0-1 1 0 0,0 1 0 0 0,0 0 0 0 0,0-1 0 0 0,0 1 0 0 0,0 0 0 0 0,0 0-1 0 0,0 0 1 0 0,0 0 0 0 0,0 0 0 0 0,0 0 0 0 0,0 0 0 0 0,0 0-1 0 0,0 0 1 0 0,0 0 0 0 0,0 1 0 0 0,0-1 0 0 0,0 0 0 0 0,0 1 0 0 0,0-1-1 0 0,0 1 1 0 0,0-1 0 0 0,0 1 0 0 0,0-1 0 0 0,0 1 0 0 0,1 0-1 0 0,-1-1 1 0 0,0 1 0 0 0,0 0 0 0 0,1 0 0 0 0,-2 1 0 0 0,0 0-65 0 0,-2 3 92 0 0,9-7-180 0 0,0 1 9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3:17.857"/>
    </inkml:context>
    <inkml:brush xml:id="br0">
      <inkml:brushProperty name="width" value="0.05" units="cm"/>
      <inkml:brushProperty name="height" value="0.05" units="cm"/>
      <inkml:brushProperty name="color" value="#333333"/>
    </inkml:brush>
  </inkml:definitions>
  <inkml:trace contextRef="#ctx0" brushRef="#br0">250 6 6281 0 0,'-2'-1'542'0'0,"-1"0"-1"0"0,1 0 1 0 0,0 0 0 0 0,-1 1-1 0 0,1-1 1 0 0,0 1-1 0 0,-1 0 1 0 0,1 0-1 0 0,0 0 1 0 0,-1 0 0 0 0,1 0-1 0 0,-4 1 1 0 0,3-1-221 0 0,0 1 1 0 0,0 0 0 0 0,0 1 0 0 0,0-1 0 0 0,1 0-1 0 0,-1 1 1 0 0,0 0 0 0 0,-4 3 0 0 0,-1 3-306 0 0,0 1 1 0 0,0 0 0 0 0,0 0 0 0 0,-7 13 0 0 0,-7 9 787 0 0,-18 14-324 0 0,-37 45 346 0 0,172-182-30 0 0,-77 75-791 0 0,2-2 12 0 0,1 0-1 0 0,1 2 0 0 0,39-26 1 0 0,-30 26 137 0 0,-52 56-124 0 0,-38 56-5435 0 0,48-82 3390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3:18.342"/>
    </inkml:context>
    <inkml:brush xml:id="br0">
      <inkml:brushProperty name="width" value="0.05" units="cm"/>
      <inkml:brushProperty name="height" value="0.05" units="cm"/>
      <inkml:brushProperty name="color" value="#333333"/>
    </inkml:brush>
  </inkml:definitions>
  <inkml:trace contextRef="#ctx0" brushRef="#br0">16 23 4737 0 0,'-2'-2'924'0'0,"0"0"1"0"0,1 1-1 0 0,-1-1 0 0 0,1 0 0 0 0,-1 0 1 0 0,1 0-1 0 0,0 0 0 0 0,-2-3 1 0 0,3 2 2569 0 0,7 13-2151 0 0,43 61 268 0 0,-35-52-1336 0 0,-1 2 0 0 0,0-1 0 0 0,-2 1 1 0 0,0 1-1 0 0,11 30 0 0 0,40 111 702 0 0,-46-121-828 0 0,5 10-8 0 0,16 42 18 0 0,-21-47-94 0 0,26 49-1 0 0,-3-7 2 0 0,15 58 130 0 0,-46-117-134 0 0,-1 0 0 0 0,-2 0 1 0 0,3 32-1 0 0,-7-41-25 0 0,9 69 81 0 0,-10-82-85 0 0,1 1 0 0 0,1-1 0 0 0,-1 1 0 0 0,2-1 0 0 0,-1 0 0 0 0,1 0 0 0 0,9 15 0 0 0,-7-14 432 0 0,1 1-2533 0 0,-7-20-996 0 0,-1 1 1551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3:18.828"/>
    </inkml:context>
    <inkml:brush xml:id="br0">
      <inkml:brushProperty name="width" value="0.05" units="cm"/>
      <inkml:brushProperty name="height" value="0.05" units="cm"/>
      <inkml:brushProperty name="color" value="#333333"/>
    </inkml:brush>
  </inkml:definitions>
  <inkml:trace contextRef="#ctx0" brushRef="#br0">7 1 12323 0 0,'-5'5'5521'0'0,"5"3"-3945"0"0,-1 1-1200 0 0,1-4-32 0 0,6 0-104 0 0,-3-2-248 0 0,6-1-528 0 0,2-2-1248 0 0,-2 0 1440 0 0,4-2-832 0 0,0-1-537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3:19.784"/>
    </inkml:context>
    <inkml:brush xml:id="br0">
      <inkml:brushProperty name="width" value="0.05" units="cm"/>
      <inkml:brushProperty name="height" value="0.05" units="cm"/>
      <inkml:brushProperty name="color" value="#333333"/>
    </inkml:brush>
  </inkml:definitions>
  <inkml:trace contextRef="#ctx0" brushRef="#br0">425 188 6921 0 0,'-1'-8'2338'0'0,"0"5"-2003"0"0,0 1-1 0 0,1 0 0 0 0,-1-1 0 0 0,1 1 1 0 0,0 0-1 0 0,0-1 0 0 0,-1 1 0 0 0,2-1 1 0 0,-1 1-1 0 0,0-1 0 0 0,0 1 0 0 0,1 0 1 0 0,-1-1-1 0 0,1 1 0 0 0,0 0 0 0 0,0-1 1 0 0,0 1-1 0 0,2-4 0 0 0,5-5 196 0 0,0 0 0 0 0,15-17 0 0 0,-15 21 2 0 0,-1-1 0 0 0,-1 0 0 0 0,1-1 0 0 0,-2 0-1 0 0,1 0 1 0 0,4-10 0 0 0,-7 8 414 0 0,-7 11-173 0 0,-9 14-258 0 0,-109 257 1463 0 0,-14 25-794 0 0,94-215-865 0 0,-87 183 854 0 0,65-123-670 0 0,55-126-424 0 0,13-33-237 0 0,1-3-156 0 0,42-177-5285 0 0,-33 158 4169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3:20.527"/>
    </inkml:context>
    <inkml:brush xml:id="br0">
      <inkml:brushProperty name="width" value="0.05" units="cm"/>
      <inkml:brushProperty name="height" value="0.05" units="cm"/>
      <inkml:brushProperty name="color" value="#333333"/>
    </inkml:brush>
  </inkml:definitions>
  <inkml:trace contextRef="#ctx0" brushRef="#br0">403 252 7186 0 0,'13'-20'5121'0'0,"-9"16"-4526"0"0,0 0-1 0 0,0 0 1 0 0,0 1 0 0 0,1-1 0 0 0,-1 1-1 0 0,1 0 1 0 0,5-3 0 0 0,-9 6-517 0 0,-1 0 0 0 0,1 0 0 0 0,0 0 1 0 0,-1 0-1 0 0,1-1 0 0 0,-1 1 0 0 0,1 0 0 0 0,-1-1 1 0 0,1 1-1 0 0,-1 0 0 0 0,1-1 0 0 0,-1 1 0 0 0,1 0 0 0 0,-1-1 1 0 0,1 1-1 0 0,-1-1 0 0 0,0 1 0 0 0,1-1 0 0 0,-1 1 0 0 0,0-1 1 0 0,1 1-1 0 0,-1-1 0 0 0,0 0 0 0 0,0 1 0 0 0,1-1 0 0 0,-1 1 1 0 0,0-1-1 0 0,0 0 0 0 0,0 1 0 0 0,0-1 0 0 0,0 1 0 0 0,0-1 1 0 0,0 0-1 0 0,0 1 0 0 0,0-1 0 0 0,0 1 0 0 0,0-1 0 0 0,-1 0 1 0 0,1 1-1 0 0,0-1 0 0 0,0 1 0 0 0,0-1 0 0 0,-1 1 0 0 0,1-1 1 0 0,0 0-1 0 0,-1 1 0 0 0,0-1 0 0 0,-2-3 251 0 0,-1 1-1 0 0,0 0 1 0 0,-1 0-1 0 0,1 0 1 0 0,-6-2-1 0 0,-11-9 405 0 0,-16-22 46 0 0,20 18-488 0 0,0 2-1 0 0,-27-21 0 0 0,37 32-273 0 0,0 1 0 0 0,0 0-1 0 0,0 1 1 0 0,0-1-1 0 0,0 1 1 0 0,-1 1 0 0 0,1-1-1 0 0,-1 1 1 0 0,0 0 0 0 0,0 1-1 0 0,-11-1 1 0 0,5 2-31 0 0,0 0-1 0 0,-1 1 1 0 0,1 1 0 0 0,-1 0 0 0 0,-15 4 0 0 0,24-4 17 0 0,1 0-1 0 0,-1 0 1 0 0,0 0 0 0 0,1 0 0 0 0,-1 1-1 0 0,1 0 1 0 0,0 0 0 0 0,0 1-1 0 0,0-1 1 0 0,0 1 0 0 0,1 0 0 0 0,0 0-1 0 0,-1 1 1 0 0,-5 8 0 0 0,8-10 5 0 0,0 0-1 0 0,1 0 1 0 0,-1-1 0 0 0,1 1 0 0 0,0 0 0 0 0,0 0-1 0 0,0 0 1 0 0,0 1 0 0 0,1-1 0 0 0,-1 0 0 0 0,1 0 0 0 0,-1 0-1 0 0,1 0 1 0 0,0 1 0 0 0,1-1 0 0 0,-1 0 0 0 0,0 0 0 0 0,2 5-1 0 0,0-4 10 0 0,0 0-1 0 0,0 1 1 0 0,0-1-1 0 0,1 0 1 0 0,-1-1-1 0 0,1 1 1 0 0,0 0-1 0 0,0-1 1 0 0,0 0 0 0 0,1 1-1 0 0,4 3 1 0 0,6 2 31 0 0,-1-1 0 0 0,1 0 1 0 0,0 0-1 0 0,1-2 0 0 0,0 0 1 0 0,18 5-1 0 0,-27-9-36 0 0,60 18 127 0 0,1-2-1 0 0,129 16 1 0 0,-190-33-116 0 0,1-1 0 0 0,-1 0 0 0 0,0 0 0 0 0,1-1 0 0 0,-1 0 0 0 0,1 0 0 0 0,-1 0 0 0 0,0-1 0 0 0,8-2 0 0 0,-12 3-6 0 0,0 0 1 0 0,0-1-1 0 0,0 1 1 0 0,0 0-1 0 0,0-1 1 0 0,0 1-1 0 0,0-1 0 0 0,-1 0 1 0 0,1 0-1 0 0,0 0 1 0 0,-1 0-1 0 0,1 0 1 0 0,-1 0-1 0 0,0 0 0 0 0,0 0 1 0 0,0 0-1 0 0,0-1 1 0 0,0 1-1 0 0,0 0 0 0 0,-1-1 1 0 0,1 1-1 0 0,-1-1 1 0 0,1 1-1 0 0,-1-1 1 0 0,0 1-1 0 0,0-3 0 0 0,0-1 7 0 0,-1 1-1 0 0,1 0 1 0 0,-1 0-1 0 0,1 0 0 0 0,-2 0 1 0 0,1 0-1 0 0,0 0 0 0 0,-1 0 1 0 0,0 1-1 0 0,0-1 1 0 0,-3-5-1 0 0,-1 2-18 0 0,0 0 0 0 0,-1 0 0 0 0,0 1 0 0 0,-13-12 0 0 0,11 12-12 0 0,-1 0 0 0 0,-1 0 0 0 0,1 1 0 0 0,-1 0 0 0 0,0 1-1 0 0,-1 0 1 0 0,1 1 0 0 0,-14-4 0 0 0,-2 2-11 0 0,-1 0 0 0 0,-38-3 1 0 0,-18 6-16 0 0,61 3 51 0 0,0 1-1 0 0,0 1 0 0 0,-35 9 1 0 0,57-11-17 0 0,-1 0 1 0 0,1 0 0 0 0,0 0-1 0 0,0 0 1 0 0,0 1-1 0 0,0-1 1 0 0,0 0 0 0 0,0 1-1 0 0,0-1 1 0 0,0 1-1 0 0,1-1 1 0 0,-1 1 0 0 0,0 0-1 0 0,0-1 1 0 0,0 1-1 0 0,0 0 1 0 0,1-1 0 0 0,-1 1-1 0 0,0 0 1 0 0,1 0-1 0 0,-2 1 1 0 0,2-1-2 0 0,0-1 0 0 0,1 1 0 0 0,-1 0 0 0 0,0-1 1 0 0,0 1-1 0 0,0 0 0 0 0,0 0 0 0 0,1-1 0 0 0,-1 1 0 0 0,0 0 0 0 0,1-1 0 0 0,-1 1 0 0 0,0-1 0 0 0,1 1 1 0 0,-1 0-1 0 0,1-1 0 0 0,-1 1 0 0 0,1-1 0 0 0,-1 1 0 0 0,1-1 0 0 0,-1 0 0 0 0,2 1 0 0 0,4 4 1 0 0,0-2-1 0 0,0 1 1 0 0,1-1-1 0 0,11 5 1 0 0,33 6 31 0 0,0-2 0 0 0,97 10 0 0 0,-63-11 8 0 0,-74-9-31 0 0,3 0 11 0 0,0 0-1 0 0,16 0 1 0 0,-28-2-11 0 0,1 0 1 0 0,-1 0-1 0 0,1 0 1 0 0,-1 0-1 0 0,1-1 1 0 0,-1 1-1 0 0,0-1 1 0 0,1 1-1 0 0,-1-1 1 0 0,0 0-1 0 0,1 0 1 0 0,-1 0-1 0 0,0 0 0 0 0,0 0 1 0 0,0-1-1 0 0,0 1 1 0 0,0-1-1 0 0,0 1 1 0 0,3-4-1 0 0,-4 4-1 0 0,0-1 0 0 0,-1 0 0 0 0,1 1 0 0 0,0-1 0 0 0,0 0 0 0 0,-1 0 0 0 0,1 0 0 0 0,-1 1 0 0 0,0-1 0 0 0,1 0 0 0 0,-1 0 0 0 0,0-3 0 0 0,-1 2-22 0 0,1-1 0 0 0,-1 1 1 0 0,0 0-1 0 0,0 0 0 0 0,0-1 1 0 0,0 1-1 0 0,0 0 0 0 0,-1 0 1 0 0,1 0-1 0 0,-1 0 0 0 0,-2-3 1 0 0,1 3-220 0 0,1 0 1 0 0,-1 0-1 0 0,0 0 1 0 0,1 0-1 0 0,-1 0 0 0 0,-1 1 1 0 0,1-1-1 0 0,0 1 1 0 0,-1 0-1 0 0,1 0 1 0 0,-1 0-1 0 0,1 0 1 0 0,-1 1-1 0 0,0-1 1 0 0,-7-1-1 0 0,2 3-820 0 0,-1 0-1 0 0,1 0 1 0 0,-17 3-1 0 0,5 2-890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37.033"/>
    </inkml:context>
    <inkml:brush xml:id="br0">
      <inkml:brushProperty name="width" value="0.1" units="cm"/>
      <inkml:brushProperty name="height" value="0.1" units="cm"/>
      <inkml:brushProperty name="color" value="#333333"/>
    </inkml:brush>
  </inkml:definitions>
  <inkml:trace contextRef="#ctx0" brushRef="#br0">21 280 8682 0 0,'-2'-1'471'0'0,"0"-1"1"0"0,0 1-1 0 0,1 0 0 0 0,-1 0 1 0 0,1-1-1 0 0,-1 1 0 0 0,1-1 1 0 0,-1 0-1 0 0,1 1 0 0 0,-1-3 1 0 0,1 2-421 0 0,1 1 0 0 0,-1-1 0 0 0,1 1 0 0 0,0 0 0 0 0,0-1 0 0 0,0 1 1 0 0,0-1-1 0 0,0 1 0 0 0,0 0 0 0 0,0-1 0 0 0,1 1 0 0 0,-1-1 0 0 0,0 1 0 0 0,1 0 0 0 0,-1-1 1 0 0,1 1-1 0 0,-1 0 0 0 0,1 0 0 0 0,0-1 0 0 0,0 1 0 0 0,-1 0 0 0 0,1 0 0 0 0,0 0 0 0 0,2-2 1 0 0,1-2 43 0 0,1 0 0 0 0,0 0 0 0 0,1 1 0 0 0,-1 0 1 0 0,1 0-1 0 0,0 0 0 0 0,0 0 0 0 0,11-4 1 0 0,3 0 218 0 0,32-9 0 0 0,-7 6 389 0 0,0 2-1 0 0,83-4 0 0 0,96 9 1074 0 0,-168 4-1439 0 0,235-3 1022 0 0,325 7 900 0 0,-115-21-1171 0 0,-331 6-824 0 0,799-9 59 0 0,-557 12-208 0 0,-256 3-87 0 0,272-17 42 0 0,55 3-12 0 0,-139 32 20 0 0,-78 0-26 0 0,-17-4 44 0 0,239-4 86 0 0,-289-26-368 0 0,-116 1-3294 0 0,-39 4-3893 0 0,-33 13 5001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3:21.108"/>
    </inkml:context>
    <inkml:brush xml:id="br0">
      <inkml:brushProperty name="width" value="0.05" units="cm"/>
      <inkml:brushProperty name="height" value="0.05" units="cm"/>
      <inkml:brushProperty name="color" value="#333333"/>
    </inkml:brush>
  </inkml:definitions>
  <inkml:trace contextRef="#ctx0" brushRef="#br0">478 40 9378 0 0,'-1'-5'2617'0'0,"0"3"-2021"0"0,0-1 1 0 0,0 1-1 0 0,0 0 1 0 0,1-1-1 0 0,-1 1 1 0 0,1-1 0 0 0,0 1-1 0 0,-1-1 1 0 0,1 1-1 0 0,0-1 1 0 0,1-3-1 0 0,3 4 212 0 0,0 9-445 0 0,0 9-25 0 0,-6-6-183 0 0,0 0 0 0 0,-2 0 0 0 0,1-1 0 0 0,-1 1 1 0 0,0-1-1 0 0,-1 0 0 0 0,0 0 0 0 0,-9 10 0 0 0,-3 9 230 0 0,-287 548 2504 0 0,255-485-2732 0 0,-14 30 138 0 0,58-112-203 0 0,3-9 30 0 0,2-16 31 0 0,0 5-245 0 0,0 9 0 0 0,0 1-1 0 0,0 0 1 0 0,1 0 0 0 0,-1-1 0 0 0,0 1 0 0 0,0 0-1 0 0,1-1 1 0 0,-1 1 0 0 0,1 0 0 0 0,-1 0-1 0 0,1 0 1 0 0,0-1 0 0 0,-1 1 0 0 0,1 0 0 0 0,0 0-1 0 0,0 0 1 0 0,0 0 0 0 0,1-1 0 0 0,0 1-528 0 0,0-1 1 0 0,0 1 0 0 0,1 0-1 0 0,-1-1 1 0 0,0 1-1 0 0,1 1 1 0 0,-1-1 0 0 0,1 0-1 0 0,-1 0 1 0 0,1 1-1 0 0,-1-1 1 0 0,1 1 0 0 0,4 0-1 0 0,2 0-2036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3:21.602"/>
    </inkml:context>
    <inkml:brush xml:id="br0">
      <inkml:brushProperty name="width" value="0.05" units="cm"/>
      <inkml:brushProperty name="height" value="0.05" units="cm"/>
      <inkml:brushProperty name="color" value="#333333"/>
    </inkml:brush>
  </inkml:definitions>
  <inkml:trace contextRef="#ctx0" brushRef="#br0">281 257 4697 0 0,'-8'-22'5048'0'0,"5"-22"-1777"0"0,3 30-1680 0 0,-1-4-393 0 0,1 8-464 0 0,-1 0-1 0 0,0 0 0 0 0,0 0 1 0 0,-3-12-1 0 0,0 4 121 0 0,4 16-749 0 0,-1 0 1 0 0,1 0-1 0 0,0 0 0 0 0,-1 0 1 0 0,0 0-1 0 0,1 0 0 0 0,-1 0 1 0 0,0 0-1 0 0,0 0 0 0 0,0 0 1 0 0,0 0-1 0 0,0 0 0 0 0,0 1 1 0 0,-1-1-1 0 0,1 0 0 0 0,-3-2 1 0 0,-4-2 251 0 0,5 2-224 0 0,-1 1 0 0 0,1 0 0 0 0,-1 0 0 0 0,0 0 0 0 0,0 0 0 0 0,0 0 0 0 0,0 1 0 0 0,-1 0 0 0 0,1 0 0 0 0,-1 0 0 0 0,1 0 0 0 0,-1 1 0 0 0,0-1 0 0 0,0 1 0 0 0,1 1 0 0 0,-1-1 0 0 0,-6 0 0 0 0,3 2-57 0 0,1-1 0 0 0,-1 1 1 0 0,1 0-1 0 0,-1 0 0 0 0,1 1 0 0 0,-15 4 1 0 0,21-5-64 0 0,-1 0 0 0 0,0-1 0 0 0,1 1 0 0 0,-1 0 0 0 0,1 0 0 0 0,-1 0 0 0 0,1 0 0 0 0,-1 0 0 0 0,1 0 0 0 0,0 0 0 0 0,-1 1 0 0 0,1-1 0 0 0,0 0 0 0 0,0 1 0 0 0,0-1 0 0 0,0 1 0 0 0,0-1 0 0 0,0 1 0 0 0,1-1 0 0 0,-1 1 0 0 0,0 0 0 0 0,1 0 0 0 0,-1-1 0 0 0,1 1 0 0 0,0 0 0 0 0,0 0 1 0 0,-1-1-1 0 0,1 1 0 0 0,0 0 0 0 0,1 0 0 0 0,-1-1 0 0 0,0 1 0 0 0,0 0 0 0 0,1 0 0 0 0,0 1 0 0 0,3 9 33 0 0,1 0-1 0 0,0 0 1 0 0,1-1 0 0 0,0 0 0 0 0,1-1 0 0 0,0 1-1 0 0,1-1 1 0 0,0 0 0 0 0,1-1 0 0 0,9 9 0 0 0,3 0 46 0 0,0-2 0 0 0,1 0 0 0 0,40 22 0 0 0,-44-31 4 0 0,-17-6-87 0 0,-1-1 0 0 0,1 0 0 0 0,-1 0 1 0 0,1 1-1 0 0,-1-1 0 0 0,1 0 0 0 0,0 0 0 0 0,-1 0 1 0 0,1 0-1 0 0,-1 0 0 0 0,1 0 0 0 0,-1 0 0 0 0,1 0 1 0 0,0 0-1 0 0,-1 0 0 0 0,1 0 0 0 0,-1 0 0 0 0,1-1 1 0 0,0 1-1 0 0,-1 0 0 0 0,1 0 0 0 0,-1-1 0 0 0,1 1 1 0 0,-1 0-1 0 0,1-1 0 0 0,0 1 0 0 0,-1-1 11 0 0,0 0 0 0 0,0 0 0 0 0,0-1 0 0 0,0 1 0 0 0,0 0 0 0 0,0 0 0 0 0,0 0 0 0 0,0 0 0 0 0,0 0 0 0 0,0 0-1 0 0,-1 0 1 0 0,1 0 0 0 0,0 0 0 0 0,-1 0 0 0 0,1 0 0 0 0,-1 0 0 0 0,1 0 0 0 0,-1-1 0 0 0,-14-20 127 0 0,10 16-107 0 0,-4-7-18 0 0,-1 1 1 0 0,0 0 0 0 0,0 1 0 0 0,-15-12 0 0 0,15 14-32 0 0,-1 0 0 0 0,0 2-1 0 0,-1-1 1 0 0,1 1 0 0 0,-1 1 0 0 0,-1 0 0 0 0,1 1 0 0 0,-22-7 0 0 0,16 9-26 0 0,1 1 1 0 0,-32-1 0 0 0,47 5-114 0 0,7 4 81 0 0,6 5-6 0 0,-11-11 59 0 0,8 6-595 0 0,-1 0-1 0 0,1 0 0 0 0,1-1 1 0 0,-1 0-1 0 0,1-1 0 0 0,0 1 1 0 0,0-2-1 0 0,0 1 0 0 0,1-1 0 0 0,17 3 1 0 0,-3-3-1849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00.495"/>
    </inkml:context>
    <inkml:brush xml:id="br0">
      <inkml:brushProperty name="width" value="0.05" units="cm"/>
      <inkml:brushProperty name="height" value="0.05" units="cm"/>
      <inkml:brushProperty name="color" value="#333333"/>
    </inkml:brush>
  </inkml:definitions>
  <inkml:trace contextRef="#ctx0" brushRef="#br0">189 145 3705 0 0,'0'0'141'0'0,"0"1"-1"0"0,0-1 1 0 0,0 0 0 0 0,0 1 0 0 0,0-1 0 0 0,0 0 0 0 0,0 1 0 0 0,0-1-1 0 0,0 0 1 0 0,0 1 0 0 0,-1-1 0 0 0,1 0 0 0 0,0 1 0 0 0,0-1-1 0 0,0 0 1 0 0,-1 0 0 0 0,1 1 0 0 0,0-1 0 0 0,0 0 0 0 0,0 0 0 0 0,-1 0-1 0 0,1 1 1 0 0,0-1 0 0 0,-1 0 0 0 0,1 0 0 0 0,0 0 0 0 0,0 1-1 0 0,-1-1 1 0 0,1 0 0 0 0,0 0 0 0 0,-1 0 0 0 0,1 0 0 0 0,0 0-1 0 0,-1 0 1 0 0,1 0 0 0 0,0 0 0 0 0,-1 0 0 0 0,1 0 0 0 0,0 0 0 0 0,-1 0-1 0 0,1 0 1 0 0,0 0 0 0 0,-1 0 0 0 0,1 0 0 0 0,0 0 0 0 0,-1-1-1 0 0,1 1 1 0 0,0 0 0 0 0,-1 0 0 0 0,1 0 0 0 0,0 0 0 0 0,0-1 0 0 0,-1 1-1 0 0,1 0 1 0 0,0 0 0 0 0,0-1 0 0 0,0 1 0 0 0,-1-1 0 0 0,1 0 391 0 0,1-2 128 0 0,0 1 1 0 0,0-1 0 0 0,-1 0-1 0 0,1 0 1 0 0,-1 0 0 0 0,1 0-1 0 0,-1-4 1 0 0,0 7-628 0 0,0 0 0 0 0,0-1 0 0 0,0 1 0 0 0,-1 0 0 0 0,1 0 0 0 0,0 0 0 0 0,0 0 0 0 0,0 0 1 0 0,0 0-1 0 0,0 0 0 0 0,0-1 0 0 0,0 1 0 0 0,-1 0 0 0 0,1 0 0 0 0,0 0 0 0 0,0 0 0 0 0,0 0 0 0 0,0 0 0 0 0,-1 0 0 0 0,1 0 0 0 0,0 0 1 0 0,0 0-1 0 0,0 0 0 0 0,0 0 0 0 0,0 0 0 0 0,-1 0 0 0 0,1 0 0 0 0,0 0 0 0 0,0 0 0 0 0,0 0 0 0 0,0 0 0 0 0,-1 0 0 0 0,1 0 1 0 0,0 0-1 0 0,0 0 0 0 0,0 0 0 0 0,0 0 0 0 0,-1 0 0 0 0,1 0 0 0 0,0 0 0 0 0,0 1 0 0 0,0-1 0 0 0,0 0 0 0 0,-9 9 693 0 0,-3 10-140 0 0,-3 17-176 0 0,1 1 0 0 0,3 0-1 0 0,-12 63 1 0 0,15-64-214 0 0,-25 85 372 0 0,20-77-274 0 0,1 0-1 0 0,3 1 0 0 0,-5 48 1 0 0,14-91-297 0 0,0 26 438 0 0,0-27-428 0 0,0-1 1 0 0,0 0-1 0 0,0 0 1 0 0,0 0-1 0 0,0 0 1 0 0,0 1 0 0 0,0-1-1 0 0,0 0 1 0 0,0 0-1 0 0,0 0 1 0 0,0 0-1 0 0,0 1 1 0 0,0-1-1 0 0,0 0 1 0 0,0 0-1 0 0,0 0 1 0 0,0 0 0 0 0,0 0-1 0 0,0 1 1 0 0,1-1-1 0 0,-1 0 1 0 0,0 0-1 0 0,0 0 1 0 0,0 0-1 0 0,0 0 1 0 0,0 0 0 0 0,0 0-1 0 0,0 1 1 0 0,1-1-1 0 0,-1 0 1 0 0,0 0-1 0 0,0 0 1 0 0,0 0-1 0 0,0 0 1 0 0,0 0 0 0 0,1 0-1 0 0,-1 0 1 0 0,0 0-1 0 0,0 0 1 0 0,0 0-1 0 0,0 0 1 0 0,1 0-1 0 0,8-13 181 0 0,9-27-90 0 0,-1-1 1 0 0,-3 0-1 0 0,15-67 1 0 0,13-136-48 0 0,-24 122-25 0 0,-16 113-32 0 0,0 0 1 0 0,0 0-1 0 0,1 0 1 0 0,0 0-1 0 0,1 1 1 0 0,0-1-1 0 0,0 1 1 0 0,1 0-1 0 0,0 0 1 0 0,0 1-1 0 0,1-1 1 0 0,10-9-1 0 0,-11 11 2 0 0,1 2-1 0 0,0-1 1 0 0,0 1-1 0 0,0 0 1 0 0,0 0-1 0 0,1 0 1 0 0,0 1-1 0 0,-1 0 0 0 0,1 1 1 0 0,0-1-1 0 0,1 1 1 0 0,-1 1-1 0 0,0-1 1 0 0,0 1-1 0 0,15 0 1 0 0,-19 2 0 0 0,-1-1 0 0 0,1 1 0 0 0,0 0 0 0 0,0 0 0 0 0,0 0 1 0 0,-1 0-1 0 0,1 1 0 0 0,-1-1 0 0 0,1 1 0 0 0,-1 0 0 0 0,4 2 0 0 0,15 10 1 0 0,-15-12 2 0 0,-1 2 0 0 0,0-1 0 0 0,1 0-1 0 0,-1 1 1 0 0,-1 0 0 0 0,1 0 0 0 0,0 1-1 0 0,-1-1 1 0 0,0 1 0 0 0,0 0 0 0 0,-1 0-1 0 0,1 0 1 0 0,-1 0 0 0 0,0 1 0 0 0,0 0-1 0 0,3 9 1 0 0,3 11-6 0 0,-2 1 0 0 0,7 40 0 0 0,-9-42 9 0 0,4 32 18 0 0,-2 1 0 0 0,-2 89 0 0 0,-5-122 1 0 0,1-17-4 0 0,0 0 0 0 0,-1 0 0 0 0,-1 0 0 0 0,1 0 0 0 0,-1 0 0 0 0,-1 0 0 0 0,-2 10-1 0 0,1-8 15 0 0,3-9-28 0 0,0 0 0 0 0,0-1 0 0 0,0 1 0 0 0,-1 0 0 0 0,1 0 0 0 0,0 0 0 0 0,0-1 0 0 0,-1 1 0 0 0,1 0 0 0 0,0 0-1 0 0,-1 0 1 0 0,1-1 0 0 0,-1 1 0 0 0,1 0 0 0 0,-1-1 0 0 0,1 1 0 0 0,-1 0 0 0 0,1-1 0 0 0,-1 1 0 0 0,0-1 0 0 0,1 1 0 0 0,-1-1 0 0 0,0 1 0 0 0,-1 0-1 0 0,-22 11 54 0 0,9-4-31 0 0,-59 24 65 0 0,34-13-54 0 0,-1-2 0 0 0,-80 21 0 0 0,115-36-31 0 0,1-1 0 0 0,-1-1 1 0 0,0 1-1 0 0,0-1 0 0 0,1 0 0 0 0,-1 0 0 0 0,0 0 0 0 0,0-1 1 0 0,0 0-1 0 0,1 0 0 0 0,-1-1 0 0 0,1 1 0 0 0,-11-6 0 0 0,9 3-10 0 0,3 2 9 0 0,-1-1 1 0 0,1 0-1 0 0,0 0 1 0 0,0 0-1 0 0,-4-4 1 0 0,8 7-12 0 0,-1-1 0 0 0,1 1 1 0 0,0 0-1 0 0,-1-1 0 0 0,1 1 1 0 0,0 0-1 0 0,0-1 0 0 0,0 1 0 0 0,-1-1 1 0 0,1 1-1 0 0,0 0 0 0 0,0-1 0 0 0,0 1 1 0 0,0-1-1 0 0,0 1 0 0 0,0-1 0 0 0,0 1 1 0 0,0 0-1 0 0,0-1 0 0 0,0 1 1 0 0,0-1-1 0 0,0 1 0 0 0,0-1 0 0 0,0 1 1 0 0,0-1-1 0 0,1 0-22 0 0,0 0 0 0 0,-1 0 1 0 0,1 1-1 0 0,0-1 0 0 0,0 0 0 0 0,0 1 1 0 0,0-1-1 0 0,0 1 0 0 0,0-1 0 0 0,-1 1 1 0 0,1-1-1 0 0,0 1 0 0 0,1-1 0 0 0,-1 1 1 0 0,1 0-1 0 0,7-3-820 0 0,37-7-3777 0 0,-34 9 3226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00.904"/>
    </inkml:context>
    <inkml:brush xml:id="br0">
      <inkml:brushProperty name="width" value="0.05" units="cm"/>
      <inkml:brushProperty name="height" value="0.05" units="cm"/>
      <inkml:brushProperty name="color" value="#333333"/>
    </inkml:brush>
  </inkml:definitions>
  <inkml:trace contextRef="#ctx0" brushRef="#br0">15 6 7146 0 0,'-1'0'288'0'0,"0"0"0"0"0,1 0 0 0 0,-1 0 0 0 0,1 0 0 0 0,-1 0 0 0 0,0 0 0 0 0,1 0 0 0 0,-1 1 0 0 0,1-1 0 0 0,-1 0 0 0 0,0 0 0 0 0,1 1 0 0 0,-1-1 1 0 0,1 0-1 0 0,-1 1 0 0 0,1-1 0 0 0,-1 1 0 0 0,1-1 0 0 0,-1 1 0 0 0,1-1 0 0 0,0 1 0 0 0,-1-1 0 0 0,1 1 0 0 0,0-1 0 0 0,-1 1 0 0 0,1-1 0 0 0,0 1 1 0 0,0-1-1 0 0,-1 1 0 0 0,1 1 0 0 0,12 12 2378 0 0,-4-6-2136 0 0,17 13 209 0 0,1-1-1 0 0,0-1 1 0 0,2-1 0 0 0,0-2-1 0 0,40 18 1 0 0,-56-28-607 0 0,-1 0 58 0 0,0 0 0 0 0,-1 1 0 0 0,18 15 0 0 0,-30-22 81 0 0,1-1-257 0 0,0 1 0 0 0,0 0 0 0 0,0 0 0 0 0,0 0 0 0 0,0 0 0 0 0,0-1 0 0 0,0 1 0 0 0,0-1 0 0 0,1 1 0 0 0,-1 0 0 0 0,0-1 0 0 0,0 1 0 0 0,0-1 0 0 0,-1-1 0 0 0,-51-49 291 0 0,34 34-309 0 0,-25-29 1 0 0,43 45-73 0 0,-1 0 0 0 0,1 0 0 0 0,0-1 0 0 0,0 1-1 0 0,0-1 1 0 0,0 1 0 0 0,0-1 0 0 0,0 1 0 0 0,0-1 0 0 0,0 1 0 0 0,1-1 0 0 0,-1 0 0 0 0,1 0 0 0 0,-1 1 0 0 0,1-1 0 0 0,0 0 0 0 0,0 0 0 0 0,-1 0 0 0 0,1 1 0 0 0,0-1 0 0 0,1 0-1 0 0,-1 0 1 0 0,0 0 0 0 0,0 1 0 0 0,1-1 0 0 0,-1 0 0 0 0,1 0 0 0 0,0 1 0 0 0,-1-1 0 0 0,1 1 0 0 0,0-1 0 0 0,1-1 0 0 0,2-1-664 0 0,0 0 0 0 0,0 1 0 0 0,0 0 1 0 0,0 0-1 0 0,1 0 0 0 0,-1 0 0 0 0,1 1 1 0 0,-1 0-1 0 0,1 0 0 0 0,7-2 0 0 0,6-1-1800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01.311"/>
    </inkml:context>
    <inkml:brush xml:id="br0">
      <inkml:brushProperty name="width" value="0.05" units="cm"/>
      <inkml:brushProperty name="height" value="0.05" units="cm"/>
      <inkml:brushProperty name="color" value="#333333"/>
    </inkml:brush>
  </inkml:definitions>
  <inkml:trace contextRef="#ctx0" brushRef="#br0">163 69 5729 0 0,'-5'-2'879'0'0,"0"0"-1"0"0,-1 0 1 0 0,1 0-1 0 0,-1 1 1 0 0,1-1-1 0 0,-9 1 0 0 0,7 0-441 0 0,0 1 0 0 0,0 0 0 0 0,1 0 0 0 0,-1 1 0 0 0,0 0 0 0 0,1 0 0 0 0,-1 1 0 0 0,-12 4 0 0 0,-24 4 2324 0 0,74-21-832 0 0,5-2-1421 0 0,1 2-1 0 0,1 1 1 0 0,47-6-1 0 0,-37 8-361 0 0,-37 6-94 0 0,0-1 0 0 0,0 2 0 0 0,0 0 0 0 0,1 0 0 0 0,-1 1 0 0 0,0 0 0 0 0,14 3 0 0 0,-25-3-45 0 0,1 0 0 0 0,-1 0 1 0 0,0 0-1 0 0,0 0 0 0 0,0 0 0 0 0,1 0 0 0 0,-1 0 1 0 0,0 0-1 0 0,0 0 0 0 0,1 0 0 0 0,-1 0 1 0 0,0 0-1 0 0,0 0 0 0 0,1 0 0 0 0,-1 0 1 0 0,0 0-1 0 0,0 0 0 0 0,1 0 0 0 0,-1 0 0 0 0,0 1 1 0 0,0-1-1 0 0,0 0 0 0 0,1 0 0 0 0,-1 0 1 0 0,0 0-1 0 0,0 0 0 0 0,0 1 0 0 0,0-1 0 0 0,0 0 1 0 0,1 0-1 0 0,-1 0 0 0 0,0 1 0 0 0,0-1 1 0 0,0 0-1 0 0,0 0 0 0 0,0 1 0 0 0,0-1 0 0 0,0 0 1 0 0,0 0-1 0 0,0 0 0 0 0,0 1 0 0 0,0-1 1 0 0,-10 7 201 0 0,-19 0-12 0 0,-131 23-1007 0 0,158-29 572 0 0,0-1 0 0 0,1 1 0 0 0,-1-1 1 0 0,0 0-1 0 0,1 1 0 0 0,-1-1 1 0 0,0 0-1 0 0,0 0 0 0 0,1 0 0 0 0,-1 0 1 0 0,-3-1-1 0 0,4 0 48 0 0,1 1 0 0 0,-1-1 0 0 0,1 1 0 0 0,-1-1 0 0 0,0 1 0 0 0,1-1 0 0 0,-1 1 0 0 0,1-1 0 0 0,-1 1 0 0 0,1-1 0 0 0,0 0 0 0 0,-1 1 0 0 0,1-1 0 0 0,-1 0 0 0 0,1 1 0 0 0,0-1 0 0 0,0 0 0 0 0,-1 1 0 0 0,1-1 0 0 0,0 0 0 0 0,0 0 0 0 0,0 1 0 0 0,0-1 0 0 0,0 0 0 0 0,0 0 0 0 0,0-1 0 0 0,1-4-1960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02.124"/>
    </inkml:context>
    <inkml:brush xml:id="br0">
      <inkml:brushProperty name="width" value="0.05" units="cm"/>
      <inkml:brushProperty name="height" value="0.05" units="cm"/>
      <inkml:brushProperty name="color" value="#333333"/>
    </inkml:brush>
  </inkml:definitions>
  <inkml:trace contextRef="#ctx0" brushRef="#br0">198 23 5441 0 0,'-4'-3'1396'0'0,"0"0"-1"0"0,0 0 1 0 0,0 0 0 0 0,0 1-1 0 0,-1 0 1 0 0,1 0 0 0 0,-8-3-1 0 0,12 5-1344 0 0,0 1 1 0 0,-1-1-1 0 0,1 0 0 0 0,0 0 0 0 0,0 0 0 0 0,0 0 1 0 0,-1 1-1 0 0,1-1 0 0 0,0 0 0 0 0,0 0 0 0 0,0 1 0 0 0,-1-1 1 0 0,1 0-1 0 0,0 0 0 0 0,0 0 0 0 0,0 1 0 0 0,0-1 1 0 0,0 0-1 0 0,0 1 0 0 0,0-1 0 0 0,-1 0 0 0 0,1 0 1 0 0,0 1-1 0 0,0-1 0 0 0,0 0 0 0 0,0 1 0 0 0,0-1 1 0 0,0 0-1 0 0,0 0 0 0 0,0 1 0 0 0,1-1 0 0 0,-1 0 0 0 0,0 1 1 0 0,0-1-1 0 0,0 1 0 0 0,4 16 879 0 0,-2-6-318 0 0,8 78 1334 0 0,-20 235 205 0 0,4-171-1784 0 0,9-122-281 0 0,-3-30-77 0 0,0 1-1 0 0,0-1 0 0 0,0 0 0 0 0,0 0 0 0 0,1 0 1 0 0,-1 0-1 0 0,1 0 0 0 0,-1 0 0 0 0,1 0 1 0 0,-1 0-1 0 0,1 0 0 0 0,-1 0 0 0 0,1 0 1 0 0,0-1-1 0 0,-1 1 0 0 0,1 0 0 0 0,0 0 0 0 0,0-1 1 0 0,0 1-1 0 0,-1 0 0 0 0,1-1 0 0 0,2 2 1 0 0,-2-2-5 0 0,0 0 1 0 0,-1-1 0 0 0,1 1 0 0 0,-1 0 0 0 0,1-1 0 0 0,0 1-1 0 0,-1 0 1 0 0,1-1 0 0 0,-1 1 0 0 0,1 0 0 0 0,0-1-1 0 0,-1 1 1 0 0,1-1 0 0 0,-1 1 0 0 0,0-1 0 0 0,1 1 0 0 0,-1-1-1 0 0,1 0 1 0 0,-1 1 0 0 0,0-1 0 0 0,1 1 0 0 0,-1-1-1 0 0,0-1 1 0 0,8-17 64 0 0,-5-2-53 0 0,0-1 0 0 0,-1 0 0 0 0,-1 1 0 0 0,-1-1 0 0 0,-1 0 0 0 0,-1 0 0 0 0,-9-37 0 0 0,-3 5-365 0 0,-38-97-1 0 0,46 137 257 0 0,0 0-1 0 0,-1 1 1 0 0,-14-20 0 0 0,19 29 67 0 0,-1 0 1 0 0,0 0-1 0 0,0 1 1 0 0,0-1-1 0 0,0 1 1 0 0,-1 0 0 0 0,1 0-1 0 0,-1 0 1 0 0,0 0-1 0 0,0 1 1 0 0,0 0-1 0 0,0-1 1 0 0,0 1 0 0 0,-1 1-1 0 0,-8-3 1 0 0,1 4-195 0 0,11 6 57 0 0,2-6 158 0 0,-1 1 0 0 0,1 0 0 0 0,0 0 0 0 0,-1-1 0 0 0,1 1 0 0 0,0 0-1 0 0,0-1 1 0 0,0 1 0 0 0,0-1 0 0 0,0 1 0 0 0,0-1 0 0 0,-1 1 0 0 0,1-1 0 0 0,0 0 0 0 0,0 1 0 0 0,0-1 0 0 0,1 0 0 0 0,0 0 0 0 0,19 1-4 0 0,-1-2 0 0 0,1 0 1 0 0,0-1-1 0 0,21-6 0 0 0,45-3 92 0 0,-65 11-57 0 0,1 1 0 0 0,-1 1 0 0 0,37 8 1 0 0,-18-2 22 0 0,-30-6-10 0 0,-1 1 0 0 0,0 1-1 0 0,0-1 1 0 0,-1 1 0 0 0,13 7-1 0 0,-12-6 10 0 0,-10-4-32 0 0,1-1 1 0 0,-1 1-1 0 0,1 0 0 0 0,0-1 0 0 0,-1 1 0 0 0,1 0 0 0 0,-1-1 0 0 0,1 1 0 0 0,-1 0 0 0 0,0 0 0 0 0,1 0 0 0 0,-1-1 1 0 0,0 1-1 0 0,0 0 0 0 0,0 0 0 0 0,1 0 0 0 0,-1 0 0 0 0,0 0 0 0 0,0 0 0 0 0,0 25 305 0 0,1-6-85 0 0,15 133 279 0 0,-3-17-92 0 0,-10-113-263 0 0,0-1 0 0 0,-2 34 0 0 0,-1-50-112 0 0,0 0 0 0 0,0 0 1 0 0,-1 0-1 0 0,0 0 0 0 0,0 0 0 0 0,-1-1 0 0 0,0 1 0 0 0,0 0 0 0 0,0-1 0 0 0,-1 0 0 0 0,1 1 0 0 0,-1-1 0 0 0,0 0 0 0 0,-7 8 0 0 0,8-11-16 0 0,0 0 0 0 0,0-1-1 0 0,0 1 1 0 0,0-1 0 0 0,0 1-1 0 0,0-1 1 0 0,0 1 0 0 0,-1-1-1 0 0,1 0 1 0 0,-1 0 0 0 0,1 0-1 0 0,-1-1 1 0 0,1 1 0 0 0,-1 0 0 0 0,1-1-1 0 0,-1 0 1 0 0,1 0 0 0 0,-1 1-1 0 0,0-1 1 0 0,1-1 0 0 0,-1 1-1 0 0,1 0 1 0 0,-1-1 0 0 0,-4-1-1 0 0,-3-2 25 0 0,0 0 1 0 0,0-1-1 0 0,1 0 0 0 0,-17-13 0 0 0,18 12-60 0 0,0 0 0 0 0,-1 1 0 0 0,1 0 0 0 0,-15-5 0 0 0,17 8-78 0 0,1 0-174 0 0,-1 0-1 0 0,1 1 0 0 0,0 0 0 0 0,0 0 1 0 0,-6 0-1 0 0,11 1-527 0 0,20-8-3716 0 0,10-3 1522 0 0,-1 6 636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03.167"/>
    </inkml:context>
    <inkml:brush xml:id="br0">
      <inkml:brushProperty name="width" value="0.05" units="cm"/>
      <inkml:brushProperty name="height" value="0.05" units="cm"/>
      <inkml:brushProperty name="color" value="#333333"/>
    </inkml:brush>
  </inkml:definitions>
  <inkml:trace contextRef="#ctx0" brushRef="#br0">155 93 3977 0 0,'-2'-37'7917'0'0,"0"11"-5001"0"0,1 24-564 0 0,-2 12 1477 0 0,-2 23-3079 0 0,-3 0-1 0 0,-1 0 1 0 0,-20 50-1 0 0,5-24-493 0 0,3 1 0 0 0,-14 67 0 0 0,29-105-198 0 0,4-17-43 0 0,0 1 0 0 0,1-1 0 0 0,-1 1 1 0 0,1 0-1 0 0,0-1 0 0 0,1 1 0 0 0,0 0 1 0 0,0 9-1 0 0,1-13-13 0 0,-1 0 1 0 0,1-1-1 0 0,0 1 0 0 0,0-1 1 0 0,-1 1-1 0 0,1-1 0 0 0,1 1 0 0 0,-1-1 1 0 0,0 1-1 0 0,0-1 0 0 0,0 0 1 0 0,1 0-1 0 0,-1 0 0 0 0,0 1 1 0 0,1-1-1 0 0,-1-1 0 0 0,1 1 1 0 0,0 0-1 0 0,-1 0 0 0 0,1-1 0 0 0,0 1 1 0 0,-1 0-1 0 0,1-1 0 0 0,0 0 1 0 0,0 1-1 0 0,-1-1 0 0 0,4 0 1 0 0,6 1 3 0 0,0-1 1 0 0,0 0 0 0 0,14-3 0 0 0,-14 2-6 0 0,22-1 4 0 0,100-6 34 0 0,-110 8-28 0 0,0 1 0 0 0,0 1 0 0 0,42 10 0 0 0,-29-3 4 0 0,-16-5-4 0 0,-1 1 0 0 0,22 8 0 0 0,-28-10 225 0 0,-17-14 53 0 0,0 3-322 0 0,-10-20 124 0 0,1-1-1 0 0,-11-38 0 0 0,19 50-89 0 0,1-1 0 0 0,1 0 0 0 0,0 0 0 0 0,2 0 0 0 0,0-25 0 0 0,2 25-5 0 0,1-21 6 0 0,-1 0 0 0 0,-2 0 1 0 0,-2 0-1 0 0,-10-53 1 0 0,12 88-4 0 0,0 1 0 0 0,0-1 1 0 0,0 1-1 0 0,-1 0 1 0 0,1-1-1 0 0,-1 1 0 0 0,0 0 1 0 0,1 0-1 0 0,-1 0 1 0 0,-1 0-1 0 0,1 1 0 0 0,0-1 1 0 0,-1 1-1 0 0,1-1 1 0 0,-1 1-1 0 0,0 0 1 0 0,0 0-1 0 0,0 0 0 0 0,0 0 1 0 0,0 0-1 0 0,0 1 1 0 0,-1 0-1 0 0,1-1 0 0 0,0 1 1 0 0,-1 0-1 0 0,1 1 1 0 0,-1-1-1 0 0,-4 0 1 0 0,-9 1-14 0 0,0 0 1 0 0,1 1 0 0 0,-1 0 0 0 0,-30 8-1 0 0,6-2-4 0 0,40-7 17 0 0,-4 1-57 0 0,-1 0 1 0 0,1-1-1 0 0,-1 1 1 0 0,0-1-1 0 0,1-1 1 0 0,-10 0-1 0 0,13-4-1566 0 0,9 1-136 0 0,10-3-1283 0 0,-15 6 2559 0 0,22-5-1815 0 0,-9 5 692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03.640"/>
    </inkml:context>
    <inkml:brush xml:id="br0">
      <inkml:brushProperty name="width" value="0.05" units="cm"/>
      <inkml:brushProperty name="height" value="0.05" units="cm"/>
      <inkml:brushProperty name="color" value="#333333"/>
    </inkml:brush>
  </inkml:definitions>
  <inkml:trace contextRef="#ctx0" brushRef="#br0">90 23 5705 0 0,'0'-2'340'0'0,"0"1"1"0"0,0 0-1 0 0,-1 0 0 0 0,1 0 0 0 0,0 0 1 0 0,-1 0-1 0 0,1 0 0 0 0,-1 0 0 0 0,1 0 1 0 0,-1 0-1 0 0,1 0 0 0 0,-1 0 0 0 0,0 0 1 0 0,1 0-1 0 0,-1 0 0 0 0,0 0 0 0 0,0 0 1 0 0,0 1-1 0 0,0-1 0 0 0,0 0 0 0 0,0 1 1 0 0,-2-2-1 0 0,25 3 3667 0 0,-5 0-3336 0 0,68 23 1447 0 0,-66-20-1894 0 0,0 1 0 0 0,-1 1 1 0 0,0 1-1 0 0,0 0 0 0 0,-1 1 0 0 0,0 1 0 0 0,0 1 0 0 0,-1 0 1 0 0,21 17-1 0 0,-33-24-178 0 0,-1 0 0 0 0,0 0 0 0 0,0 0 0 0 0,0 0 1 0 0,-1 1-1 0 0,1-1 0 0 0,-1 1 0 0 0,1-1 0 0 0,-1 1 0 0 0,0 0 0 0 0,-1 0 0 0 0,1 0 1 0 0,-1 0-1 0 0,1 0 0 0 0,-1 0 0 0 0,0 1 0 0 0,-1-1 0 0 0,1 0 0 0 0,-1 1 1 0 0,0-1-1 0 0,-1 7 0 0 0,-1 1 59 0 0,-1 0-1 0 0,-1 0 1 0 0,0 0 0 0 0,0 0 0 0 0,-1-1-1 0 0,-8 13 1 0 0,-5 10 47 0 0,0-1-1 0 0,-3-1 1 0 0,0-1 0 0 0,-2-1-1 0 0,-34 35 1 0 0,25-36-122 0 0,-39 28 0 0 0,44-37-14 0 0,0 1-1 0 0,2 1 0 0 0,-23 26 0 0 0,47-47-16 0 0,1 0 0 0 0,-1-1 0 0 0,0 1 1 0 0,0 0-1 0 0,1 0 0 0 0,-1 0 0 0 0,1 0 0 0 0,-1 0 0 0 0,1 0 0 0 0,-1 0 0 0 0,1 0 0 0 0,-1 0 0 0 0,1 0 1 0 0,0 0-1 0 0,0 0 0 0 0,-1 0 0 0 0,1 0 0 0 0,0 0 0 0 0,0 0 0 0 0,0 1 0 0 0,0-1 0 0 0,0 0 1 0 0,1 0-1 0 0,-1 0 0 0 0,0 0 0 0 0,0 0 0 0 0,1 0 0 0 0,-1 0 0 0 0,1 0 0 0 0,0 2 0 0 0,0-2-22 0 0,0-1 0 0 0,-1 1 0 0 0,1-1 0 0 0,0 1 0 0 0,0-1 0 0 0,0 1 0 0 0,0-1 0 0 0,0 0 0 0 0,-1 1 0 0 0,1-1 0 0 0,0 0 0 0 0,0 0-1 0 0,0 0 1 0 0,0 0 0 0 0,0 0 0 0 0,0 0 0 0 0,0 0 0 0 0,0 0 0 0 0,0 0 0 0 0,0 0 0 0 0,0 0 0 0 0,0 0 0 0 0,0-1 0 0 0,-1 1 0 0 0,1 0-1 0 0,0-1 1 0 0,0 1 0 0 0,0-1 0 0 0,0 1 0 0 0,0-1 0 0 0,-1 1 0 0 0,1-1 0 0 0,1-1 0 0 0,2-1-119 0 0,-1 1-399 0 0,0 0 0 0 0,0 0 1 0 0,0-1-1 0 0,-1 1 1 0 0,1-1-1 0 0,-1 0 0 0 0,1 0 1 0 0,-1 0-1 0 0,0 0 1 0 0,0 0-1 0 0,1-3 0 0 0,0-1-1078 0 0,0 6-505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04.090"/>
    </inkml:context>
    <inkml:brush xml:id="br0">
      <inkml:brushProperty name="width" value="0.05" units="cm"/>
      <inkml:brushProperty name="height" value="0.05" units="cm"/>
      <inkml:brushProperty name="color" value="#333333"/>
    </inkml:brush>
  </inkml:definitions>
  <inkml:trace contextRef="#ctx0" brushRef="#br0">604 2 7338 0 0,'-9'-1'1951'0'0,"0"0"1"0"0,0 1 0 0 0,0 0 0 0 0,-12 2 0 0 0,-7 2 234 0 0,-30 10 1 0 0,39-9-1576 0 0,-10 3-88 0 0,1 1 0 0 0,0 2 0 0 0,1 1 0 0 0,-48 27 0 0 0,34-12-345 0 0,0 1-1 0 0,-40 39 1 0 0,-11 20-132 0 0,176-152-7831 0 0,-67 53 5890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04.552"/>
    </inkml:context>
    <inkml:brush xml:id="br0">
      <inkml:brushProperty name="width" value="0.05" units="cm"/>
      <inkml:brushProperty name="height" value="0.05" units="cm"/>
      <inkml:brushProperty name="color" value="#333333"/>
    </inkml:brush>
  </inkml:definitions>
  <inkml:trace contextRef="#ctx0" brushRef="#br0">187 67 8170 0 0,'-6'-1'1198'0'0,"0"1"0"0"0,0 1 0 0 0,0-1 0 0 0,0 1 0 0 0,0 0 0 0 0,-6 2 1 0 0,10-2-1104 0 0,1 0 0 0 0,-1-1 1 0 0,0 1-1 0 0,1 0 1 0 0,-1 0-1 0 0,1 0 0 0 0,-1 0 1 0 0,1 1-1 0 0,0-1 1 0 0,-1 0-1 0 0,1 1 0 0 0,0-1 1 0 0,0 1-1 0 0,0-1 0 0 0,0 1 1 0 0,0-1-1 0 0,0 1 1 0 0,1 0-1 0 0,-1-1 0 0 0,0 1 1 0 0,1 0-1 0 0,-1 0 1 0 0,1 0-1 0 0,-1 2 0 0 0,-15 83 1811 0 0,-1 9-354 0 0,6-38-822 0 0,-4 38 125 0 0,-14 69-164 0 0,14-43-359 0 0,14-119-324 0 0,-1 8 28 0 0,0 0 1 0 0,-1 22-1 0 0,3-31-31 0 0,0 0 0 0 0,0 1 1 0 0,1-1-1 0 0,-1 0 0 0 0,0 0 0 0 0,1 0 0 0 0,-1 0 0 0 0,1 1 0 0 0,-1-1 1 0 0,1 0-1 0 0,0 0 0 0 0,0 0 0 0 0,0 0 0 0 0,0-1 0 0 0,1 1 0 0 0,-1 0 1 0 0,0 0-1 0 0,1-1 0 0 0,-1 1 0 0 0,1-1 0 0 0,2 3 0 0 0,0-4 0 0 0,-1 1 0 0 0,0-1 0 0 0,0-1 0 0 0,0 1 0 0 0,0 0 0 0 0,0-1 0 0 0,0 1 0 0 0,0-1 0 0 0,0 0 0 0 0,0 0 0 0 0,0 0 0 0 0,0-1 0 0 0,-1 1 0 0 0,4-3 0 0 0,2 1 3 0 0,10-5 6 0 0,8-3 0 0 0,1 0-1 0 0,38-9 1 0 0,-55 18-11 0 0,0 1-1 0 0,0-1 0 0 0,0 2 0 0 0,0-1 1 0 0,0 2-1 0 0,0-1 0 0 0,0 1 0 0 0,0 1 1 0 0,0-1-1 0 0,15 6 0 0 0,-13-2 2 0 0,0 1 0 0 0,0 0 0 0 0,0 1 1 0 0,17 13-1 0 0,-20-13 19 0 0,1 0 0 0 0,0-1 0 0 0,0 0 0 0 0,0-1 0 0 0,0 0-1 0 0,17 5 1 0 0,-26-10-16 0 0,-1 0 0 0 0,1 0 0 0 0,0-1-1 0 0,-1 1 1 0 0,1 0 0 0 0,-1-1 0 0 0,1 1-1 0 0,0-1 1 0 0,-1 1 0 0 0,1-1-1 0 0,-1 1 1 0 0,1-1 0 0 0,-1 1 0 0 0,0-1-1 0 0,1 1 1 0 0,-1-1 0 0 0,1 1 0 0 0,-1-1-1 0 0,0 0 1 0 0,1 1 0 0 0,-1-1-1 0 0,0 0 1 0 0,0 1 0 0 0,0-1 0 0 0,0 0-1 0 0,1 1 1 0 0,-1-1 0 0 0,0 0-1 0 0,0 1 1 0 0,0-1 0 0 0,0 0 0 0 0,-1-1-1 0 0,3-28 125 0 0,-2 29-118 0 0,11-337 327 0 0,-1-1-289 0 0,-10 328-57 0 0,-1 0 1 0 0,0 0-1 0 0,0 0 1 0 0,-1 0 0 0 0,-5-14-1 0 0,7 22 0 0 0,-1-1 1 0 0,-1 0-1 0 0,1 1 0 0 0,-1 0 0 0 0,1-1 0 0 0,-1 1 1 0 0,0 0-1 0 0,0 0 0 0 0,0 0 0 0 0,-1 0 1 0 0,1 0-1 0 0,-1 0 0 0 0,1 1 0 0 0,-1-1 0 0 0,0 1 1 0 0,0 0-1 0 0,0 0 0 0 0,0 0 0 0 0,-5-2 1 0 0,8 4-62 0 0,-1 0 0 0 0,1 0 0 0 0,-1-1 1 0 0,1 1-1 0 0,-1 0 0 0 0,1 0 0 0 0,-1 0 1 0 0,1 0-1 0 0,-1 0 0 0 0,1 1 0 0 0,-1-1 1 0 0,1 0-1 0 0,-1 0 0 0 0,1 0 0 0 0,-1 0 1 0 0,1 0-1 0 0,-1 1 0 0 0,1-1 0 0 0,-1 0 1 0 0,1 0-1 0 0,-1 1 0 0 0,1-1 0 0 0,0 0 1 0 0,-1 1-1 0 0,1-1 0 0 0,-1 0 1 0 0,1 1-1 0 0,0-1 0 0 0,0 1 0 0 0,-1-1 1 0 0,1 1-1 0 0,0-1 0 0 0,0 1 0 0 0,-1-1 1 0 0,1 0-1 0 0,0 1 0 0 0,0-1 0 0 0,0 1 1 0 0,0-1-1 0 0,0 1 0 0 0,0 0 0 0 0,0-1 1 0 0,0 1-1 0 0,0-1 0 0 0,0 1 0 0 0,0 34-4377 0 0,1-22 3350 0 0,-1 6-828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37.433"/>
    </inkml:context>
    <inkml:brush xml:id="br0">
      <inkml:brushProperty name="width" value="0.1" units="cm"/>
      <inkml:brushProperty name="height" value="0.1" units="cm"/>
      <inkml:brushProperty name="color" value="#333333"/>
    </inkml:brush>
  </inkml:definitions>
  <inkml:trace contextRef="#ctx0" brushRef="#br0">1 1 9162 0 0,'0'15'4641'0'0,"0"5"-1590"0"0,0-13-2834 0 0,0 0 0 0 0,1-1 0 0 0,0 1 0 0 0,0 0 0 0 0,3 7 0 0 0,10 27 438 0 0,0-2-259 0 0,10 50 0 0 0,-14-34-274 0 0,-3-1 1 0 0,-2 1-1 0 0,-4 89 0 0 0,-7 30-897 0 0,4 0-5040 0 0,2-144 3707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05.035"/>
    </inkml:context>
    <inkml:brush xml:id="br0">
      <inkml:brushProperty name="width" value="0.05" units="cm"/>
      <inkml:brushProperty name="height" value="0.05" units="cm"/>
      <inkml:brushProperty name="color" value="#333333"/>
    </inkml:brush>
  </inkml:definitions>
  <inkml:trace contextRef="#ctx0" brushRef="#br0">12 88 6137 0 0,'-1'-2'406'0'0,"1"0"0"0"0,-1-1-1 0 0,1 1 1 0 0,-1 0-1 0 0,1-1 1 0 0,0 1 0 0 0,0-1-1 0 0,0 1 1 0 0,0 0-1 0 0,0-1 1 0 0,1 1 0 0 0,-1 0-1 0 0,1-1 1 0 0,-1 1-1 0 0,1 0 1 0 0,0-1 0 0 0,0 1-1 0 0,0 0 1 0 0,3-4-1 0 0,6-22 2379 0 0,-5 19-933 0 0,-3 9-702 0 0,-2 6-24 0 0,-2 10-178 0 0,-10 60 929 0 0,5-38-1536 0 0,2 0-1 0 0,0 59 1 0 0,1-25-143 0 0,3-17-11 0 0,9 84 0 0 0,-1-41-100 0 0,1 117 169 0 0,-7-203-228 0 0,-2-10-22 0 0,1 1-1 0 0,0 0 1 0 0,0 0-1 0 0,0-1 1 0 0,1 1 0 0 0,-1 0-1 0 0,0 0 1 0 0,1-1-1 0 0,0 1 1 0 0,0 0 0 0 0,0-1-1 0 0,0 1 1 0 0,3 4 0 0 0,-4-7-12 0 0,0 0 0 0 0,1 0 1 0 0,-1 0-1 0 0,0 0 1 0 0,1 0-1 0 0,-1 0 1 0 0,1 0-1 0 0,-1 0 1 0 0,0 0-1 0 0,1 0 1 0 0,-1-1-1 0 0,0 1 1 0 0,1 0-1 0 0,-1 0 1 0 0,0 0-1 0 0,1 0 1 0 0,-1-1-1 0 0,0 1 0 0 0,1 0 1 0 0,-1 0-1 0 0,0 0 1 0 0,0-1-1 0 0,1 1 1 0 0,-1 0-1 0 0,0-1 1 0 0,0 1-1 0 0,0 0 1 0 0,1-1-1 0 0,-1 1 1 0 0,0 0-1 0 0,0-1 1 0 0,0 1-1 0 0,0 0 1 0 0,0-1-1 0 0,1 1 0 0 0,-1 0 1 0 0,0-1-1 0 0,0 1 1 0 0,0 0-1 0 0,0-1 1 0 0,0 0-1 0 0,4-19-406 0 0,-4 19 363 0 0,15-172-5868 0 0,-8 75 3038 0 0,-3 51 1201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05.469"/>
    </inkml:context>
    <inkml:brush xml:id="br0">
      <inkml:brushProperty name="width" value="0.05" units="cm"/>
      <inkml:brushProperty name="height" value="0.05" units="cm"/>
      <inkml:brushProperty name="color" value="#333333"/>
    </inkml:brush>
  </inkml:definitions>
  <inkml:trace contextRef="#ctx0" brushRef="#br0">1 19 4897 0 0,'0'-1'698'0'0,"0"0"0"0"0,0-1 0 0 0,0 1 0 0 0,0-1 0 0 0,0 1 0 0 0,0 0 0 0 0,1-1 0 0 0,-1 1 0 0 0,0 0 0 0 0,1-1 0 0 0,1-1 0 0 0,2 4 2717 0 0,1 10-1852 0 0,6 22-440 0 0,-2 0 0 0 0,-2 1 0 0 0,7 64 0 0 0,-6 107-177 0 0,-7-137-514 0 0,-2 53-150 0 0,-1-58-155 0 0,11 111 0 0 0,-8-168-161 0 0,4 24-29 0 0,-4-28 0 0 0,-1-1 1 0 0,0 0 0 0 0,1 1 0 0 0,-1-1 0 0 0,1 0 0 0 0,-1 0 0 0 0,1 1-1 0 0,0-1 1 0 0,0 0 0 0 0,-1 0 0 0 0,1 0 0 0 0,0 0 0 0 0,0 0 0 0 0,0 0-1 0 0,0 0 1 0 0,0 0 0 0 0,2 1 0 0 0,-2-2-51 0 0,-1 0 0 0 0,0 0 0 0 0,1 0 0 0 0,-1 0 0 0 0,1 0 0 0 0,-1 0 0 0 0,1 0 0 0 0,-1 0 0 0 0,1-1 0 0 0,-1 1 0 0 0,0 0 0 0 0,1 0 0 0 0,-1 0 0 0 0,1 0 0 0 0,-1-1 0 0 0,0 1 0 0 0,1 0 0 0 0,-1 0 0 0 0,0-1 0 0 0,1 1 0 0 0,-1 0 0 0 0,0-1 0 0 0,0 1 1 0 0,1 0-1 0 0,-1-1 0 0 0,0 1 0 0 0,0-1 0 0 0,1 1 0 0 0,-1 0 0 0 0,0-1 0 0 0,0 1 0 0 0,0-1 0 0 0,0 1 0 0 0,0-1 0 0 0,6-17-1714 0 0,-6 17 1761 0 0,4-20-1959 0 0,0 0-693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06.292"/>
    </inkml:context>
    <inkml:brush xml:id="br0">
      <inkml:brushProperty name="width" value="0.05" units="cm"/>
      <inkml:brushProperty name="height" value="0.05" units="cm"/>
      <inkml:brushProperty name="color" value="#333333"/>
    </inkml:brush>
  </inkml:definitions>
  <inkml:trace contextRef="#ctx0" brushRef="#br0">37 697 5529 0 0,'-7'0'1823'0'0,"5"0"-1333"0"0,0-1 0 0 0,-1 1-1 0 0,1 0 1 0 0,0 0 0 0 0,-1 0 0 0 0,1 1 0 0 0,0-1-1 0 0,-1 1 1 0 0,1-1 0 0 0,0 1 0 0 0,-3 0-1 0 0,8 1 100 0 0,0-1 0 0 0,-1 0-1 0 0,1 0 1 0 0,0 0 0 0 0,0 0-1 0 0,0-1 1 0 0,0 1 0 0 0,0-1-1 0 0,5 0 1 0 0,-1 0-308 0 0,-1-1 0 0 0,1 0 0 0 0,-1 0 0 0 0,0-1 0 0 0,0 0 1 0 0,1 0-1 0 0,-1 0 0 0 0,0-1 0 0 0,9-5 0 0 0,8-7 105 0 0,21-17 0 0 0,-13 9-44 0 0,46-33 136 0 0,137-131 0 0 0,-174 142-428 0 0,-1-1-1 0 0,-3-2 1 0 0,-1-2 0 0 0,34-67-1 0 0,-58 95-47 0 0,12-17-5 0 0,-23 38 2 0 0,0 1 0 0 0,0 0 0 0 0,0 0 0 0 0,0-1 0 0 0,0 1 0 0 0,1 0 0 0 0,-1 0 0 0 0,0-1 0 0 0,0 1 0 0 0,0 0 0 0 0,0 0 0 0 0,1-1 0 0 0,-1 1 0 0 0,0 0 0 0 0,0 0 0 0 0,1 0 0 0 0,-1-1 0 0 0,0 1 0 0 0,0 0 1 0 0,1 0-1 0 0,-1 0 0 0 0,0 0 0 0 0,0 0 0 0 0,1 0 0 0 0,-1 0 0 0 0,0-1 0 0 0,1 1 0 0 0,-1 0 0 0 0,0 0 0 0 0,1 0 0 0 0,-1 0 0 0 0,0 0 0 0 0,0 0 0 0 0,1 0 0 0 0,-1 1 0 0 0,0-1 0 0 0,1 0 0 0 0,-1 0 0 0 0,0 0 0 0 0,0 0 0 0 0,1 0 0 0 0,-1 0 0 0 0,0 0 0 0 0,0 1 0 0 0,1-1 0 0 0,-1 0 0 0 0,0 0 0 0 0,0 0 0 0 0,1 1 1 0 0,-1-1-1 0 0,0 0 0 0 0,0 0 0 0 0,0 1 0 0 0,0-1 0 0 0,1 0 0 0 0,-1 0 0 0 0,0 1 0 0 0,0-1 0 0 0,0 0 0 0 0,0 1 0 0 0,0-1 0 0 0,0 0 0 0 0,0 0 0 0 0,0 1 0 0 0,0-1 0 0 0,0 1 0 0 0,5 25-56 0 0,-4-20 55 0 0,17 56-9 0 0,-8-48 11 0 0,1-1 0 0 0,-2 1 6 0 0,1 0-1 0 0,1 0 1 0 0,0-1-1 0 0,21 19 1 0 0,-21-23-1 0 0,-2 0-1 0 0,1 1 1 0 0,-1 0 0 0 0,-1 1 0 0 0,0 0 0 0 0,0 0 0 0 0,-1 0 0 0 0,9 22 0 0 0,81 271 145 0 0,-95-299-145 0 0,34 109 53 0 0,-29-95-13 0 0,1-1 0 0 0,1 1 0 0 0,21 31 1 0 0,-30-49-36 0 0,1-1 1 0 0,-1 1 0 0 0,1 0 0 0 0,0 0-1 0 0,-1-1 1 0 0,1 1 0 0 0,-1 0 0 0 0,1-1-1 0 0,0 1 1 0 0,0-1 0 0 0,-1 1 0 0 0,1-1-1 0 0,0 1 1 0 0,0-1 0 0 0,0 1 0 0 0,0-1-1 0 0,1 1 1 0 0,-2-1-1 0 0,1 0 1 0 0,-1-1-1 0 0,0 1 1 0 0,1 0-1 0 0,-1 0 0 0 0,0 0 1 0 0,1 0-1 0 0,-1 0 0 0 0,0 0 1 0 0,1-1-1 0 0,-1 1 0 0 0,0 0 1 0 0,1 0-1 0 0,-1-1 1 0 0,0 1-1 0 0,1 0 0 0 0,-1 0 1 0 0,0-1-1 0 0,0 1 0 0 0,1 0 1 0 0,-1-1-1 0 0,0 1 1 0 0,0 0-1 0 0,0-1 0 0 0,1 1 1 0 0,-1 0-1 0 0,0-1 0 0 0,1-1 4 0 0,-1 1-1 0 0,0-1 0 0 0,1 1 1 0 0,-1-1-1 0 0,0 0 1 0 0,0 1-1 0 0,0-1 0 0 0,0 1 1 0 0,0-1-1 0 0,-1 1 0 0 0,1-1 1 0 0,0 0-1 0 0,-1 1 0 0 0,1-1 1 0 0,-1 1-1 0 0,1-1 0 0 0,-1 1 1 0 0,0 0-1 0 0,-1-3 0 0 0,1 2-10 0 0,-1 0 0 0 0,0 0-1 0 0,1 0 1 0 0,-1 0 0 0 0,0 0-1 0 0,0 0 1 0 0,0 1-1 0 0,0-1 1 0 0,-1 1 0 0 0,1-1-1 0 0,0 1 1 0 0,-1 0 0 0 0,1 0-1 0 0,-1 0 1 0 0,1 0-1 0 0,-1 0 1 0 0,1 1 0 0 0,-1-1-1 0 0,1 1 1 0 0,-1-1 0 0 0,0 1-1 0 0,1 0 1 0 0,-1 0-1 0 0,0 0 1 0 0,1 1 0 0 0,-1-1-1 0 0,0 1 1 0 0,1-1 0 0 0,-1 1-1 0 0,1 0 1 0 0,-1 0 0 0 0,1 0-1 0 0,-3 2 1 0 0,-32 12-6 0 0,0 2 0 0 0,-66 42-1 0 0,49-30-19 0 0,39-21-126 0 0,21-23-4149 0 0,7-6 1758 0 0,-5 9 549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06.770"/>
    </inkml:context>
    <inkml:brush xml:id="br0">
      <inkml:brushProperty name="width" value="0.05" units="cm"/>
      <inkml:brushProperty name="height" value="0.05" units="cm"/>
      <inkml:brushProperty name="color" value="#333333"/>
    </inkml:brush>
  </inkml:definitions>
  <inkml:trace contextRef="#ctx0" brushRef="#br0">263 11 7186 0 0,'-7'-2'2411'0'0,"-20"-5"2269"0"0,27 7-4483 0 0,-1 0 1 0 0,1-1-1 0 0,-1 1 1 0 0,1 0-1 0 0,-1 0 1 0 0,1 0-1 0 0,-1 0 1 0 0,1-1-1 0 0,-1 1 1 0 0,1 0-1 0 0,-1 0 1 0 0,1 0-1 0 0,-1 0 1 0 0,1 0-1 0 0,-1 0 1 0 0,1 0-1 0 0,-1 1 1 0 0,1-1-1 0 0,-1 0 1 0 0,0 0-1 0 0,1 0 1 0 0,0 0-1 0 0,-1 1 1 0 0,1-1-1 0 0,-1 0 1 0 0,1 0-1 0 0,-1 1 1 0 0,0 0-1 0 0,0 9 143 0 0,0 1 1 0 0,-2 0-1 0 0,1-1 0 0 0,-1 1 0 0 0,-1-1 0 0 0,0 0 0 0 0,-6 11 1 0 0,-10 31 215 0 0,-2 22-54 0 0,-3 0-1 0 0,-37 73 1 0 0,52-127-460 0 0,1 1-1 0 0,1 0 1 0 0,1 0 0 0 0,1 1 0 0 0,1 0 0 0 0,1 0 0 0 0,0 0 0 0 0,1 30 0 0 0,3-50-37 0 0,0 1 0 0 0,0-1 0 0 0,0 0 0 0 0,1 1 0 0 0,-1-1 0 0 0,1 0 1 0 0,-1 0-1 0 0,1 1 0 0 0,0-1 0 0 0,0 0 0 0 0,0 0 0 0 0,0 0 0 0 0,1 0 0 0 0,-1 0 0 0 0,0 0 0 0 0,1 0 0 0 0,-1-1 0 0 0,1 1 0 0 0,0 0 0 0 0,0-1 1 0 0,0 1-1 0 0,-1-1 0 0 0,1 0 0 0 0,1 1 0 0 0,-1-1 0 0 0,0 0 0 0 0,0 0 0 0 0,0-1 0 0 0,0 1 0 0 0,3 0 0 0 0,8 2 11 0 0,0-1 1 0 0,-1 0-1 0 0,1-1 0 0 0,19-1 0 0 0,-10 0-9 0 0,5 2 21 0 0,-1-2-1 0 0,1-1 0 0 0,0-1 0 0 0,0-1 0 0 0,0-2 0 0 0,-1-1 1 0 0,39-13-1 0 0,-36 9-6 0 0,-14 5 4 0 0,0 0 0 0 0,0-1 0 0 0,-1-1 0 0 0,20-12 1 0 0,-34 19-25 0 0,0 0 1 0 0,0 0-1 0 0,0 0 1 0 0,0 0-1 0 0,1 0 1 0 0,-1 0-1 0 0,0 0 1 0 0,0 0-1 0 0,0 0 1 0 0,1 0 0 0 0,-1 0-1 0 0,0 0 1 0 0,0 0-1 0 0,0 0 1 0 0,0 0-1 0 0,0 0 1 0 0,1-1-1 0 0,-1 1 1 0 0,0 0 0 0 0,0 0-1 0 0,0 0 1 0 0,0 0-1 0 0,0 0 1 0 0,0-1-1 0 0,1 1 1 0 0,-1 0-1 0 0,0 0 1 0 0,0 0-1 0 0,0 0 1 0 0,0-1 0 0 0,0 1-1 0 0,0 0 1 0 0,0 0-1 0 0,0 0 1 0 0,0-1-1 0 0,0 1 1 0 0,0 0-1 0 0,0 0 1 0 0,0 0 0 0 0,0 0-1 0 0,0-1 1 0 0,0 1-1 0 0,0 0 1 0 0,0 0-1 0 0,0 0 1 0 0,0-1-1 0 0,0 1 1 0 0,0 0-1 0 0,-1 0 1 0 0,1 0 0 0 0,0 0-1 0 0,0-1 1 0 0,0 1-1 0 0,0 0 1 0 0,0 0-1 0 0,0 0 1 0 0,-1 0-1 0 0,1 0 1 0 0,0 0 0 0 0,0-1-1 0 0,-18 0 24 0 0,-24 6-1329 0 0,32-2 78 0 0,8-3 872 0 0,0 0-1 0 0,0 0 1 0 0,1 1-1 0 0,-1-1 1 0 0,0 1-1 0 0,0-1 1 0 0,1 1-1 0 0,-1 0 1 0 0,1-1-1 0 0,-1 1 1 0 0,0 0-1 0 0,1 0 1 0 0,0 0 0 0 0,-1 0-1 0 0,1 1 1 0 0,-2 0-1 0 0,3 4-2091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07.225"/>
    </inkml:context>
    <inkml:brush xml:id="br0">
      <inkml:brushProperty name="width" value="0.05" units="cm"/>
      <inkml:brushProperty name="height" value="0.05" units="cm"/>
      <inkml:brushProperty name="color" value="#333333"/>
    </inkml:brush>
  </inkml:definitions>
  <inkml:trace contextRef="#ctx0" brushRef="#br0">41 1 10682 0 0,'-3'0'1659'0'0,"-23"3"3551"0"0,25-3-5189 0 0,0 0-1 0 0,0 1 1 0 0,1-1-1 0 0,-1 0 1 0 0,1 1-1 0 0,-1-1 1 0 0,0 1-1 0 0,1-1 1 0 0,-1 1-1 0 0,1-1 1 0 0,-1 1-1 0 0,1 0 1 0 0,-1-1-1 0 0,1 1 1 0 0,0-1-1 0 0,-1 1 1 0 0,1 0-1 0 0,0 0 1 0 0,-1-1-1 0 0,1 1 1 0 0,0 0-1 0 0,0-1 1 0 0,0 1-1 0 0,-1 0 1 0 0,1 0-1 0 0,0-1 1 0 0,0 1-1 0 0,0 0 1 0 0,0 0-1 0 0,1-1 1 0 0,-1 1-1 0 0,0 1 1 0 0,4 70 1373 0 0,-3-50-825 0 0,0 0 1 0 0,-4 29 0 0 0,0 26 572 0 0,5 119 558 0 0,-1-68-1174 0 0,2 118 27 0 0,0-185-470 0 0,0 9 28 0 0,-7 92 0 0 0,1-142-83 0 0,2-14-23 0 0,0 1 0 0 0,0-1 1 0 0,1 1-1 0 0,-1-1 0 0 0,1 1 0 0 0,2 6 0 0 0,6-40-1135 0 0,23-170-6988 0 0,-23 148 6164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07.741"/>
    </inkml:context>
    <inkml:brush xml:id="br0">
      <inkml:brushProperty name="width" value="0.05" units="cm"/>
      <inkml:brushProperty name="height" value="0.05" units="cm"/>
      <inkml:brushProperty name="color" value="#333333"/>
    </inkml:brush>
  </inkml:definitions>
  <inkml:trace contextRef="#ctx0" brushRef="#br0">26 2 10362 0 0,'-12'-1'7114'0'0,"12"1"-7016"0"0,-1 1 1 0 0,1-1-1 0 0,-1 1 0 0 0,1-1 0 0 0,-1 1 0 0 0,1-1 0 0 0,0 1 0 0 0,-1-1 0 0 0,1 1 0 0 0,0-1 0 0 0,-1 1 0 0 0,1 0 0 0 0,0-1 0 0 0,0 1 0 0 0,0 0 0 0 0,-1-1 0 0 0,1 1 0 0 0,0 0 0 0 0,0-1 1 0 0,0 2-1 0 0,-1 6 568 0 0,-2 17-10 0 0,1 1 1 0 0,1-1 0 0 0,4 51 0 0 0,0-27-265 0 0,7 161 750 0 0,2 98-289 0 0,-12-284-840 0 0,1 27-21 0 0,1 1 0 0 0,11 55 0 0 0,-13-107-91 0 0,0 0 0 0 0,0 1 0 0 0,0-1-1 0 0,0 1 1 0 0,0-1 0 0 0,0 0-1 0 0,0 1 1 0 0,0-1 0 0 0,0 1 0 0 0,0-1-1 0 0,0 0 1 0 0,0 1 0 0 0,0-1 0 0 0,1 1-1 0 0,-1-1 1 0 0,0 0 0 0 0,0 1-1 0 0,0-1 1 0 0,1 0 0 0 0,-1 1 0 0 0,0-1-1 0 0,1 0 1 0 0,-1 1 0 0 0,0-1 0 0 0,0 0-1 0 0,1 0 1 0 0,0 1 0 0 0,3-12-2460 0 0,0-20-710 0 0,-2 11 1066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08.193"/>
    </inkml:context>
    <inkml:brush xml:id="br0">
      <inkml:brushProperty name="width" value="0.05" units="cm"/>
      <inkml:brushProperty name="height" value="0.05" units="cm"/>
      <inkml:brushProperty name="color" value="#333333"/>
    </inkml:brush>
  </inkml:definitions>
  <inkml:trace contextRef="#ctx0" brushRef="#br0">367 3 4769 0 0,'-4'-2'8109'0'0,"-4"6"-5248"0"0,-5 6-279 0 0,-27 29 2930 0 0,-45 48-4110 0 0,17 2-1024 0 0,35-44-257 0 0,20-27-70 0 0,-76 95 179 0 0,88-112-225 0 0,-1 1-1 0 0,1 0 1 0 0,-1 0 0 0 0,1 0-1 0 0,0 0 1 0 0,0 0 0 0 0,0 1-1 0 0,0-1 1 0 0,0 0 0 0 0,1 0-1 0 0,-1 1 1 0 0,1-1 0 0 0,0 0-1 0 0,-1 1 1 0 0,1 3 0 0 0,7 34 25 0 0,0-7-24 0 0,-5-24-10 0 0,0 0 1 0 0,1 0-1 0 0,0-1 1 0 0,1 1 0 0 0,0-1-1 0 0,0 0 1 0 0,1 0 0 0 0,-1 0-1 0 0,13 14 1 0 0,11 19 13 0 0,-10-13-6 0 0,2 0 0 0 0,44 48 1 0 0,-39-49 36 0 0,-2 1 0 0 0,27 41 0 0 0,-41-47-176 0 0,-12-23-695 0 0,-3-14-725 0 0,3 6 355 0 0,0-1 0 0 0,1 1-1 0 0,0-1 1 0 0,1 0 0 0 0,0 1 0 0 0,0-14-1 0 0,1 16 596 0 0,0-19-1871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08.623"/>
    </inkml:context>
    <inkml:brush xml:id="br0">
      <inkml:brushProperty name="width" value="0.05" units="cm"/>
      <inkml:brushProperty name="height" value="0.05" units="cm"/>
      <inkml:brushProperty name="color" value="#333333"/>
    </inkml:brush>
  </inkml:definitions>
  <inkml:trace contextRef="#ctx0" brushRef="#br0">61 1 7122 0 0,'-2'0'420'0'0,"0"0"1"0"0,1 0 0 0 0,-1 0 0 0 0,0 0-1 0 0,0 0 1 0 0,0 0 0 0 0,1 0 0 0 0,-1 1-1 0 0,0-1 1 0 0,0 1 0 0 0,1-1 0 0 0,-1 1-1 0 0,0 0 1 0 0,1-1 0 0 0,-1 1 0 0 0,1 0-1 0 0,-1 0 1 0 0,1 0 0 0 0,-1 0 0 0 0,1 1-1 0 0,0-1 1 0 0,-3 3 0 0 0,3 0-247 0 0,-1 0 1 0 0,1 0-1 0 0,0 0 1 0 0,0 0-1 0 0,1 0 1 0 0,-1 0-1 0 0,1 0 1 0 0,0 0-1 0 0,0 6 1 0 0,4 172 2378 0 0,-6 164 471 0 0,2-341-3003 0 0,-15 205 531 0 0,14-159-443 0 0,2 0-1 0 0,10 57 1 0 0,-12-107-109 0 0,1-1 0 0 0,0 1 0 0 0,0-1 0 0 0,0 1 0 0 0,0 0 0 0 0,0-1 0 0 0,0 1 0 0 0,1-1 0 0 0,-1 1 1 0 0,0-1-1 0 0,0 1 0 0 0,0-1 0 0 0,0 1 0 0 0,1-1 0 0 0,-1 1 0 0 0,0-1 0 0 0,0 1 0 0 0,1-1 0 0 0,-1 1 0 0 0,0-1 0 0 0,1 0 0 0 0,-1 1 0 0 0,0-1 0 0 0,1 0 0 0 0,-1 1 0 0 0,1-1 0 0 0,-1 0 0 0 0,1 1 0 0 0,-1-1 0 0 0,1 0 1 0 0,0 0-26 0 0,0 0 1 0 0,0-1-1 0 0,0 1 1 0 0,-1-1 0 0 0,1 1-1 0 0,0-1 1 0 0,-1 1 0 0 0,1-1-1 0 0,0 0 1 0 0,-1 1 0 0 0,1-1-1 0 0,-1 0 1 0 0,1 0 0 0 0,-1 1-1 0 0,1-2 1 0 0,15-34-1296 0 0,-8 7-233 0 0,-1-1 0 0 0,-1 0 1 0 0,1-36-1 0 0,-4 22-89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09.067"/>
    </inkml:context>
    <inkml:brush xml:id="br0">
      <inkml:brushProperty name="width" value="0.05" units="cm"/>
      <inkml:brushProperty name="height" value="0.05" units="cm"/>
      <inkml:brushProperty name="color" value="#333333"/>
    </inkml:brush>
  </inkml:definitions>
  <inkml:trace contextRef="#ctx0" brushRef="#br0">36 94 7802 0 0,'-2'0'494'0'0,"1"0"0"0"0,-1 0 1 0 0,1 1-1 0 0,-1-1 0 0 0,1 0 1 0 0,-1 1-1 0 0,1-1 1 0 0,0 1-1 0 0,-1 0 0 0 0,1-1 1 0 0,0 1-1 0 0,-1 0 0 0 0,-1 1 1 0 0,2-1-220 0 0,-1 1 1 0 0,1-1-1 0 0,0 0 1 0 0,0 0 0 0 0,0 1-1 0 0,0-1 1 0 0,0 1 0 0 0,0-1-1 0 0,1 1 1 0 0,-1-1-1 0 0,-1 3 1 0 0,2-3-211 0 0,0 0 0 0 0,0 0 1 0 0,0 0-1 0 0,-1 0 0 0 0,1 0 0 0 0,0 0 0 0 0,0 0 0 0 0,0 0 1 0 0,1 0-1 0 0,-1 0 0 0 0,0 0 0 0 0,0 0 0 0 0,0 0 1 0 0,1-1-1 0 0,-1 1 0 0 0,0 0 0 0 0,1 0 0 0 0,-1 0 0 0 0,1 0 1 0 0,-1 0-1 0 0,1 0 0 0 0,0-1 0 0 0,-1 1 0 0 0,1 0 1 0 0,0 0-1 0 0,-1-1 0 0 0,1 1 0 0 0,0-1 0 0 0,0 1 0 0 0,0-1 1 0 0,0 1-1 0 0,-1-1 0 0 0,1 1 0 0 0,0-1 0 0 0,0 1 1 0 0,0-1-1 0 0,0 0 0 0 0,0 0 0 0 0,0 0 0 0 0,0 0 0 0 0,0 1 1 0 0,0-1-1 0 0,0 0 0 0 0,2-1 0 0 0,2 1 77 0 0,0 0 0 0 0,0 0 0 0 0,0-1 0 0 0,0 0 0 0 0,0 0 0 0 0,0 0 0 0 0,-1-1 0 0 0,1 0 0 0 0,8-4 0 0 0,42-27 391 0 0,-39 23-463 0 0,20-14 38 0 0,-19 11-61 0 0,1 2-1 0 0,1 0 1 0 0,0 0-1 0 0,25-8 0 0 0,-42 18-37 0 0,0 0 0 0 0,0 1 0 0 0,0-1 0 0 0,0 1 0 0 0,0 0 0 0 0,0 0 0 0 0,1 0 0 0 0,-1 0 0 0 0,0 0 0 0 0,0 0 0 0 0,0 0 0 0 0,0 1 0 0 0,0-1 0 0 0,0 1 0 0 0,0-1 0 0 0,0 1 0 0 0,0 0 0 0 0,0 0 0 0 0,0 0 0 0 0,0 0 0 0 0,-1 0 0 0 0,1 0 0 0 0,0 1 0 0 0,-1-1 0 0 0,1 0 0 0 0,-1 1 0 0 0,1 0 0 0 0,-1-1 0 0 0,0 1 0 0 0,0 0 0 0 0,1-1 0 0 0,-1 1 0 0 0,1 3 0 0 0,3 7 53 0 0,1 1 0 0 0,-2 0 1 0 0,0 0-1 0 0,3 17 0 0 0,-2-8 15 0 0,87 357 936 0 0,-77-291-777 0 0,-4 2 0 0 0,-1 158 1 0 0,-8-206-136 0 0,14 80 0 0 0,-15-117-93 0 0,-1 10-84 0 0,-9-21-1364 0 0,-14-11-1938 0 0,18 14 2476 0 0,-1 1 0 0 0,1 0 1 0 0,-1 1-1 0 0,1-1 0 0 0,-1 1 1 0 0,0 0-1 0 0,1 0 0 0 0,-9 1 1 0 0,-2 0-984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09.515"/>
    </inkml:context>
    <inkml:brush xml:id="br0">
      <inkml:brushProperty name="width" value="0.05" units="cm"/>
      <inkml:brushProperty name="height" value="0.05" units="cm"/>
      <inkml:brushProperty name="color" value="#333333"/>
    </inkml:brush>
  </inkml:definitions>
  <inkml:trace contextRef="#ctx0" brushRef="#br0">33 1 8482 0 0,'-7'5'2743'0'0,"4"-3"-1961"0"0,0 0 0 0 0,0 0 0 0 0,0 1 0 0 0,0 0 0 0 0,1-1 0 0 0,-4 6 0 0 0,5-8-724 0 0,1 1-1 0 0,0-1 1 0 0,0 1-1 0 0,0-1 1 0 0,-1 0 0 0 0,1 1-1 0 0,0-1 1 0 0,0 1-1 0 0,0-1 1 0 0,0 1-1 0 0,0-1 1 0 0,0 1-1 0 0,0-1 1 0 0,0 1-1 0 0,0-1 1 0 0,0 1 0 0 0,0-1-1 0 0,0 1 1 0 0,0-1-1 0 0,0 1 1 0 0,1-1-1 0 0,-1 1 1 0 0,1 0 18 0 0,0 0 0 0 0,-1 0 0 0 0,1 0 1 0 0,0 0-1 0 0,0 0 0 0 0,0-1 0 0 0,0 1 0 0 0,0 0 0 0 0,0-1 1 0 0,0 1-1 0 0,0-1 0 0 0,0 1 0 0 0,2 0 0 0 0,12 2 198 0 0,1 1-1 0 0,-1-2 0 0 0,0 0 1 0 0,1-1-1 0 0,-1-1 0 0 0,26-2 0 0 0,32 1-133 0 0,-41 2-103 0 0,19 0-303 0 0,-48-1-75 0 0,1 1-1 0 0,-1-1 0 0 0,1 1 0 0 0,-1 0 0 0 0,0 0 1 0 0,0 0-1 0 0,1 0 0 0 0,-1 1 0 0 0,0-1 0 0 0,0 1 0 0 0,3 3 1 0 0,-1 0-1282 0 0,-5 4-651 0 0</inkml:trace>
  <inkml:trace contextRef="#ctx0" brushRef="#br0" timeOffset="1">68 109 10034 0 0,'-1'0'323'0'0,"0"-1"-1"0"0,-1 1 1 0 0,1 0-1 0 0,0 0 1 0 0,0 0-1 0 0,-1 0 1 0 0,1 1 0 0 0,0-1-1 0 0,0 0 1 0 0,0 0-1 0 0,-1 1 1 0 0,1-1-1 0 0,0 1 1 0 0,0-1-1 0 0,0 1 1 0 0,0-1-1 0 0,0 1 1 0 0,0 0 0 0 0,0 0-1 0 0,0-1 1 0 0,0 1-1 0 0,-1 1 1 0 0,1 1-205 0 0,0 0 0 0 0,0 0 1 0 0,0 0-1 0 0,1 0 0 0 0,-1 0 1 0 0,1 0-1 0 0,0 0 0 0 0,0 0 1 0 0,0 4-1 0 0,8 85 1069 0 0,-3-51-728 0 0,1 67 1068 0 0,-9 131 1 0 0,-2-57-819 0 0,5-134-601 0 0,-1 5 14 0 0,2 0 1 0 0,10 64-1 0 0,-7-106-100 0 0,-1-11-219 0 0,5-19-674 0 0,2-34-1494 0 0,9-94-4794 0 0,-13 99 4554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37.802"/>
    </inkml:context>
    <inkml:brush xml:id="br0">
      <inkml:brushProperty name="width" value="0.1" units="cm"/>
      <inkml:brushProperty name="height" value="0.1" units="cm"/>
      <inkml:brushProperty name="color" value="#333333"/>
    </inkml:brush>
  </inkml:definitions>
  <inkml:trace contextRef="#ctx0" brushRef="#br0">52 16 7330 0 0,'-4'-9'4929'0'0,"-6"4"-2153"0"0,5 3-1768 0 0,0 2 1401 0 0,4 3-1529 0 0,-3 4-328 0 0,-5 1-208 0 0,4 0-272 0 0,5 3-32 0 0,-3-1-40 0 0,3 3-200 0 0,0-2-704 0 0,-5-1-752 0 0,5 1 1304 0 0,1-1-913 0 0,6 4-575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09.940"/>
    </inkml:context>
    <inkml:brush xml:id="br0">
      <inkml:brushProperty name="width" value="0.05" units="cm"/>
      <inkml:brushProperty name="height" value="0.05" units="cm"/>
      <inkml:brushProperty name="color" value="#333333"/>
    </inkml:brush>
  </inkml:definitions>
  <inkml:trace contextRef="#ctx0" brushRef="#br0">0 0 10322 0 0,'1'25'5119'0'0,"5"30"1"0"0,19 76-3966 0 0,-11-64 51 0 0,-8-34-923 0 0,53 351 1847 0 0,-32-132-1847 0 0,-26-229-364 0 0,2-1 0 0 0,1 1 0 0 0,1-1 0 0 0,0 0 0 0 0,2 0-1 0 0,0-1 1 0 0,12 22 0 0 0,-19-42-50 0 0,1 0 1 0 0,0 0-1 0 0,-1 0 1 0 0,1 0-1 0 0,0-1 1 0 0,-1 1-1 0 0,1 0 1 0 0,0 0-1 0 0,0-1 1 0 0,0 1-1 0 0,0 0 1 0 0,0-1-1 0 0,0 1 1 0 0,0-1-1 0 0,0 1 0 0 0,0-1 1 0 0,1 1-1 0 0,-1-1-23 0 0,-1 0 0 0 0,1 0 0 0 0,0 0 0 0 0,-1 0 0 0 0,1-1 1 0 0,-1 1-1 0 0,1 0 0 0 0,0 0 0 0 0,-1 0 0 0 0,1-1 0 0 0,-1 1 0 0 0,1 0 0 0 0,-1-1 0 0 0,1 1 0 0 0,-1 0 0 0 0,1-1 0 0 0,-1 1 0 0 0,1-1 0 0 0,-1 1 0 0 0,1-1 0 0 0,-1 1 0 0 0,1-1 0 0 0,-1 1 0 0 0,0-1 0 0 0,1 1 0 0 0,-1-1 0 0 0,0 1 0 0 0,0-1 0 0 0,0 0 0 0 0,1 1 0 0 0,-1-1 0 0 0,0 0 0 0 0,0 1 0 0 0,0-1 0 0 0,0 0 0 0 0,4-15-2435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10.373"/>
    </inkml:context>
    <inkml:brush xml:id="br0">
      <inkml:brushProperty name="width" value="0.05" units="cm"/>
      <inkml:brushProperty name="height" value="0.05" units="cm"/>
      <inkml:brushProperty name="color" value="#333333"/>
    </inkml:brush>
  </inkml:definitions>
  <inkml:trace contextRef="#ctx0" brushRef="#br0">15 10 4441 0 0,'-11'-9'5917'0'0,"11"9"-5786"0"0,0 0 0 0 0,-1 1 0 0 0,1-1 1 0 0,0 0-1 0 0,0 0 0 0 0,0 0 0 0 0,0 0 0 0 0,0 0 0 0 0,0 0 1 0 0,0 0-1 0 0,0 0 0 0 0,0 0 0 0 0,0 0 0 0 0,0 0 1 0 0,0 0-1 0 0,0 0 0 0 0,0 0 0 0 0,0 0 0 0 0,-1 0 0 0 0,1 0 1 0 0,0 0-1 0 0,0 0 0 0 0,0 0 0 0 0,0 0 0 0 0,0 0 0 0 0,0 0 1 0 0,0 0-1 0 0,0 0 0 0 0,0 0 0 0 0,0 0 0 0 0,0 0 1 0 0,0 0-1 0 0,-1 0 0 0 0,1 0 0 0 0,0 0 0 0 0,0 0 0 0 0,0 0 1 0 0,0 0-1 0 0,0 0 0 0 0,0 0 0 0 0,0 0 0 0 0,0 0 0 0 0,0 0 1 0 0,0 0-1 0 0,0 0 0 0 0,0 0 0 0 0,0 0 0 0 0,0 0 1 0 0,0-1-1 0 0,0 1 0 0 0,-1 0 0 0 0,1 0 0 0 0,0 0 0 0 0,0 0 1 0 0,0 0-1 0 0,1 1 38 0 0,-1 1 0 0 0,1-1 0 0 0,0 1 0 0 0,-1-1 0 0 0,1 0 0 0 0,0 1 1 0 0,0-1-1 0 0,0 0 0 0 0,0 0 0 0 0,0 0 0 0 0,0 0 0 0 0,0 0 0 0 0,1 0 0 0 0,-1 0 0 0 0,0 0 0 0 0,1 0 1 0 0,-1 0-1 0 0,0-1 0 0 0,1 1 0 0 0,1 0 0 0 0,32 11 1249 0 0,241 21 932 0 0,-81-13-1969 0 0,-94-7-160 0 0,0-4 0 0 0,0-4-1 0 0,123-11 1 0 0,-192 3-176 0 0,-15 0-22 0 0,0 1 1 0 0,0 1-1 0 0,0 0 0 0 0,0 1 0 0 0,1 1 0 0 0,-1 1 0 0 0,28 6 1 0 0,-43-7-86 0 0,0 0 0 0 0,0 0-1 0 0,0 0 1 0 0,0 0 0 0 0,0 0 0 0 0,0 0 0 0 0,-1 1 0 0 0,1-1 0 0 0,0 0 0 0 0,-1 1 0 0 0,1 0 0 0 0,-1-1 0 0 0,0 1 0 0 0,1 0-1 0 0,-1 0 1 0 0,0 0 0 0 0,0 0 0 0 0,0 0 0 0 0,0 0 0 0 0,-1 0 0 0 0,1 0 0 0 0,0 0 0 0 0,-1 3 0 0 0,1-2-394 0 0,0-1 1 0 0,0 1 0 0 0,-1-1-1 0 0,1 1 1 0 0,1-1 0 0 0,-1 1-1 0 0,0-1 1 0 0,1 1 0 0 0,-1-1-1 0 0,1 0 1 0 0,0 0-1 0 0,3 4 1 0 0,2-2-1793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10.916"/>
    </inkml:context>
    <inkml:brush xml:id="br0">
      <inkml:brushProperty name="width" value="0.05" units="cm"/>
      <inkml:brushProperty name="height" value="0.05" units="cm"/>
      <inkml:brushProperty name="color" value="#333333"/>
    </inkml:brush>
  </inkml:definitions>
  <inkml:trace contextRef="#ctx0" brushRef="#br0">0 105 3761 0 0,'0'-18'7875'0'0,"0"17"-7658"0"0,1 1 1 0 0,-1-1-1 0 0,0 1 1 0 0,0-1-1 0 0,1 1 0 0 0,-1-1 1 0 0,1 1-1 0 0,-1-1 1 0 0,0 1-1 0 0,1 0 1 0 0,-1-1-1 0 0,1 1 0 0 0,-1-1 1 0 0,1 1-1 0 0,-1 0 1 0 0,1-1-1 0 0,0 1 1 0 0,0 0-1 0 0,3-1 78 0 0,-1 0 0 0 0,1 1-1 0 0,0 0 1 0 0,-1 0 0 0 0,1 0 0 0 0,0 0-1 0 0,3 1 1 0 0,7 0 285 0 0,504 14 4578 0 0,0-42-4540 0 0,-494 24-619 0 0,39-3-10 0 0,-2-3 1 0 0,109-30-1 0 0,-164 34-1082 0 0,-5 5 966 0 0,-1 0 0 0 0,0 0 1 0 0,0 0-1 0 0,0 0 0 0 0,0 0 1 0 0,0-1-1 0 0,0 1 0 0 0,0 0 1 0 0,0 0-1 0 0,0 0 0 0 0,0 0 1 0 0,0 0-1 0 0,0 0 0 0 0,0 0 1 0 0,0 0-1 0 0,0-1 0 0 0,0 1 0 0 0,0 0 1 0 0,0 0-1 0 0,0 0 0 0 0,0 0 1 0 0,0 0-1 0 0,0 0 0 0 0,0 0 1 0 0,0 0-1 0 0,0-1 0 0 0,0 1 1 0 0,0 0-1 0 0,0 0 0 0 0,0 0 1 0 0,0 0-1 0 0,0 0 0 0 0,0 0 1 0 0,0 0-1 0 0,0 0 0 0 0,0-1 1 0 0,0 1-1 0 0,0 0 0 0 0,0 0 1 0 0,0 0-1 0 0,0 0 0 0 0,0 0 1 0 0,-1 0-1 0 0,1 0 0 0 0,0 0 1 0 0,0 0-1 0 0,0 0 0 0 0,0 0 1 0 0,0 0-1 0 0,0 0 0 0 0,0 0 1 0 0,0 0-1 0 0,-1 0 0 0 0,1 0 0 0 0,0 0 1 0 0,0 0-1 0 0,0 0 0 0 0,-4 2-2837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12.601"/>
    </inkml:context>
    <inkml:brush xml:id="br0">
      <inkml:brushProperty name="width" value="0.05" units="cm"/>
      <inkml:brushProperty name="height" value="0.05" units="cm"/>
      <inkml:brushProperty name="color" value="#333333"/>
    </inkml:brush>
  </inkml:definitions>
  <inkml:trace contextRef="#ctx0" brushRef="#br0">98 2190 2208 0 0,'-3'18'3054'0'0,"-3"40"4035"0"0,5-52-6613 0 0,1 0 0 0 0,1 0 0 0 0,-1-1 0 0 0,1 1 0 0 0,0 0 0 0 0,0 0 0 0 0,3 7 0 0 0,0-2 188 0 0,8 22 597 0 0,-12-32-1168 0 0,1 0 0 0 0,-1 0 0 0 0,1 0 0 0 0,0 0 0 0 0,-1 0 1 0 0,1 0-1 0 0,0 0 0 0 0,-1 0 0 0 0,1 0 0 0 0,0 0 0 0 0,0-1 0 0 0,0 1 0 0 0,0 0 0 0 0,0 0 0 0 0,0-1 0 0 0,0 1 0 0 0,0-1 0 0 0,0 1 0 0 0,0-1 0 0 0,0 1 0 0 0,1-1 0 0 0,1 0 0 0 0,-2-2 37 0 0,0 0 0 0 0,0 0 0 0 0,0-1-1 0 0,0 1 1 0 0,0-1 0 0 0,0 1 0 0 0,-1-1-1 0 0,1 1 1 0 0,0-4 0 0 0,-4-102 561 0 0,2 85-596 0 0,-2-1 1 0 0,-1 2-1 0 0,-1-1 1 0 0,-10-33-1 0 0,6 27 111 0 0,-9-57 0 0 0,-38-342 385 0 0,55 421-582 0 0,-26-255 418 0 0,27 233-402 0 0,1 0 0 0 0,1 0 0 0 0,1 0-1 0 0,2 0 1 0 0,1 0 0 0 0,1 1 0 0 0,11-29 0 0 0,-10 37-15 0 0,-1-1-1 0 0,0 0 1 0 0,3-27 0 0 0,-6 24 4 0 0,2 1 1 0 0,0-1 0 0 0,16-37 0 0 0,38-64 26 0 0,-17 37-31 0 0,-27 51-13 0 0,2 2 0 0 0,1 0 0 0 0,1 2 0 0 0,41-51 1 0 0,-29 49-6 0 0,1 2 1 0 0,2 2 0 0 0,1 1 0 0 0,1 2 0 0 0,77-44 0 0 0,-96 62-1 0 0,2 0-1 0 0,-1 2 1 0 0,35-10 0 0 0,33-8-37 0 0,-50 13 42 0 0,1 2 1 0 0,74-11 0 0 0,-91 21 1 0 0,1 1 0 0 0,0 1 0 0 0,40 7 0 0 0,-60-8 2 0 0,17 3 1 0 0,38 5 14 0 0,1 3 0 0 0,82 25-1 0 0,-113-25-13 0 0,-1 1 0 0 0,-1 1 0 0 0,0 1 0 0 0,0 1 0 0 0,-2 1 0 0 0,0 1 0 0 0,37 36 0 0 0,-21-13 19 0 0,-3 2 1 0 0,-1 1-1 0 0,30 51 1 0 0,-21-30-4 0 0,25 42 62 0 0,-58-86-45 0 0,0 0 0 0 0,-2 1 0 0 0,12 36 0 0 0,-2 11 6 0 0,37 143 132 0 0,-2 77 322 0 0,-27 5-137 0 0,-25-237-243 0 0,-3 0 0 0 0,-2 0-1 0 0,-3 0 1 0 0,-14 58 0 0 0,7-42 39 0 0,3 0 1 0 0,4 0 0 0 0,2 101-1 0 0,5-93-108 0 0,-2 85 70 0 0,7-117 53 0 0,-16-68-83 0 0,-4-43-109 0 0,4-1 0 0 0,-5-90 0 0 0,12-130-206 0 0,3 173 145 0 0,1-39-10 0 0,-4-228-31 0 0,-3 269 89 0 0,-29-157 0 0 0,21 200-69 0 0,-2 1 1 0 0,-42-103-1 0 0,50 136-114 0 0,8 32 214 0 0,-1-1-1 0 0,1 1 0 0 0,0 0 0 0 0,0 0 1 0 0,0-1-1 0 0,0 1 0 0 0,0 0 0 0 0,0-1 0 0 0,0 1 1 0 0,0 0-1 0 0,0 0 0 0 0,0-1 0 0 0,1 1 1 0 0,-1 0-1 0 0,0 0 0 0 0,0-1 0 0 0,0 1 1 0 0,0 0-1 0 0,0 0 0 0 0,0-1 0 0 0,1 1 1 0 0,-1 0-1 0 0,0 0 0 0 0,0-1 0 0 0,0 1 1 0 0,0 0-1 0 0,1 0 0 0 0,-1 0 0 0 0,0 0 0 0 0,0-1 1 0 0,1 1-1 0 0,0 0-2 0 0,0 1-1 0 0,0-1 1 0 0,0 0 0 0 0,0 1-1 0 0,-1-1 1 0 0,1 0 0 0 0,0 1-1 0 0,0-1 1 0 0,0 1 0 0 0,-1 0-1 0 0,1-1 1 0 0,0 1 0 0 0,0-1-1 0 0,-1 1 1 0 0,1 1 0 0 0,3 2-2 0 0,0 0 0 0 0,-1 1 0 0 0,0-1 0 0 0,0 1 0 0 0,-1 0 1 0 0,1 0-1 0 0,-1 0 0 0 0,0 0 0 0 0,2 8 0 0 0,9 52-12 0 0,-8-33 19 0 0,21 141 40 0 0,-5-26 14 0 0,-3-42-4 0 0,44 318 82 0 0,-57-365-110 0 0,28 461 139 0 0,-44-324-61 0 0,10-186-93 0 0,-4 33-122 0 0,-15 66 0 0 0,19-107-41 0 0,1 1-1 0 0,-1-1 0 0 0,1 1 0 0 0,-1-1 1 0 0,1 1-1 0 0,-1-1 0 0 0,0 0 1 0 0,0 1-1 0 0,1-1 0 0 0,-1 0 1 0 0,0 0-1 0 0,0 1 0 0 0,0-1 1 0 0,-1 0-1 0 0,1 0 0 0 0,0 0 1 0 0,0 0-1 0 0,-1 0 0 0 0,1-1 1 0 0,0 1-1 0 0,-1 0 0 0 0,1-1 0 0 0,-1 1 1 0 0,1 0-1 0 0,-1-1 0 0 0,1 0 1 0 0,-1 1-1 0 0,1-1 0 0 0,-1 0 1 0 0,1 0-1 0 0,-1 0 0 0 0,1 0 1 0 0,-1 0-1 0 0,0 0 0 0 0,1 0 1 0 0,-1-1-1 0 0,1 1 0 0 0,-1-1 0 0 0,1 1 1 0 0,-1-1-1 0 0,1 1 0 0 0,-1-1 1 0 0,1 0-1 0 0,0 0 0 0 0,-1 1 1 0 0,1-1-1 0 0,0 0 0 0 0,0 0 1 0 0,-1-2-1 0 0,-14-20-2581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13.471"/>
    </inkml:context>
    <inkml:brush xml:id="br0">
      <inkml:brushProperty name="width" value="0.05" units="cm"/>
      <inkml:brushProperty name="height" value="0.05" units="cm"/>
      <inkml:brushProperty name="color" value="#333333"/>
    </inkml:brush>
  </inkml:definitions>
  <inkml:trace contextRef="#ctx0" brushRef="#br0">70 249 3097 0 0,'-14'1'3318'0'0,"-22"0"1631"0"0,35-1-4817 0 0,0 0-1 0 0,1 0 0 0 0,-1 0 1 0 0,0 0-1 0 0,0 0 0 0 0,0 0 0 0 0,1 0 1 0 0,-1-1-1 0 0,0 1 0 0 0,0 0 1 0 0,1-1-1 0 0,-1 1 0 0 0,0-1 0 0 0,0 1 1 0 0,1 0-1 0 0,-1-1 0 0 0,0 1 1 0 0,1-1-1 0 0,-1 0 0 0 0,1 1 0 0 0,-1-1 1 0 0,1 0-1 0 0,-1 1 0 0 0,1-1 1 0 0,-1 0-1 0 0,1 1 0 0 0,0-1 0 0 0,-1 0 1 0 0,1 0-1 0 0,0 0 0 0 0,0 1 1 0 0,0-1-1 0 0,-1 0 0 0 0,1-1 0 0 0,1 1 39 0 0,0 0-1 0 0,0 0 0 0 0,0 0 1 0 0,-1 1-1 0 0,1-1 1 0 0,0 0-1 0 0,0 0 0 0 0,1 1 1 0 0,-1-1-1 0 0,0 0 0 0 0,0 1 1 0 0,0-1-1 0 0,0 1 0 0 0,0-1 1 0 0,2 1-1 0 0,21-8 1848 0 0,-24 8-1967 0 0,36-11 1795 0 0,-5 2-1035 0 0,38-7 0 0 0,-59 14-780 0 0,1 1 1 0 0,0 0-1 0 0,-1 1 1 0 0,1 0 0 0 0,0 1-1 0 0,0 0 1 0 0,16 4-1 0 0,70 20 309 0 0,95 34 697 0 0,-136-37-875 0 0,-29-10-13 0 0,0-2 0 0 0,0 0 0 0 0,1-2 0 0 0,0-1 0 0 0,53 5-1 0 0,-33-12 25 0 0,-1-2 0 0 0,1-2 0 0 0,65-14-1 0 0,-107 17-157 0 0,-1 0-1 0 0,1-1 0 0 0,0 0 1 0 0,-1 0-1 0 0,1 0 0 0 0,-1-1 1 0 0,0 1-1 0 0,0-1 0 0 0,0 0 1 0 0,0-1-1 0 0,0 1 0 0 0,-1-1 1 0 0,0 0-1 0 0,1 0 0 0 0,-1-1 1 0 0,-1 1-1 0 0,1-1 0 0 0,-1 0 1 0 0,0 0-1 0 0,0 0 0 0 0,0 0 1 0 0,-1 0-1 0 0,1-1 0 0 0,-1 1 1 0 0,-1-1-1 0 0,1 0 0 0 0,-1 1 1 0 0,0-1-1 0 0,0 0 0 0 0,0-12 1 0 0,-3 7-3 0 0,-1 1 1 0 0,1-1-1 0 0,-2 0 1 0 0,1 1-1 0 0,-1 0 1 0 0,-6-11 0 0 0,8 17-11 0 0,-23-35-6 0 0,22 34 3 0 0,0 1-1 0 0,1 0 1 0 0,-2 0 0 0 0,1 1-1 0 0,0-1 1 0 0,-1 1 0 0 0,0-1-1 0 0,1 1 1 0 0,-1 0 0 0 0,-1 1-1 0 0,1-1 1 0 0,0 1 0 0 0,-1-1-1 0 0,1 1 1 0 0,-1 1 0 0 0,1-1 0 0 0,-1 1-1 0 0,0-1 1 0 0,0 1 0 0 0,0 1-1 0 0,0-1 1 0 0,0 1 0 0 0,0 0-1 0 0,0 0 1 0 0,-6 1 0 0 0,2 0-9 0 0,-1 1 0 0 0,1 0 0 0 0,0 0 1 0 0,-1 1-1 0 0,1 0 0 0 0,0 1 0 0 0,1 0 1 0 0,-1 1-1 0 0,1-1 0 0 0,0 2 0 0 0,0-1 1 0 0,-8 7-1 0 0,16-11-11 0 0,-1-1 0 0 0,0 1 0 0 0,1-1 0 0 0,-1 1 0 0 0,1-1 0 0 0,-1 1 0 0 0,0-1 1 0 0,1 1-1 0 0,-1 0 0 0 0,1-1 0 0 0,-1 1 0 0 0,1 0 0 0 0,0 0 0 0 0,-1-1 0 0 0,1 1 0 0 0,0 0 0 0 0,0 0 0 0 0,-1-1 0 0 0,1 1 0 0 0,0 0 0 0 0,0 0 1 0 0,0 0-1 0 0,0-1 0 0 0,0 1 0 0 0,0 0 0 0 0,0 0 0 0 0,0 0 0 0 0,0-1 0 0 0,0 1 0 0 0,1 1 0 0 0,0 0-325 0 0,1 0 1 0 0,-1 0-1 0 0,1 0 0 0 0,0-1 0 0 0,-1 1 1 0 0,1 0-1 0 0,0-1 0 0 0,3 2 0 0 0,9 10-2007 0 0,-8-5 739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13.893"/>
    </inkml:context>
    <inkml:brush xml:id="br0">
      <inkml:brushProperty name="width" value="0.05" units="cm"/>
      <inkml:brushProperty name="height" value="0.05" units="cm"/>
      <inkml:brushProperty name="color" value="#333333"/>
    </inkml:brush>
  </inkml:definitions>
  <inkml:trace contextRef="#ctx0" brushRef="#br0">0 0 6401 0 0,'0'1'349'0'0,"0"-1"0"0"0,1 1 0 0 0,-1-1 0 0 0,0 1-1 0 0,0-1 1 0 0,0 1 0 0 0,1-1 0 0 0,-1 1 0 0 0,0-1-1 0 0,0 0 1 0 0,1 1 0 0 0,-1-1 0 0 0,0 1 0 0 0,1-1-1 0 0,-1 0 1 0 0,1 1 0 0 0,-1-1 0 0 0,1 0 0 0 0,-1 1-1 0 0,1-1 1 0 0,16 7 1880 0 0,15 0-1128 0 0,91 5 1505 0 0,45 6-1288 0 0,33 11-878 0 0,-159-24-354 0 0,-28-4-191 0 0,-11-1-428 0 0,0 0 0 0 0,0 0-1 0 0,0 0 1 0 0,0 1 0 0 0,0-1-1 0 0,0 1 1 0 0,4 1-1 0 0,-8 0-2152 0 0,0 1 449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14.309"/>
    </inkml:context>
    <inkml:brush xml:id="br0">
      <inkml:brushProperty name="width" value="0.05" units="cm"/>
      <inkml:brushProperty name="height" value="0.05" units="cm"/>
      <inkml:brushProperty name="color" value="#333333"/>
    </inkml:brush>
  </inkml:definitions>
  <inkml:trace contextRef="#ctx0" brushRef="#br0">1 26 7306 0 0,'0'-1'297'0'0,"0"1"0"0"0,0-1 0 0 0,0 1 0 0 0,-1-1 0 0 0,1 1 0 0 0,0-1 0 0 0,0 0 0 0 0,0 1 0 0 0,0-1 1 0 0,0 1-1 0 0,0-1 0 0 0,0 0 0 0 0,0 1 0 0 0,1-1 0 0 0,-1 1 0 0 0,0-1 0 0 0,0 1 0 0 0,0-1 0 0 0,1 0 1 0 0,-1 1-1 0 0,0-1 0 0 0,0 1 0 0 0,1-1 0 0 0,-1 1 0 0 0,1-1 0 0 0,-1 1 0 0 0,1-1 0 0 0,18-6 2553 0 0,28 5-2274 0 0,-43 2-181 0 0,77 0 619 0 0,-52-1-843 0 0,0 1-1 0 0,0 1 0 0 0,37 7 1 0 0,-39-2-299 0 0,78 13 627 0 0,-90-17-927 0 0,0-1 0 0 0,0 0 0 0 0,1-1 0 0 0,26-4 0 0 0,-12-6-2479 0 0,-22 7 1469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14.720"/>
    </inkml:context>
    <inkml:brush xml:id="br0">
      <inkml:brushProperty name="width" value="0.05" units="cm"/>
      <inkml:brushProperty name="height" value="0.05" units="cm"/>
      <inkml:brushProperty name="color" value="#333333"/>
    </inkml:brush>
  </inkml:definitions>
  <inkml:trace contextRef="#ctx0" brushRef="#br0">112 0 4665 0 0,'-41'11'4960'0'0,"35"-11"-4402"0"0,0 1 0 0 0,0 1-1 0 0,-1-1 1 0 0,1 1-1 0 0,0 1 1 0 0,0-1 0 0 0,0 1-1 0 0,1 0 1 0 0,-1 0 0 0 0,-5 4-1 0 0,53-9 2357 0 0,5-3-1983 0 0,90 2-1 0 0,3 0-578 0 0,-80-1-369 0 0,94 6 0 0 0,-119 4-1064 0 0,-34-5 915 0 0,1-1-1 0 0,0 1 1 0 0,-1-1-1 0 0,1 1 0 0 0,-1 0 1 0 0,1-1-1 0 0,0 1 1 0 0,-1 0-1 0 0,0 0 1 0 0,1 0-1 0 0,-1 0 0 0 0,0 1 1 0 0,1-1-1 0 0,-1 0 1 0 0,0 1-1 0 0,0-1 1 0 0,1 3-1 0 0,1 5-1403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15.188"/>
    </inkml:context>
    <inkml:brush xml:id="br0">
      <inkml:brushProperty name="width" value="0.05" units="cm"/>
      <inkml:brushProperty name="height" value="0.05" units="cm"/>
      <inkml:brushProperty name="color" value="#333333"/>
    </inkml:brush>
  </inkml:definitions>
  <inkml:trace contextRef="#ctx0" brushRef="#br0">198 200 2136 0 0,'4'21'3865'0'0,"-4"-18"-3523"0"0,0 0 1 0 0,0 0 0 0 0,0-1-1 0 0,1 1 1 0 0,-1 0 0 0 0,1-1-1 0 0,0 1 1 0 0,0 0-1 0 0,0-1 1 0 0,0 1 0 0 0,0-1-1 0 0,0 1 1 0 0,1-1 0 0 0,-1 1-1 0 0,1-1 1 0 0,0 0 0 0 0,0 0-1 0 0,0 0 1 0 0,0 0 0 0 0,4 3-1 0 0,6 4 983 0 0,-10-7-1152 0 0,0-1 0 0 0,-1 0 0 0 0,1 1 0 0 0,0-1 0 0 0,-1 0-1 0 0,1 0 1 0 0,0 0 0 0 0,0 0 0 0 0,2 0 0 0 0,10 5 1153 0 0,-12-5-1104 0 0,0 0-1 0 0,0 0 1 0 0,-1 0-1 0 0,1-1 1 0 0,0 1-1 0 0,0-1 1 0 0,0 1-1 0 0,0-1 0 0 0,2 1 1 0 0,-4-1-119 0 0,1 1-1 0 0,-1-1 1 0 0,0 1 0 0 0,1 0-1 0 0,-1-1 1 0 0,0 1 0 0 0,0 0-1 0 0,1-1 1 0 0,-1 1 0 0 0,0 0-1 0 0,0-1 1 0 0,0 1 0 0 0,0 0-1 0 0,0-1 1 0 0,0 1 0 0 0,0 0-1 0 0,0-1 1 0 0,0 1-1 0 0,0 0 1 0 0,0-1 0 0 0,0 1-1 0 0,-1 0 1 0 0,1 1 0 0 0,-5 17 839 0 0,3-15-841 0 0,1 0 0 0 0,-1-1-1 0 0,0 1 1 0 0,0-1 0 0 0,0 0 0 0 0,-1 0 0 0 0,1 1 0 0 0,-1-2 0 0 0,0 1-1 0 0,-5 5 1 0 0,-35 20 434 0 0,32-22-385 0 0,8-4-90 0 0,-1 0 0 0 0,1 0 1 0 0,-1-1-1 0 0,1 1 1 0 0,-1-1-1 0 0,0 0 0 0 0,1 0 1 0 0,-1 0-1 0 0,0 0 1 0 0,0-1-1 0 0,0 0 0 0 0,0 0 1 0 0,0 0-1 0 0,0 0 1 0 0,1 0-1 0 0,-7-2 0 0 0,5 0-10 0 0,-1 0-1 0 0,1 0 1 0 0,0 0-1 0 0,0-1 1 0 0,0 0 0 0 0,0 0-1 0 0,0 0 1 0 0,0 0-1 0 0,1-1 1 0 0,-5-5-1 0 0,0 0-27 0 0,0-1 0 0 0,1-1 0 0 0,1 1 0 0 0,0-1 0 0 0,0 0 0 0 0,1-1 0 0 0,1 0 0 0 0,0 0 0 0 0,-5-14 0 0 0,8 18-34 0 0,1 0 0 0 0,-1 1 1 0 0,1-1-1 0 0,0 0 0 0 0,1 0 1 0 0,0 1-1 0 0,0-1 1 0 0,1 0-1 0 0,0 0 0 0 0,2-9 1 0 0,-2 12 3 0 0,1 1 0 0 0,0-1 0 0 0,-1 1 0 0 0,2 0 0 0 0,-1 0 0 0 0,0 0 0 0 0,1 0 0 0 0,0 0 0 0 0,0 1 0 0 0,0-1 0 0 0,0 1 0 0 0,0 0 1 0 0,1 0-1 0 0,0 0 0 0 0,-1 0 0 0 0,1 0 0 0 0,0 1 0 0 0,6-3 0 0 0,3-1-12 0 0,-1 1 0 0 0,1 0 0 0 0,16-3 1 0 0,-23 6 14 0 0,0 1 0 0 0,1 1 0 0 0,-1-1 1 0 0,0 1-1 0 0,1 0 0 0 0,-1 1 0 0 0,0-1 1 0 0,0 1-1 0 0,10 3 0 0 0,56 18 27 0 0,-28-7 136 0 0,2-2 0 0 0,-1-2 0 0 0,2-2 0 0 0,61 4 0 0 0,211-12 626 0 0,-164-2-558 0 0,-128 1-191 0 0,0-2 0 0 0,0-2 0 0 0,0 0 0 0 0,0-2 0 0 0,-1 0 0 0 0,45-18 0 0 0,-50 16-22 0 0,-17 8-9 0 0,-1-1 0 0 0,1 0 0 0 0,0-1 0 0 0,-1 1 0 0 0,0-1 0 0 0,1 0 0 0 0,-1 1 0 0 0,0-2 0 0 0,6-3-1 0 0,0-3 11 0 0,-5 5-5 0 0,0 1-1 0 0,0-1 1 0 0,0-1-1 0 0,0 1 1 0 0,-1 0 0 0 0,0-1-1 0 0,0 0 1 0 0,0 0-1 0 0,0 0 1 0 0,2-7-1 0 0,3-1 26 0 0,-7 12-87 0 0,0 0-1 0 0,0 0 1 0 0,0 0-1 0 0,0 0 1 0 0,-1 0-1 0 0,1 0 0 0 0,0 0 1 0 0,-1-1-1 0 0,1 1 1 0 0,-1 0-1 0 0,0 0 0 0 0,1-1 1 0 0,-1-1-1 0 0,-3 4-1000 0 0,0 1-1 0 0,0-1 0 0 0,0 1 0 0 0,1 0 1 0 0,-1 0-1 0 0,-4 3 0 0 0,-1 1-861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16.672"/>
    </inkml:context>
    <inkml:brush xml:id="br0">
      <inkml:brushProperty name="width" value="0.05" units="cm"/>
      <inkml:brushProperty name="height" value="0.05" units="cm"/>
      <inkml:brushProperty name="color" value="#333333"/>
    </inkml:brush>
  </inkml:definitions>
  <inkml:trace contextRef="#ctx0" brushRef="#br0">99 288 2449 0 0,'-2'-1'484'0'0,"1"0"1"0"0,0-1 0 0 0,-1 1 0 0 0,1-1 0 0 0,0 1 0 0 0,0-1-1 0 0,0 1 1 0 0,0-1 0 0 0,0 0 0 0 0,0 0 0 0 0,1 1 0 0 0,-2-4-1 0 0,-7-13 5564 0 0,8 17-5869 0 0,0 1-1 0 0,0-1 1 0 0,1 1 0 0 0,-1-1-1 0 0,0 1 1 0 0,0-1-1 0 0,0 1 1 0 0,0 0 0 0 0,0-1-1 0 0,0 1 1 0 0,0 0-1 0 0,0 0 1 0 0,0-1 0 0 0,0 1-1 0 0,0 0 1 0 0,0 0-1 0 0,0 0 1 0 0,0 0 0 0 0,0 1-1 0 0,0-1 1 0 0,0 0-1 0 0,1 0 1 0 0,-1 0 0 0 0,0 1-1 0 0,0-1 1 0 0,0 1-1 0 0,0-1 1 0 0,0 0 0 0 0,0 1-1 0 0,1 0 1 0 0,-1-1-1 0 0,0 1 1 0 0,0-1 0 0 0,1 1-1 0 0,-1 0 1 0 0,-1 1 0 0 0,0 0-56 0 0,-1 1 1 0 0,1-1 0 0 0,0 1-1 0 0,0 0 1 0 0,0 0 0 0 0,0 0-1 0 0,0 0 1 0 0,-2 6 0 0 0,2-3 26 0 0,-2 7 103 0 0,0 0 0 0 0,1 0 0 0 0,0 1 0 0 0,0 15 0 0 0,3-29-238 0 0,-1 0 1 0 0,1 0 0 0 0,0 0-1 0 0,0 0 1 0 0,0 1 0 0 0,0-1-1 0 0,0 0 1 0 0,0 0 0 0 0,0 0-1 0 0,0 0 1 0 0,0 0 0 0 0,0 0-1 0 0,0 0 1 0 0,0 0 0 0 0,0 1-1 0 0,0-1 1 0 0,0 0 0 0 0,1 0-1 0 0,-1 0 1 0 0,0 0 0 0 0,0 0-1 0 0,0 0 1 0 0,0 0 0 0 0,0 0-1 0 0,0 0 1 0 0,0 1 0 0 0,0-1-1 0 0,0 0 1 0 0,0 0 0 0 0,0 0-1 0 0,0 0 1 0 0,0 0 0 0 0,1 0-1 0 0,-1 0 1 0 0,0 0 0 0 0,0 0-1 0 0,0 0 1 0 0,0 0 0 0 0,0 0-1 0 0,0 0 1 0 0,0 0-1 0 0,0 0 1 0 0,1 0 0 0 0,-1 0-1 0 0,0 0 1 0 0,0 0 0 0 0,0 0-1 0 0,0 0 1 0 0,0 0 0 0 0,0 0-1 0 0,0 0 1 0 0,0 0 0 0 0,1 0-1 0 0,-1 0 1 0 0,0 0 0 0 0,7-6 444 0 0,5-8-57 0 0,-2-9-292 0 0,-1-1 1 0 0,-1 0-1 0 0,-2 0 0 0 0,0 0 1 0 0,-1-1-1 0 0,-2 0 0 0 0,0 1 0 0 0,-2-29 1 0 0,-3 35-97 0 0,-2-1 1 0 0,0 1-1 0 0,-7-20 1 0 0,10 36-78 0 0,10 23 72 0 0,1 0 0 0 0,1-1 0 0 0,1 0 0 0 0,0-1 0 0 0,2 0 0 0 0,0-1 0 0 0,1 0 0 0 0,0-2 0 0 0,2 1 0 0 0,0-2 0 0 0,0 0 0 0 0,23 13 0 0 0,-39-27-6 0 0,33 18 145 0 0,-32-18-123 0 0,0 0 0 0 0,0-1-1 0 0,0 1 1 0 0,0-1 0 0 0,1 1 0 0 0,-1-1 0 0 0,0 1-1 0 0,0-1 1 0 0,0 0 0 0 0,0 0 0 0 0,0 0 0 0 0,1-1-1 0 0,-1 1 1 0 0,0 0 0 0 0,3-2 0 0 0,-3 1-2 0 0,0 0-1 0 0,-1-1 1 0 0,1 1 0 0 0,-1-1-1 0 0,1 0 1 0 0,-1 1 0 0 0,1-1 0 0 0,-1 0-1 0 0,0 0 1 0 0,0 0 0 0 0,0 0-1 0 0,0 0 1 0 0,0 0 0 0 0,0-3-1 0 0,1 0 7 0 0,0 0-1 0 0,-1 0 1 0 0,0-1-1 0 0,1-9 1 0 0,1-91 112 0 0,5 37-124 0 0,-3 51-25 0 0,2-5-32 0 0,10 66-51 0 0,-10-25 97 0 0,1-1 1 0 0,1-1-1 0 0,0 1 1 0 0,1-2-1 0 0,1 1 1 0 0,1-1-1 0 0,0-1 1 0 0,1 0-1 0 0,0-1 1 0 0,1 0-1 0 0,1-1 0 0 0,21 14 1 0 0,-35-26-5 0 0,1 1 0 0 0,-1-1 0 0 0,1 1 0 0 0,-1-1 0 0 0,0 1 0 0 0,1-1 0 0 0,-1 0 0 0 0,1 0 0 0 0,-1 0 0 0 0,1 0 0 0 0,-1 0 0 0 0,1 0 0 0 0,-1 0 0 0 0,0 0 0 0 0,1-1 0 0 0,-1 1 0 0 0,1 0 0 0 0,-1-1 0 0 0,0 1 0 0 0,1-1 1 0 0,-1 0-1 0 0,0 1 0 0 0,0-1 0 0 0,2-1 0 0 0,29-25 49 0 0,-25 21-37 0 0,35-40 29 0 0,-31 33-41 0 0,1 0 0 0 0,0 1 0 0 0,14-11 0 0 0,-24 22-3 0 0,1-1 1 0 0,-1 1-1 0 0,0 0 0 0 0,1 0 1 0 0,-1 0-1 0 0,1 1 1 0 0,-1-1-1 0 0,1 1 1 0 0,0-1-1 0 0,-1 1 0 0 0,1 0 1 0 0,-1 0-1 0 0,1 0 1 0 0,0 0-1 0 0,-1 0 1 0 0,1 1-1 0 0,0-1 0 0 0,-1 1 1 0 0,1 0-1 0 0,-1-1 1 0 0,1 1-1 0 0,-1 0 1 0 0,0 1-1 0 0,1-1 0 0 0,-1 0 1 0 0,0 1-1 0 0,0-1 1 0 0,0 1-1 0 0,3 2 1 0 0,-1-1 5 0 0,0 1 0 0 0,-1-1 0 0 0,1 1 0 0 0,-1-1 0 0 0,0 1 0 0 0,0 0 0 0 0,0 0 0 0 0,-1 1-1 0 0,1-1 1 0 0,-1 1 0 0 0,0-1 0 0 0,0 1 0 0 0,0-1 0 0 0,1 10 0 0 0,-3-9 0 0 0,0 0 0 0 0,-1 0 0 0 0,0 0 0 0 0,1 0 0 0 0,-3 6-1 0 0,2-8 4 0 0,0 1 0 0 0,0 0 0 0 0,0 0 0 0 0,1 0 0 0 0,-1 0 0 0 0,1 0 0 0 0,0-1 0 0 0,1 7 0 0 0,-1-9-6 0 0,0 0-1 0 0,1-1 0 0 0,-1 1 1 0 0,0 0-1 0 0,0-1 0 0 0,1 1 1 0 0,-1-1-1 0 0,0 1 0 0 0,1-1 0 0 0,-1 1 1 0 0,1-1-1 0 0,-1 1 0 0 0,1-1 1 0 0,-1 1-1 0 0,1-1 0 0 0,-1 1 1 0 0,1-1-1 0 0,-1 0 0 0 0,1 1 1 0 0,-1-1-1 0 0,1 0 0 0 0,0 0 0 0 0,-1 1 1 0 0,1-1-1 0 0,1 0 0 0 0,20-2 36 0 0,19-15 16 0 0,-38 16-48 0 0,17-9 18 0 0,0 0 1 0 0,-1-2 0 0 0,0 0-1 0 0,-1-2 1 0 0,0 0 0 0 0,-1 0-1 0 0,0-2 1 0 0,-2 0 0 0 0,0-1-1 0 0,0-1 1 0 0,14-23 0 0 0,-27 37-23 0 0,0 1-1 0 0,0-1 1 0 0,0 1 0 0 0,1 0 0 0 0,-1 0-1 0 0,1 0 1 0 0,0 0 0 0 0,0 0-1 0 0,5-3 1 0 0,-8 6-2 0 0,1 1 0 0 0,-1-1-1 0 0,1 0 1 0 0,-1 0 0 0 0,0 1-1 0 0,1-1 1 0 0,-1 0 0 0 0,1 0-1 0 0,-1 1 1 0 0,0-1 0 0 0,0 1 0 0 0,1-1-1 0 0,-1 0 1 0 0,0 1 0 0 0,1-1-1 0 0,-1 0 1 0 0,0 1 0 0 0,0-1-1 0 0,0 1 1 0 0,0-1 0 0 0,1 1 0 0 0,-1-1-1 0 0,0 1 1 0 0,0-1 0 0 0,0 1-1 0 0,0-1 1 0 0,0 0 0 0 0,0 1-1 0 0,0-1 1 0 0,0 1 0 0 0,-1 0 0 0 0,2 18-8 0 0,-2-5 6 0 0,0 1 8 0 0,0 0 0 0 0,-6 22 0 0 0,2 0 21 0 0,5-35-26 0 0,0 0 1 0 0,0 0-1 0 0,0 0 1 0 0,1-1-1 0 0,-1 1 1 0 0,0 0-1 0 0,1 0 1 0 0,-1 0-1 0 0,1 0 1 0 0,0 0-1 0 0,-1 0 1 0 0,1-1-1 0 0,0 1 1 0 0,0 0-1 0 0,2 1 1 0 0,-2-2-2 0 0,0-1 1 0 0,0 0 0 0 0,0 0 0 0 0,0 1 0 0 0,0-1 0 0 0,0 0 0 0 0,0 0 0 0 0,0 0 0 0 0,0 0 0 0 0,0 0 0 0 0,0 0 0 0 0,0 0 0 0 0,0 0 0 0 0,0-1 0 0 0,0 1 0 0 0,0 0-1 0 0,0-1 1 0 0,0 1 0 0 0,0-1 0 0 0,1 0 0 0 0,21-10 13 0 0,-21 10-13 0 0,196-123 147 0 0,-192 120-148 0 0,0 0-1 0 0,0 1 1 0 0,0-1-1 0 0,1 1 1 0 0,-1 1-1 0 0,1-1 1 0 0,0 1-1 0 0,0 0 1 0 0,0 0-1 0 0,0 1 1 0 0,0 0-1 0 0,12 0 1 0 0,-18 1-1 0 0,0 1 1 0 0,0-1-1 0 0,1 0 1 0 0,-1 1-1 0 0,0-1 1 0 0,0 1 0 0 0,0-1-1 0 0,0 1 1 0 0,0-1-1 0 0,-1 1 1 0 0,1-1-1 0 0,0 1 1 0 0,0 0-1 0 0,0 0 1 0 0,0 0 0 0 0,-1-1-1 0 0,1 1 1 0 0,0 0-1 0 0,-1 0 1 0 0,1 0-1 0 0,0 2 1 0 0,0 0 1 0 0,0 0 0 0 0,0 0 0 0 0,0 0-1 0 0,0 0 1 0 0,-1 1 0 0 0,1-1 0 0 0,-1 5 0 0 0,-1 6 11 0 0,0 0 1 0 0,-4 21-1 0 0,4-30-8 0 0,0 3 6 0 0,-1 1-1 0 0,1 0 1 0 0,1 0-1 0 0,0 0 0 0 0,1 12 1 0 0,-1-18-10 0 0,1-1 1 0 0,-1 0 0 0 0,1 1-1 0 0,-1-1 1 0 0,1 1 0 0 0,0-1-1 0 0,0 0 1 0 0,0 0-1 0 0,0 1 1 0 0,0-1 0 0 0,0 0-1 0 0,1 0 1 0 0,-1 0-1 0 0,1 0 1 0 0,-1-1 0 0 0,1 1-1 0 0,0 0 1 0 0,0-1 0 0 0,0 1-1 0 0,0-1 1 0 0,0 1-1 0 0,0-1 1 0 0,0 0 0 0 0,3 1-1 0 0,3 0 5 0 0,0 0 0 0 0,0 0 0 0 0,1-1 0 0 0,-1 0 0 0 0,1 0-1 0 0,-1-1 1 0 0,1 0 0 0 0,-1-1 0 0 0,1 0 0 0 0,-1 0 0 0 0,14-4 0 0 0,9-5-807 0 0,52-23 0 0 0,-29 9-2463 0 0,-43 21 3057 0 0,1 0 1 0 0,-1 0-1 0 0,16-1 1 0 0,-13 3-125 0 0,14-4-97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38.210"/>
    </inkml:context>
    <inkml:brush xml:id="br0">
      <inkml:brushProperty name="width" value="0.1" units="cm"/>
      <inkml:brushProperty name="height" value="0.1" units="cm"/>
      <inkml:brushProperty name="color" value="#333333"/>
    </inkml:brush>
  </inkml:definitions>
  <inkml:trace contextRef="#ctx0" brushRef="#br0">2 24 9386 0 0,'0'0'171'0'0,"0"0"0"0"0,0 1 1 0 0,0-1-1 0 0,-1 0 0 0 0,1 0 0 0 0,0 0 1 0 0,0 0-1 0 0,0 0 0 0 0,0 0 0 0 0,0 1 0 0 0,0-1 1 0 0,0 0-1 0 0,0 0 0 0 0,0 0 0 0 0,0 0 1 0 0,0 1-1 0 0,-1-1 0 0 0,1 0 0 0 0,0 0 0 0 0,0 0 1 0 0,0 0-1 0 0,0 1 0 0 0,0-1 0 0 0,0 0 1 0 0,0 0-1 0 0,1 0 0 0 0,-1 0 0 0 0,0 1 0 0 0,0-1 1 0 0,0 0-1 0 0,0 0 0 0 0,0 0 0 0 0,0 0 0 0 0,0 0 1 0 0,0 1-1 0 0,0-1 0 0 0,0 0 0 0 0,1 0 1 0 0,6 11 1603 0 0,14 8-1259 0 0,5-7 190 0 0,36 15 271 0 0,-14-11-466 0 0,0-2 0 0 0,61 10 0 0 0,16-9 710 0 0,191-2 0 0 0,129-30 33 0 0,-193 5-968 0 0,204-11-24 0 0,42-1-154 0 0,998 17-20 0 0,-1075 10-53 0 0,921-7 123 0 0,-816 0-79 0 0,-479 4-68 0 0,9 0-12 0 0,1-3 0 0 0,62-11 0 0 0,-115 13-92 0 0,29-8-172 0 0,-31 9 129 0 0,-1-1 1 0 0,0 1 0 0 0,0-1 0 0 0,0 0-1 0 0,1 1 1 0 0,-1-1 0 0 0,0 0 0 0 0,0 0-1 0 0,0 0 1 0 0,0 0 0 0 0,0 0 0 0 0,-1 0 0 0 0,1 0-1 0 0,0 0 1 0 0,0 0 0 0 0,-1 0 0 0 0,1 0-1 0 0,0 0 1 0 0,-1-1 0 0 0,1 1 0 0 0,-1 0-1 0 0,1-3 1 0 0,-2 2-94 0 0,1 1 0 0 0,-1-1 0 0 0,0 0 0 0 0,1 1-1 0 0,-1-1 1 0 0,0 0 0 0 0,0 1 0 0 0,0-1 0 0 0,0 1 0 0 0,-1-1-1 0 0,1 1 1 0 0,0 0 0 0 0,0 0 0 0 0,-1-1 0 0 0,-1 0 0 0 0,-2-2-716 0 0,-8-9-1399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21:18.017"/>
    </inkml:context>
    <inkml:brush xml:id="br0">
      <inkml:brushProperty name="width" value="0.05" units="cm"/>
      <inkml:brushProperty name="height" value="0.05" units="cm"/>
      <inkml:brushProperty name="color" value="#333333"/>
    </inkml:brush>
  </inkml:definitions>
  <inkml:trace contextRef="#ctx0" brushRef="#br0">11 463 6153 0 0,'-11'6'4439'0'0,"11"0"-300"0"0,13 3 846 0 0,-13-8-4815 0 0,1-1 0 0 0,-1 1 0 0 0,0 0-1 0 0,0-1 1 0 0,0 1 0 0 0,0 0 0 0 0,-1-1-1 0 0,1 1 1 0 0,0-1 0 0 0,0 1 0 0 0,0 0-1 0 0,0-1 1 0 0,-1 1 0 0 0,1-1 0 0 0,0 1-1 0 0,-1 0 1 0 0,1-1 0 0 0,0 1 0 0 0,-1-1-1 0 0,0 1 1 0 0,-2 6 1276 0 0,11-13-436 0 0,-5 3-909 0 0,-1-1-1 0 0,1 0 1 0 0,-1 0-1 0 0,-1 0 1 0 0,1 0-1 0 0,0 0 1 0 0,-1 0-1 0 0,0 0 1 0 0,0-1-1 0 0,0 1 1 0 0,-1-1-1 0 0,1-7 1 0 0,5-22 93 0 0,4 2-70 0 0,-1-1-1 0 0,-2 1 1 0 0,-1-1 0 0 0,-1-1 0 0 0,0-35 0 0 0,-1-79 20 0 0,-3 144-144 0 0,0-8 3 0 0,-1 12-2 0 0,0-1-1 0 0,1 1 0 0 0,-1 0 0 0 0,0 0 0 0 0,0 0 0 0 0,0 0 0 0 0,0 0 0 0 0,0 0 0 0 0,0-1 0 0 0,0 1 0 0 0,0 0 0 0 0,0 0 1 0 0,0 0-1 0 0,0 0 0 0 0,0 0 0 0 0,0-1 0 0 0,0 1 0 0 0,0 0 0 0 0,0 0 0 0 0,0 0 0 0 0,0 0 0 0 0,0 0 0 0 0,-1 0 0 0 0,1-1 0 0 0,0 1 1 0 0,0 0-1 0 0,0 0 0 0 0,0 0 0 0 0,0 0 0 0 0,0 0 0 0 0,0 0 0 0 0,0 0 0 0 0,0-1 0 0 0,-1 1 0 0 0,1 0 0 0 0,0 0 0 0 0,0 0 1 0 0,0 0-1 0 0,0 0 0 0 0,0 0 0 0 0,0 0 0 0 0,-1 0 0 0 0,1 0 0 0 0,0 0 0 0 0,0 0 0 0 0,0 0 0 0 0,0 0 0 0 0,0 0 0 0 0,-1 0 0 0 0,1 0 1 0 0,0 0-1 0 0,0 0 0 0 0,-1 3-6 0 0,0 0 0 0 0,0 1 0 0 0,1-1 0 0 0,0 1 0 0 0,-1-1 0 0 0,1 0 0 0 0,1 6 0 0 0,2 12 15 0 0,0 0 0 0 0,1-1 0 0 0,2 0 0 0 0,0 0 0 0 0,1-1 0 0 0,1 1 1 0 0,1-1-1 0 0,0-1 0 0 0,1 0 0 0 0,2 0 0 0 0,-1-1 0 0 0,20 20 0 0 0,-28-33 0 0 0,1 0 0 0 0,0 0 0 0 0,0 0 0 0 0,0-1 0 0 0,1 0-1 0 0,-1 0 1 0 0,1 0 0 0 0,0 0 0 0 0,6 2 0 0 0,-9-4 0 0 0,1 0 1 0 0,-1-1-1 0 0,0 1 0 0 0,0-1 1 0 0,1 1-1 0 0,-1-1 0 0 0,0 0 1 0 0,0 0-1 0 0,1 0 1 0 0,-1 0-1 0 0,0 0 0 0 0,1 0 1 0 0,-1-1-1 0 0,0 1 0 0 0,0-1 1 0 0,0 0-1 0 0,1 0 1 0 0,-1 0-1 0 0,0 0 0 0 0,0 0 1 0 0,0 0-1 0 0,0 0 0 0 0,3-3 1 0 0,3-4 14 0 0,0-1 0 0 0,-1 0 1 0 0,0 0-1 0 0,0-1 0 0 0,-1 0 0 0 0,0 0 1 0 0,-1 0-1 0 0,0 0 0 0 0,-1-1 1 0 0,0 0-1 0 0,3-13 0 0 0,-3 6-17 0 0,0-1-1 0 0,-1 0 1 0 0,-1 0-1 0 0,-1 0 1 0 0,-1 0 0 0 0,-2-20-1 0 0,0 27-18 0 0,-1 19-19 0 0,1 18-6 0 0,2-15 37 0 0,1-1 0 0 0,0 1 0 0 0,1-1 0 0 0,0 0 0 0 0,1 0 0 0 0,0 0 0 0 0,0 0 0 0 0,1 0 0 0 0,0 0 0 0 0,0-1 0 0 0,1 0 0 0 0,0 0 0 0 0,1 0 0 0 0,0-1 0 0 0,0 0 0 0 0,8 8 0 0 0,-10-11 5 0 0,1 0 1 0 0,-1 0-1 0 0,1 0 0 0 0,0-1 1 0 0,0 0-1 0 0,0 0 0 0 0,1 0 1 0 0,-1 0-1 0 0,1-1 0 0 0,-1 0 1 0 0,1 0-1 0 0,0 0 0 0 0,0-1 1 0 0,0 0-1 0 0,0 0 0 0 0,0-1 1 0 0,0 1-1 0 0,0-1 1 0 0,0-1-1 0 0,0 1 0 0 0,0-1 1 0 0,0 0-1 0 0,0 0 0 0 0,0-1 1 0 0,10-4-1 0 0,-12 3 2 0 0,0 0-1 0 0,0 0 1 0 0,-1-1 0 0 0,1 0-1 0 0,-1 1 1 0 0,0-1 0 0 0,0 0-1 0 0,0-1 1 0 0,-1 1 0 0 0,1 0-1 0 0,-1-1 1 0 0,0 1 0 0 0,2-9-1 0 0,-1 8-3 0 0,0-1 0 0 0,0 1 0 0 0,1 0 0 0 0,0 0 0 0 0,0 0 0 0 0,1 0 0 0 0,6-5 0 0 0,-11 10-3 0 0,1-1 0 0 0,-1 1 0 0 0,0 0-1 0 0,0 0 1 0 0,1 0 0 0 0,-1 0 0 0 0,0 0 0 0 0,0 0-1 0 0,1 0 1 0 0,-1 0 0 0 0,0 0 0 0 0,1 0 0 0 0,-1 0 0 0 0,0 0-1 0 0,1 0 1 0 0,-1 0 0 0 0,0 0 0 0 0,0 0 0 0 0,1 0-1 0 0,-1 0 1 0 0,0 0 0 0 0,0 1 0 0 0,1-1 0 0 0,-1 0-1 0 0,0 0 1 0 0,0 0 0 0 0,1 0 0 0 0,-1 1 0 0 0,0-1-1 0 0,0 0 1 0 0,0 0 0 0 0,1 0 0 0 0,-1 1 0 0 0,0-1 0 0 0,0 0-1 0 0,0 0 1 0 0,0 1 0 0 0,1-1 0 0 0,-1 0 0 0 0,0 1-1 0 0,0-1 1 0 0,0 0 0 0 0,0 0 0 0 0,0 1 0 0 0,0-1-1 0 0,0 0 1 0 0,0 1 0 0 0,0-1 0 0 0,0 0 0 0 0,0 0-1 0 0,0 1 1 0 0,0-1 0 0 0,0 1 0 0 0,1 18-13 0 0,-1-17 8 0 0,0 50 9 0 0,1-44 0 0 0,0 0 0 0 0,1 0 0 0 0,-1-1-1 0 0,1 1 1 0 0,1-1 0 0 0,0 0 0 0 0,0 0 0 0 0,0 1-1 0 0,1-2 1 0 0,0 1 0 0 0,0 0 0 0 0,0-1 0 0 0,10 10 0 0 0,-11-13 4 0 0,1 1 0 0 0,0-1 0 0 0,1 0 0 0 0,-1 0 0 0 0,1-1 1 0 0,-1 1-1 0 0,1-1 0 0 0,0 0 0 0 0,-1 0 0 0 0,1 0 1 0 0,0-1-1 0 0,0 0 0 0 0,1 0 0 0 0,4 0 0 0 0,7 0 31 0 0,0-1-1 0 0,32-4 1 0 0,-16 1-1 0 0,-26 2-28 0 0,1 0-1 0 0,-1-1 1 0 0,0 0 0 0 0,0-1 0 0 0,-1 1 0 0 0,1-1 0 0 0,0-1 0 0 0,9-6 0 0 0,-14 10-4 0 0,0-1 1 0 0,0 0-1 0 0,-1 0 1 0 0,1 1-1 0 0,0-1 1 0 0,0 1-1 0 0,0 0 1 0 0,0-1-1 0 0,0 1 1 0 0,0 0-1 0 0,0 0 1 0 0,0 0-1 0 0,0 0 1 0 0,0 1-1 0 0,0-1 1 0 0,0 0-1 0 0,0 1 0 0 0,0 0 1 0 0,0-1-1 0 0,-1 1 1 0 0,1 0-1 0 0,0 0 1 0 0,2 2-1 0 0,7 3 63 0 0,-1 1-1 0 0,16 15 0 0 0,-10-9-8 0 0,18 16 55 0 0,-24-19-8 0 0,0-2 1 0 0,1 1-1 0 0,0-1 1 0 0,13 7-1 0 0,-22-14-58 0 0,1-1-1 0 0,-1 0 1 0 0,1 1-1 0 0,-1-1 1 0 0,1 0-1 0 0,-1 0 1 0 0,1-1-1 0 0,-1 1 1 0 0,1 0-1 0 0,-1-1 1 0 0,4-1-1 0 0,26-8 324 0 0,-27 8-336 0 0,0 0-1 0 0,-1-1 1 0 0,1 0 0 0 0,-1 1 0 0 0,6-7 0 0 0,-8 8-46 0 0,-1 0 1 0 0,1-1-1 0 0,-1 1 1 0 0,1-1-1 0 0,-1 1 1 0 0,0-1-1 0 0,0 0 1 0 0,0 1-1 0 0,0-1 1 0 0,0 0-1 0 0,0 0 1 0 0,-1 0-1 0 0,1 0 1 0 0,-1 0-1 0 0,1 1 1 0 0,-1-1-1 0 0,1-3 1 0 0,-2 5-251 0 0,1-1 0 0 0,-1 1 0 0 0,0-1 0 0 0,1 1 0 0 0,-1 0 0 0 0,0-1 1 0 0,1 1-1 0 0,-1 0 0 0 0,0-1 0 0 0,1 1 0 0 0,-1 0 0 0 0,0 0 0 0 0,0 0 0 0 0,1-1 0 0 0,-1 1 1 0 0,0 0-1 0 0,0 0 0 0 0,1 0 0 0 0,-1 0 0 0 0,0 0 0 0 0,0 0 0 0 0,0 1 0 0 0,-16-3-3304 0 0,6-3 1127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9-11T05:22:44.532"/>
    </inkml:context>
    <inkml:brush xml:id="br0">
      <inkml:brushProperty name="width" value="0.025" units="cm"/>
      <inkml:brushProperty name="height" value="0.025" units="cm"/>
      <inkml:brushProperty name="color" value="#FFFFFF"/>
      <inkml:brushProperty name="ignorePressure" value="1"/>
    </inkml:brush>
  </inkml:definitions>
  <inkml:trace contextRef="#ctx0" brushRef="#br0">0 1,'5027'0,"-5000"0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3:59:14.961"/>
    </inkml:context>
    <inkml:brush xml:id="br0">
      <inkml:brushProperty name="width" value="0.05" units="cm"/>
      <inkml:brushProperty name="height" value="0.05" units="cm"/>
      <inkml:brushProperty name="color" value="#006666"/>
    </inkml:brush>
  </inkml:definitions>
  <inkml:trace contextRef="#ctx0" brushRef="#br0">5 4 9850 0 0,'-5'-3'3713'0'0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00:07.078"/>
    </inkml:context>
    <inkml:brush xml:id="br0">
      <inkml:brushProperty name="width" value="0.05" units="cm"/>
      <inkml:brushProperty name="height" value="0.05" units="cm"/>
      <inkml:brushProperty name="color" value="#006666"/>
    </inkml:brush>
  </inkml:definitions>
  <inkml:trace contextRef="#ctx0" brushRef="#br0">0 49 7146 0 0,'2'1'6748'0'0,"3"0"-3168"0"0,1 3-3112 0 0,-1 1 0 0 0,1-2 0 0 0,-1 1-1 0 0,1-1 1 0 0,0 1 0 0 0,0-2 0 0 0,1 1-1 0 0,-1-1 1 0 0,0 0 0 0 0,1 0-1 0 0,0 0 1 0 0,7 0 0 0 0,14 1 159 0 0,44-1 1 0 0,-65-2-457 0 0,118 10 940 0 0,-24 0-593 0 0,678-8 558 0 0,-576-18-1021 0 0,101-1-6 0 0,244 12 14 0 0,-4 2-11 0 0,-330 8-14 0 0,-90-1 8 0 0,225-19 0 0 0,-240 6-46 0 0,147 5 1 0 0,-150 6 24 0 0,172-19 1 0 0,64-12 21 0 0,-258 24-44 0 0,124 5 56 0 0,-38 2 0 0 0,-99-6-33 0 0,-40 1-12 0 0,0 2-1 0 0,0 1 1 0 0,0 1-1 0 0,31 6 1 0 0,-52-5-5 0 0,12 3 56 0 0,1-2 1 0 0,32 2-1 0 0,-53-4-57 0 0,-1-1 0 0 0,1 1 0 0 0,0 0-1 0 0,-1 0 1 0 0,1-1 0 0 0,0 1 0 0 0,-1 0 0 0 0,1 0 0 0 0,-1 0-1 0 0,1 1 1 0 0,-1-1 0 0 0,0 0 0 0 0,0 0 0 0 0,1 1 0 0 0,1 2 0 0 0,15 27 95 0 0,-17-30-94 0 0,-1 1-1 0 0,0-1 0 0 0,0 0 0 0 0,0 0 0 0 0,0 1 0 0 0,0-1 0 0 0,0 0 0 0 0,0 1 0 0 0,0-1 0 0 0,0 0 0 0 0,0 1 0 0 0,-2 1 0 0 0,1 11 41 0 0,10 52 188 0 0,-2-38-162 0 0,-1 1 0 0 0,-1 0-1 0 0,1 33 1 0 0,10 199 236 0 0,4-10-13 0 0,0-24-56 0 0,-10-9-32 0 0,3 317 424 0 0,-19-418-503 0 0,-1 61 121 0 0,14-48-101 0 0,0 103-18 0 0,-9-179-111 0 0,-2 46 69 0 0,10 100 0 0 0,7-109-20 0 0,-2 44-21 0 0,-10-119-28 0 0,-1 0 0 0 0,0 0 1 0 0,-1 0-1 0 0,-7 30 0 0 0,5-30-18 0 0,1 0 0 0 0,0 0 0 0 0,1-1 0 0 0,2 28 0 0 0,12 63 8 0 0,-6-77-3366 0 0,-3-19 764 0 0,-5-18 818 0 0,2-20-2433 0 0,0 8 699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00:09.302"/>
    </inkml:context>
    <inkml:brush xml:id="br0">
      <inkml:brushProperty name="width" value="0.05" units="cm"/>
      <inkml:brushProperty name="height" value="0.05" units="cm"/>
      <inkml:brushProperty name="color" value="#006666"/>
    </inkml:brush>
  </inkml:definitions>
  <inkml:trace contextRef="#ctx0" brushRef="#br0">14 68 6705 0 0,'-10'-7'6909'0'0,"7"3"-2495"0"0,13-1-2276 0 0,-6 4-1832 0 0,-1-1 1 0 0,1 2 0 0 0,0-1-1 0 0,-1 0 1 0 0,1 1 0 0 0,0-1 0 0 0,0 1-1 0 0,-1 0 1 0 0,1 0 0 0 0,0 1-1 0 0,0-1 1 0 0,0 1 0 0 0,6 1-1 0 0,4 3 301 0 0,1 1-1 0 0,16 9 1 0 0,11 4 141 0 0,-13-10-469 0 0,-1-2 0 0 0,1 0 0 0 0,0-2-1 0 0,1-2 1 0 0,34 1 0 0 0,150-11 266 0 0,-197 5-526 0 0,337-44 414 0 0,-227 27-318 0 0,168-6 1 0 0,-138 10 28 0 0,-106 7-105 0 0,-1 3 0 0 0,71 2 0 0 0,106 30-6 0 0,-90-22 12 0 0,-65-3-27 0 0,141 21 1 0 0,-179-18 15 0 0,70 0 1 0 0,-16-1 21 0 0,109 8-25 0 0,-41-4 12 0 0,-40-1 11 0 0,109 11 132 0 0,-135-10-86 0 0,118-4 1 0 0,-4-2 10 0 0,-133 4-85 0 0,44 1 33 0 0,67-9 5 0 0,181 4-7 0 0,-307-3-38 0 0,0-2 0 0 0,104-20 0 0 0,-106 14-10 0 0,6 1 8 0 0,0 3-1 0 0,103 6 1 0 0,-64 9 9 0 0,-29-2 18 0 0,-5-6-15 0 0,-58-2-17 0 0,-1-1-1 0 0,1 0 1 0 0,0 0-1 0 0,-1 0 1 0 0,1-1-1 0 0,-1 0 1 0 0,8-3-1 0 0,-3 3 65 0 0,-8 1-42 0 0,-12-1-152 0 0,-1 1 230 0 0,0-1-6413 0 0,10 1 6128 0 0,0 1 1 0 0,0-1-1 0 0,0 1 1 0 0,0-1-1 0 0,1 1 1 0 0,-1 0-1 0 0,0-1 1 0 0,0 1-1 0 0,0-1 1 0 0,1 1-1 0 0,-1 0 0 0 0,0-1 1 0 0,1 1-1 0 0,-1 0 1 0 0,0-1-1 0 0,1 1 1 0 0,-1 0-1 0 0,0 0 1 0 0,1-1-1 0 0,-1 1 1 0 0,0 0-1 0 0,1 0 1 0 0,-1 0-1 0 0,1 0 0 0 0,-1-1 1 0 0,1 1-1 0 0,5-3-1775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00:09.834"/>
    </inkml:context>
    <inkml:brush xml:id="br0">
      <inkml:brushProperty name="width" value="0.05" units="cm"/>
      <inkml:brushProperty name="height" value="0.05" units="cm"/>
      <inkml:brushProperty name="color" value="#006666"/>
    </inkml:brush>
  </inkml:definitions>
  <inkml:trace contextRef="#ctx0" brushRef="#br0">6 42 5049 0 0,'-4'-23'7174'0'0,"3"22"-7034"0"0,1 0 1 0 0,0 1-1 0 0,0-1 1 0 0,0 1-1 0 0,0-1 1 0 0,0 0 0 0 0,-1 1-1 0 0,1-1 1 0 0,0 1-1 0 0,0-1 1 0 0,0 0-1 0 0,1 1 1 0 0,-1-1-1 0 0,0 0 1 0 0,0 1 0 0 0,0-1-1 0 0,0 1 1 0 0,1-1-1 0 0,-1 1 1 0 0,0-1-1 0 0,0 0 1 0 0,1 1-1 0 0,-1-1 1 0 0,0 1 0 0 0,1-1-1 0 0,-1 1 1 0 0,1-1-1 0 0,-1 1 1 0 0,1 0-1 0 0,-1-1 1 0 0,1 1-1 0 0,0-1 1 0 0,-1 1 464 0 0,2 41 6143 0 0,2 6-4725 0 0,3 59-1208 0 0,-7-49-276 0 0,3 166 509 0 0,7-81-447 0 0,-10-142-579 0 0,0 0 1 0 0,1-27-653 0 0,0 22 464 0 0,0 0-1 0 0,0 0 1 0 0,1 0-1 0 0,0 0 1 0 0,-1 1-1 0 0,2-1 1 0 0,-1 0-1 0 0,4-4 0 0 0,1-4 281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00:15.355"/>
    </inkml:context>
    <inkml:brush xml:id="br0">
      <inkml:brushProperty name="width" value="0.05" units="cm"/>
      <inkml:brushProperty name="height" value="0.05" units="cm"/>
      <inkml:brushProperty name="color" value="#006666"/>
    </inkml:brush>
  </inkml:definitions>
  <inkml:trace contextRef="#ctx0" brushRef="#br0">7 50 2649 0 0,'-1'-5'1431'0'0,"0"1"0"0"0,0-1 0 0 0,1 0 1 0 0,-1 0-1 0 0,1 1 0 0 0,1-7 0 0 0,-1 0 581 0 0,-2 58 4057 0 0,0 42-5016 0 0,5 194 638 0 0,-4-162-1115 0 0,0 59 10 0 0,4 229-117 0 0,12-251-327 0 0,-6 34 15 0 0,-5-91-88 0 0,-3-21-33 0 0,-2-47-1 0 0,7 66 0 0 0,-1-57 3 0 0,-2 70-1 0 0,-4-83-32 0 0,0 32 10 0 0,0-19-6 0 0,5 52-1 0 0,1-20 69 0 0,-6 88 0 0 0,-1-54-25 0 0,1-89-33 0 0,-1-1 0 0 0,-5 25 1 0 0,3-25-9 0 0,1 0 0 0 0,0 26 1 0 0,11 97 52 0 0,-7-121-55 0 0,-1-1-1 0 0,-4 34 1 0 0,2-29-3 0 0,1 31 1 0 0,7 23-10 0 0,2 38 74 0 0,-10-73-51 0 0,1-30-10 0 0,0 0 0 0 0,1 1 0 0 0,3 21 0 0 0,0-16 2 0 0,-1 0 1 0 0,-1 0-1 0 0,0 0 1 0 0,-2 0-1 0 0,0 0 1 0 0,-4 21 0 0 0,4-30-8 0 0,1 1 0 0 0,0 0 0 0 0,0-1 0 0 0,3 14 1 0 0,-2-16-1 0 0,0-1 0 0 0,0 1 1 0 0,-1 0-1 0 0,0-1 1 0 0,0 1-1 0 0,-1 0 0 0 0,0 0 1 0 0,0-1-1 0 0,-4 14 1 0 0,3-16-3 0 0,1-1 0 0 0,0 1 0 0 0,0 0 0 0 0,1-1 0 0 0,-1 1 1 0 0,1 0-1 0 0,0 0 0 0 0,0-1 0 0 0,2 6 0 0 0,-2-5-3 0 0,1 0 0 0 0,-1 0 0 0 0,0 1 0 0 0,-1-1 0 0 0,1 0 0 0 0,-1 0-1 0 0,-1 6 1 0 0,2-9 0 0 0,0-1-8 0 0,12-26-2983 0 0,-8 20 2055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00:56.158"/>
    </inkml:context>
    <inkml:brush xml:id="br0">
      <inkml:brushProperty name="width" value="0.05" units="cm"/>
      <inkml:brushProperty name="height" value="0.05" units="cm"/>
      <inkml:brushProperty name="color" value="#006666"/>
    </inkml:brush>
  </inkml:definitions>
  <inkml:trace contextRef="#ctx0" brushRef="#br0">0 49 7146 0 0,'2'1'6748'0'0,"3"0"-3168"0"0,1 3-3112 0 0,-1 1 0 0 0,1-2 0 0 0,-1 1-1 0 0,1-1 1 0 0,0 1 0 0 0,0-2 0 0 0,1 1-1 0 0,-1-1 1 0 0,0 0 0 0 0,1 0-1 0 0,0 0 1 0 0,7 0 0 0 0,14 1 159 0 0,44-1 1 0 0,-65-2-457 0 0,118 10 940 0 0,-24 0-593 0 0,678-8 558 0 0,-576-18-1021 0 0,101-1-6 0 0,244 12 14 0 0,-4 2-11 0 0,-330 8-14 0 0,-90-1 8 0 0,225-19 0 0 0,-240 6-46 0 0,147 5 1 0 0,-150 6 24 0 0,172-19 1 0 0,64-12 21 0 0,-258 24-44 0 0,124 5 56 0 0,-38 2 0 0 0,-99-6-33 0 0,-40 1-12 0 0,0 2-1 0 0,0 1 1 0 0,0 1-1 0 0,31 6 1 0 0,-52-5-5 0 0,12 3 56 0 0,1-2 1 0 0,32 2-1 0 0,-53-4-57 0 0,-1-1 0 0 0,1 1 0 0 0,0 0-1 0 0,-1 0 1 0 0,1-1 0 0 0,0 1 0 0 0,-1 0 0 0 0,1 0 0 0 0,-1 0-1 0 0,1 1 1 0 0,-1-1 0 0 0,0 0 0 0 0,0 0 0 0 0,1 1 0 0 0,1 2 0 0 0,15 27 95 0 0,-17-30-94 0 0,-1 1-1 0 0,0-1 0 0 0,0 0 0 0 0,0 0 0 0 0,0 1 0 0 0,0-1 0 0 0,0 0 0 0 0,0 1 0 0 0,0-1 0 0 0,0 0 0 0 0,0 1 0 0 0,-2 1 0 0 0,1 11 41 0 0,10 52 188 0 0,-2-38-162 0 0,-1 1 0 0 0,-1 0-1 0 0,1 33 1 0 0,10 199 236 0 0,4-10-13 0 0,0-24-56 0 0,-10-9-32 0 0,3 317 424 0 0,-19-418-503 0 0,-1 61 121 0 0,14-48-101 0 0,0 103-18 0 0,-9-179-111 0 0,-2 46 69 0 0,10 100 0 0 0,7-109-20 0 0,-2 44-21 0 0,-10-119-28 0 0,-1 0 0 0 0,0 0 1 0 0,-1 0-1 0 0,-7 30 0 0 0,5-30-18 0 0,1 0 0 0 0,0 0 0 0 0,1-1 0 0 0,2 28 0 0 0,12 63 8 0 0,-6-77-3366 0 0,-3-19 764 0 0,-5-18 818 0 0,2-20-2433 0 0,0 8 699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00:56.159"/>
    </inkml:context>
    <inkml:brush xml:id="br0">
      <inkml:brushProperty name="width" value="0.05" units="cm"/>
      <inkml:brushProperty name="height" value="0.05" units="cm"/>
      <inkml:brushProperty name="color" value="#006666"/>
    </inkml:brush>
  </inkml:definitions>
  <inkml:trace contextRef="#ctx0" brushRef="#br0">14 68 6705 0 0,'-10'-7'6909'0'0,"7"3"-2495"0"0,13-1-2276 0 0,-6 4-1832 0 0,-1-1 1 0 0,1 2 0 0 0,0-1-1 0 0,-1 0 1 0 0,1 1 0 0 0,0-1 0 0 0,0 1-1 0 0,-1 0 1 0 0,1 0 0 0 0,0 1-1 0 0,0-1 1 0 0,0 1 0 0 0,6 1-1 0 0,4 3 301 0 0,1 1-1 0 0,16 9 1 0 0,11 4 141 0 0,-13-10-469 0 0,-1-2 0 0 0,1 0 0 0 0,0-2-1 0 0,1-2 1 0 0,34 1 0 0 0,150-11 266 0 0,-197 5-526 0 0,337-44 414 0 0,-227 27-318 0 0,168-6 1 0 0,-138 10 28 0 0,-106 7-105 0 0,-1 3 0 0 0,71 2 0 0 0,106 30-6 0 0,-90-22 12 0 0,-65-3-27 0 0,141 21 1 0 0,-179-18 15 0 0,70 0 1 0 0,-16-1 21 0 0,109 8-25 0 0,-41-4 12 0 0,-40-1 11 0 0,109 11 132 0 0,-135-10-86 0 0,118-4 1 0 0,-4-2 10 0 0,-133 4-85 0 0,44 1 33 0 0,67-9 5 0 0,181 4-7 0 0,-307-3-38 0 0,0-2 0 0 0,104-20 0 0 0,-106 14-10 0 0,6 1 8 0 0,0 3-1 0 0,103 6 1 0 0,-64 9 9 0 0,-29-2 18 0 0,-5-6-15 0 0,-58-2-17 0 0,-1-1-1 0 0,1 0 1 0 0,0 0-1 0 0,-1 0 1 0 0,1-1-1 0 0,-1 0 1 0 0,8-3-1 0 0,-3 3 65 0 0,-8 1-42 0 0,-12-1-152 0 0,-1 1 230 0 0,0-1-6413 0 0,10 1 6128 0 0,0 1 1 0 0,0-1-1 0 0,0 1 1 0 0,0-1-1 0 0,1 1 1 0 0,-1 0-1 0 0,0-1 1 0 0,0 1-1 0 0,0-1 1 0 0,1 1-1 0 0,-1 0 0 0 0,0-1 1 0 0,1 1-1 0 0,-1 0 1 0 0,0-1-1 0 0,1 1 1 0 0,-1 0-1 0 0,0 0 1 0 0,1-1-1 0 0,-1 1 1 0 0,0 0-1 0 0,1 0 1 0 0,-1 0-1 0 0,1 0 0 0 0,-1-1 1 0 0,1 1-1 0 0,5-3-1775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00:56.160"/>
    </inkml:context>
    <inkml:brush xml:id="br0">
      <inkml:brushProperty name="width" value="0.05" units="cm"/>
      <inkml:brushProperty name="height" value="0.05" units="cm"/>
      <inkml:brushProperty name="color" value="#006666"/>
    </inkml:brush>
  </inkml:definitions>
  <inkml:trace contextRef="#ctx0" brushRef="#br0">6 42 5049 0 0,'-4'-23'7174'0'0,"3"22"-7034"0"0,1 0 1 0 0,0 1-1 0 0,0-1 1 0 0,0 1-1 0 0,0-1 1 0 0,0 0 0 0 0,-1 1-1 0 0,1-1 1 0 0,0 1-1 0 0,0-1 1 0 0,0 0-1 0 0,1 1 1 0 0,-1-1-1 0 0,0 0 1 0 0,0 1 0 0 0,0-1-1 0 0,0 1 1 0 0,1-1-1 0 0,-1 1 1 0 0,0-1-1 0 0,0 0 1 0 0,1 1-1 0 0,-1-1 1 0 0,0 1 0 0 0,1-1-1 0 0,-1 1 1 0 0,1-1-1 0 0,-1 1 1 0 0,1 0-1 0 0,-1-1 1 0 0,1 1-1 0 0,0-1 1 0 0,-1 1 464 0 0,2 41 6143 0 0,2 6-4725 0 0,3 59-1208 0 0,-7-49-276 0 0,3 166 509 0 0,7-81-447 0 0,-10-142-579 0 0,0 0 1 0 0,1-27-653 0 0,0 22 464 0 0,0 0-1 0 0,0 0 1 0 0,1 0-1 0 0,0 0 1 0 0,-1 1-1 0 0,2-1 1 0 0,-1 0-1 0 0,4-4 0 0 0,1-4 281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38.871"/>
    </inkml:context>
    <inkml:brush xml:id="br0">
      <inkml:brushProperty name="width" value="0.1" units="cm"/>
      <inkml:brushProperty name="height" value="0.1" units="cm"/>
      <inkml:brushProperty name="color" value="#333333"/>
    </inkml:brush>
  </inkml:definitions>
  <inkml:trace contextRef="#ctx0" brushRef="#br0">8 3 7098 0 0,'-8'-3'3770'0'0,"20"8"-2645"0"0,33 11-977 0 0,38 8 1132 0 0,112 15 0 0 0,90-2 80 0 0,345 15-384 0 0,682-42 38 0 0,-243-9-828 0 0,-564 14-85 0 0,965 7 380 0 0,-1083-34-2246 0 0,-345 8 525 0 0,-26 2 205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00:56.161"/>
    </inkml:context>
    <inkml:brush xml:id="br0">
      <inkml:brushProperty name="width" value="0.05" units="cm"/>
      <inkml:brushProperty name="height" value="0.05" units="cm"/>
      <inkml:brushProperty name="color" value="#006666"/>
    </inkml:brush>
  </inkml:definitions>
  <inkml:trace contextRef="#ctx0" brushRef="#br0">7 50 2649 0 0,'-1'-5'1431'0'0,"0"1"0"0"0,0-1 0 0 0,1 0 1 0 0,-1 0-1 0 0,1 1 0 0 0,1-7 0 0 0,-1 0 581 0 0,-2 58 4057 0 0,0 42-5016 0 0,5 194 638 0 0,-4-162-1115 0 0,0 59 10 0 0,4 229-117 0 0,12-251-327 0 0,-6 34 15 0 0,-5-91-88 0 0,-3-21-33 0 0,-2-47-1 0 0,7 66 0 0 0,-1-57 3 0 0,-2 70-1 0 0,-4-83-32 0 0,0 32 10 0 0,0-19-6 0 0,5 52-1 0 0,1-20 69 0 0,-6 88 0 0 0,-1-54-25 0 0,1-89-33 0 0,-1-1 0 0 0,-5 25 1 0 0,3-25-9 0 0,1 0 0 0 0,0 26 1 0 0,11 97 52 0 0,-7-121-55 0 0,-1-1-1 0 0,-4 34 1 0 0,2-29-3 0 0,1 31 1 0 0,7 23-10 0 0,2 38 74 0 0,-10-73-51 0 0,1-30-10 0 0,0 0 0 0 0,1 1 0 0 0,3 21 0 0 0,0-16 2 0 0,-1 0 1 0 0,-1 0-1 0 0,0 0 1 0 0,-2 0-1 0 0,0 0 1 0 0,-4 21 0 0 0,4-30-8 0 0,1 1 0 0 0,0 0 0 0 0,0-1 0 0 0,3 14 1 0 0,-2-16-1 0 0,0-1 0 0 0,0 1 1 0 0,-1 0-1 0 0,0-1 1 0 0,0 1-1 0 0,-1 0 0 0 0,0 0 1 0 0,0-1-1 0 0,-4 14 1 0 0,3-16-3 0 0,1-1 0 0 0,0 1 0 0 0,0 0 0 0 0,1-1 0 0 0,-1 1 1 0 0,1 0-1 0 0,0 0 0 0 0,0-1 0 0 0,2 6 0 0 0,-2-5-3 0 0,1 0 0 0 0,-1 0 0 0 0,0 1 0 0 0,-1-1 0 0 0,1 0 0 0 0,-1 0-1 0 0,-1 6 1 0 0,2-9 0 0 0,0-1-8 0 0,12-26-2983 0 0,-8 20 2055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00:58.213"/>
    </inkml:context>
    <inkml:brush xml:id="br0">
      <inkml:brushProperty name="width" value="0.05" units="cm"/>
      <inkml:brushProperty name="height" value="0.05" units="cm"/>
      <inkml:brushProperty name="color" value="#006666"/>
    </inkml:brush>
  </inkml:definitions>
  <inkml:trace contextRef="#ctx0" brushRef="#br0">0 49 7146 0 0,'2'1'6748'0'0,"3"0"-3168"0"0,1 3-3112 0 0,-1 1 0 0 0,1-2 0 0 0,-1 1-1 0 0,1-1 1 0 0,0 1 0 0 0,0-2 0 0 0,1 1-1 0 0,-1-1 1 0 0,0 0 0 0 0,1 0-1 0 0,0 0 1 0 0,7 0 0 0 0,14 1 159 0 0,44-1 1 0 0,-65-2-457 0 0,118 10 940 0 0,-24 0-593 0 0,678-8 558 0 0,-576-18-1021 0 0,101-1-6 0 0,244 12 14 0 0,-4 2-11 0 0,-330 8-14 0 0,-90-1 8 0 0,225-19 0 0 0,-240 6-46 0 0,147 5 1 0 0,-150 6 24 0 0,172-19 1 0 0,64-12 21 0 0,-258 24-44 0 0,124 5 56 0 0,-38 2 0 0 0,-99-6-33 0 0,-40 1-12 0 0,0 2-1 0 0,0 1 1 0 0,0 1-1 0 0,31 6 1 0 0,-52-5-5 0 0,12 3 56 0 0,1-2 1 0 0,32 2-1 0 0,-53-4-57 0 0,-1-1 0 0 0,1 1 0 0 0,0 0-1 0 0,-1 0 1 0 0,1-1 0 0 0,0 1 0 0 0,-1 0 0 0 0,1 0 0 0 0,-1 0-1 0 0,1 1 1 0 0,-1-1 0 0 0,0 0 0 0 0,0 0 0 0 0,1 1 0 0 0,1 2 0 0 0,15 27 95 0 0,-17-30-94 0 0,-1 1-1 0 0,0-1 0 0 0,0 0 0 0 0,0 0 0 0 0,0 1 0 0 0,0-1 0 0 0,0 0 0 0 0,0 1 0 0 0,0-1 0 0 0,0 0 0 0 0,0 1 0 0 0,-2 1 0 0 0,1 11 41 0 0,10 52 188 0 0,-2-38-162 0 0,-1 1 0 0 0,-1 0-1 0 0,1 33 1 0 0,10 199 236 0 0,4-10-13 0 0,0-24-56 0 0,-10-9-32 0 0,3 317 424 0 0,-19-418-503 0 0,-1 61 121 0 0,14-48-101 0 0,0 103-18 0 0,-9-179-111 0 0,-2 46 69 0 0,10 100 0 0 0,7-109-20 0 0,-2 44-21 0 0,-10-119-28 0 0,-1 0 0 0 0,0 0 1 0 0,-1 0-1 0 0,-7 30 0 0 0,5-30-18 0 0,1 0 0 0 0,0 0 0 0 0,1-1 0 0 0,2 28 0 0 0,12 63 8 0 0,-6-77-3366 0 0,-3-19 764 0 0,-5-18 818 0 0,2-20-2433 0 0,0 8 699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00:58.214"/>
    </inkml:context>
    <inkml:brush xml:id="br0">
      <inkml:brushProperty name="width" value="0.05" units="cm"/>
      <inkml:brushProperty name="height" value="0.05" units="cm"/>
      <inkml:brushProperty name="color" value="#006666"/>
    </inkml:brush>
  </inkml:definitions>
  <inkml:trace contextRef="#ctx0" brushRef="#br0">14 68 6705 0 0,'-10'-7'6909'0'0,"7"3"-2495"0"0,13-1-2276 0 0,-6 4-1832 0 0,-1-1 1 0 0,1 2 0 0 0,0-1-1 0 0,-1 0 1 0 0,1 1 0 0 0,0-1 0 0 0,0 1-1 0 0,-1 0 1 0 0,1 0 0 0 0,0 1-1 0 0,0-1 1 0 0,0 1 0 0 0,6 1-1 0 0,4 3 301 0 0,1 1-1 0 0,16 9 1 0 0,11 4 141 0 0,-13-10-469 0 0,-1-2 0 0 0,1 0 0 0 0,0-2-1 0 0,1-2 1 0 0,34 1 0 0 0,150-11 266 0 0,-197 5-526 0 0,337-44 414 0 0,-227 27-318 0 0,168-6 1 0 0,-138 10 28 0 0,-106 7-105 0 0,-1 3 0 0 0,71 2 0 0 0,106 30-6 0 0,-90-22 12 0 0,-65-3-27 0 0,141 21 1 0 0,-179-18 15 0 0,70 0 1 0 0,-16-1 21 0 0,109 8-25 0 0,-41-4 12 0 0,-40-1 11 0 0,109 11 132 0 0,-135-10-86 0 0,118-4 1 0 0,-4-2 10 0 0,-133 4-85 0 0,44 1 33 0 0,67-9 5 0 0,181 4-7 0 0,-307-3-38 0 0,0-2 0 0 0,104-20 0 0 0,-106 14-10 0 0,6 1 8 0 0,0 3-1 0 0,103 6 1 0 0,-64 9 9 0 0,-29-2 18 0 0,-5-6-15 0 0,-58-2-17 0 0,-1-1-1 0 0,1 0 1 0 0,0 0-1 0 0,-1 0 1 0 0,1-1-1 0 0,-1 0 1 0 0,8-3-1 0 0,-3 3 65 0 0,-8 1-42 0 0,-12-1-152 0 0,-1 1 230 0 0,0-1-6413 0 0,10 1 6128 0 0,0 1 1 0 0,0-1-1 0 0,0 1 1 0 0,0-1-1 0 0,1 1 1 0 0,-1 0-1 0 0,0-1 1 0 0,0 1-1 0 0,0-1 1 0 0,1 1-1 0 0,-1 0 0 0 0,0-1 1 0 0,1 1-1 0 0,-1 0 1 0 0,0-1-1 0 0,1 1 1 0 0,-1 0-1 0 0,0 0 1 0 0,1-1-1 0 0,-1 1 1 0 0,0 0-1 0 0,1 0 1 0 0,-1 0-1 0 0,1 0 0 0 0,-1-1 1 0 0,1 1-1 0 0,5-3-1775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00:58.215"/>
    </inkml:context>
    <inkml:brush xml:id="br0">
      <inkml:brushProperty name="width" value="0.05" units="cm"/>
      <inkml:brushProperty name="height" value="0.05" units="cm"/>
      <inkml:brushProperty name="color" value="#006666"/>
    </inkml:brush>
  </inkml:definitions>
  <inkml:trace contextRef="#ctx0" brushRef="#br0">6 42 5049 0 0,'-4'-23'7174'0'0,"3"22"-7034"0"0,1 0 1 0 0,0 1-1 0 0,0-1 1 0 0,0 1-1 0 0,0-1 1 0 0,0 0 0 0 0,-1 1-1 0 0,1-1 1 0 0,0 1-1 0 0,0-1 1 0 0,0 0-1 0 0,1 1 1 0 0,-1-1-1 0 0,0 0 1 0 0,0 1 0 0 0,0-1-1 0 0,0 1 1 0 0,1-1-1 0 0,-1 1 1 0 0,0-1-1 0 0,0 0 1 0 0,1 1-1 0 0,-1-1 1 0 0,0 1 0 0 0,1-1-1 0 0,-1 1 1 0 0,1-1-1 0 0,-1 1 1 0 0,1 0-1 0 0,-1-1 1 0 0,1 1-1 0 0,0-1 1 0 0,-1 1 464 0 0,2 41 6143 0 0,2 6-4725 0 0,3 59-1208 0 0,-7-49-276 0 0,3 166 509 0 0,7-81-447 0 0,-10-142-579 0 0,0 0 1 0 0,1-27-653 0 0,0 22 464 0 0,0 0-1 0 0,0 0 1 0 0,1 0-1 0 0,0 0 1 0 0,-1 1-1 0 0,2-1 1 0 0,-1 0-1 0 0,4-4 0 0 0,1-4 281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00:58.216"/>
    </inkml:context>
    <inkml:brush xml:id="br0">
      <inkml:brushProperty name="width" value="0.05" units="cm"/>
      <inkml:brushProperty name="height" value="0.05" units="cm"/>
      <inkml:brushProperty name="color" value="#006666"/>
    </inkml:brush>
  </inkml:definitions>
  <inkml:trace contextRef="#ctx0" brushRef="#br0">7 50 2649 0 0,'-1'-5'1431'0'0,"0"1"0"0"0,0-1 0 0 0,1 0 1 0 0,-1 0-1 0 0,1 1 0 0 0,1-7 0 0 0,-1 0 581 0 0,-2 58 4057 0 0,0 42-5016 0 0,5 194 638 0 0,-4-162-1115 0 0,0 59 10 0 0,4 229-117 0 0,12-251-327 0 0,-6 34 15 0 0,-5-91-88 0 0,-3-21-33 0 0,-2-47-1 0 0,7 66 0 0 0,-1-57 3 0 0,-2 70-1 0 0,-4-83-32 0 0,0 32 10 0 0,0-19-6 0 0,5 52-1 0 0,1-20 69 0 0,-6 88 0 0 0,-1-54-25 0 0,1-89-33 0 0,-1-1 0 0 0,-5 25 1 0 0,3-25-9 0 0,1 0 0 0 0,0 26 1 0 0,11 97 52 0 0,-7-121-55 0 0,-1-1-1 0 0,-4 34 1 0 0,2-29-3 0 0,1 31 1 0 0,7 23-10 0 0,2 38 74 0 0,-10-73-51 0 0,1-30-10 0 0,0 0 0 0 0,1 1 0 0 0,3 21 0 0 0,0-16 2 0 0,-1 0 1 0 0,-1 0-1 0 0,0 0 1 0 0,-2 0-1 0 0,0 0 1 0 0,-4 21 0 0 0,4-30-8 0 0,1 1 0 0 0,0 0 0 0 0,0-1 0 0 0,3 14 1 0 0,-2-16-1 0 0,0-1 0 0 0,0 1 1 0 0,-1 0-1 0 0,0-1 1 0 0,0 1-1 0 0,-1 0 0 0 0,0 0 1 0 0,0-1-1 0 0,-4 14 1 0 0,3-16-3 0 0,1-1 0 0 0,0 1 0 0 0,0 0 0 0 0,1-1 0 0 0,-1 1 1 0 0,1 0-1 0 0,0 0 0 0 0,0-1 0 0 0,2 6 0 0 0,-2-5-3 0 0,1 0 0 0 0,-1 0 0 0 0,0 1 0 0 0,-1-1 0 0 0,1 0 0 0 0,-1 0-1 0 0,-1 6 1 0 0,2-9 0 0 0,0-1-8 0 0,12-26-2983 0 0,-8 20 2055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01:36.504"/>
    </inkml:context>
    <inkml:brush xml:id="br0">
      <inkml:brushProperty name="width" value="0.05" units="cm"/>
      <inkml:brushProperty name="height" value="0.05" units="cm"/>
      <inkml:brushProperty name="color" value="#006666"/>
    </inkml:brush>
  </inkml:definitions>
  <inkml:trace contextRef="#ctx0" brushRef="#br0">0 49 7146 0 0,'2'1'6748'0'0,"3"0"-3168"0"0,1 3-3112 0 0,-1 1 0 0 0,1-2 0 0 0,-1 1-1 0 0,1-1 1 0 0,0 1 0 0 0,0-2 0 0 0,1 1-1 0 0,-1-1 1 0 0,0 0 0 0 0,1 0-1 0 0,0 0 1 0 0,7 0 0 0 0,14 1 159 0 0,44-1 1 0 0,-65-2-457 0 0,118 10 940 0 0,-24 0-593 0 0,678-8 558 0 0,-576-18-1021 0 0,101-1-6 0 0,244 12 14 0 0,-4 2-11 0 0,-330 8-14 0 0,-90-1 8 0 0,225-19 0 0 0,-240 6-46 0 0,147 5 1 0 0,-150 6 24 0 0,172-19 1 0 0,64-12 21 0 0,-258 24-44 0 0,124 5 56 0 0,-38 2 0 0 0,-99-6-33 0 0,-40 1-12 0 0,0 2-1 0 0,0 1 1 0 0,0 1-1 0 0,31 6 1 0 0,-52-5-5 0 0,12 3 56 0 0,1-2 1 0 0,32 2-1 0 0,-53-4-57 0 0,-1-1 0 0 0,1 1 0 0 0,0 0-1 0 0,-1 0 1 0 0,1-1 0 0 0,0 1 0 0 0,-1 0 0 0 0,1 0 0 0 0,-1 0-1 0 0,1 1 1 0 0,-1-1 0 0 0,0 0 0 0 0,0 0 0 0 0,1 1 0 0 0,1 2 0 0 0,15 27 95 0 0,-17-30-94 0 0,-1 1-1 0 0,0-1 0 0 0,0 0 0 0 0,0 0 0 0 0,0 1 0 0 0,0-1 0 0 0,0 0 0 0 0,0 1 0 0 0,0-1 0 0 0,0 0 0 0 0,0 1 0 0 0,-2 1 0 0 0,1 11 41 0 0,10 52 188 0 0,-2-38-162 0 0,-1 1 0 0 0,-1 0-1 0 0,1 33 1 0 0,10 199 236 0 0,4-10-13 0 0,0-24-56 0 0,-10-9-32 0 0,3 317 424 0 0,-19-418-503 0 0,-1 61 121 0 0,14-48-101 0 0,0 103-18 0 0,-9-179-111 0 0,-2 46 69 0 0,10 100 0 0 0,7-109-20 0 0,-2 44-21 0 0,-10-119-28 0 0,-1 0 0 0 0,0 0 1 0 0,-1 0-1 0 0,-7 30 0 0 0,5-30-18 0 0,1 0 0 0 0,0 0 0 0 0,1-1 0 0 0,2 28 0 0 0,12 63 8 0 0,-6-77-3366 0 0,-3-19 764 0 0,-5-18 818 0 0,2-20-2433 0 0,0 8 699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01:36.505"/>
    </inkml:context>
    <inkml:brush xml:id="br0">
      <inkml:brushProperty name="width" value="0.05" units="cm"/>
      <inkml:brushProperty name="height" value="0.05" units="cm"/>
      <inkml:brushProperty name="color" value="#006666"/>
    </inkml:brush>
  </inkml:definitions>
  <inkml:trace contextRef="#ctx0" brushRef="#br0">14 68 6705 0 0,'-10'-7'6909'0'0,"7"3"-2495"0"0,13-1-2276 0 0,-6 4-1832 0 0,-1-1 1 0 0,1 2 0 0 0,0-1-1 0 0,-1 0 1 0 0,1 1 0 0 0,0-1 0 0 0,0 1-1 0 0,-1 0 1 0 0,1 0 0 0 0,0 1-1 0 0,0-1 1 0 0,0 1 0 0 0,6 1-1 0 0,4 3 301 0 0,1 1-1 0 0,16 9 1 0 0,11 4 141 0 0,-13-10-469 0 0,-1-2 0 0 0,1 0 0 0 0,0-2-1 0 0,1-2 1 0 0,34 1 0 0 0,150-11 266 0 0,-197 5-526 0 0,337-44 414 0 0,-227 27-318 0 0,168-6 1 0 0,-138 10 28 0 0,-106 7-105 0 0,-1 3 0 0 0,71 2 0 0 0,106 30-6 0 0,-90-22 12 0 0,-65-3-27 0 0,141 21 1 0 0,-179-18 15 0 0,70 0 1 0 0,-16-1 21 0 0,109 8-25 0 0,-41-4 12 0 0,-40-1 11 0 0,109 11 132 0 0,-135-10-86 0 0,118-4 1 0 0,-4-2 10 0 0,-133 4-85 0 0,44 1 33 0 0,67-9 5 0 0,181 4-7 0 0,-307-3-38 0 0,0-2 0 0 0,104-20 0 0 0,-106 14-10 0 0,6 1 8 0 0,0 3-1 0 0,103 6 1 0 0,-64 9 9 0 0,-29-2 18 0 0,-5-6-15 0 0,-58-2-17 0 0,-1-1-1 0 0,1 0 1 0 0,0 0-1 0 0,-1 0 1 0 0,1-1-1 0 0,-1 0 1 0 0,8-3-1 0 0,-3 3 65 0 0,-8 1-42 0 0,-12-1-152 0 0,-1 1 230 0 0,0-1-6413 0 0,10 1 6128 0 0,0 1 1 0 0,0-1-1 0 0,0 1 1 0 0,0-1-1 0 0,1 1 1 0 0,-1 0-1 0 0,0-1 1 0 0,0 1-1 0 0,0-1 1 0 0,1 1-1 0 0,-1 0 0 0 0,0-1 1 0 0,1 1-1 0 0,-1 0 1 0 0,0-1-1 0 0,1 1 1 0 0,-1 0-1 0 0,0 0 1 0 0,1-1-1 0 0,-1 1 1 0 0,0 0-1 0 0,1 0 1 0 0,-1 0-1 0 0,1 0 0 0 0,-1-1 1 0 0,1 1-1 0 0,5-3-1775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01:36.506"/>
    </inkml:context>
    <inkml:brush xml:id="br0">
      <inkml:brushProperty name="width" value="0.05" units="cm"/>
      <inkml:brushProperty name="height" value="0.05" units="cm"/>
      <inkml:brushProperty name="color" value="#006666"/>
    </inkml:brush>
  </inkml:definitions>
  <inkml:trace contextRef="#ctx0" brushRef="#br0">6 42 5049 0 0,'-4'-23'7174'0'0,"3"22"-7034"0"0,1 0 1 0 0,0 1-1 0 0,0-1 1 0 0,0 1-1 0 0,0-1 1 0 0,0 0 0 0 0,-1 1-1 0 0,1-1 1 0 0,0 1-1 0 0,0-1 1 0 0,0 0-1 0 0,1 1 1 0 0,-1-1-1 0 0,0 0 1 0 0,0 1 0 0 0,0-1-1 0 0,0 1 1 0 0,1-1-1 0 0,-1 1 1 0 0,0-1-1 0 0,0 0 1 0 0,1 1-1 0 0,-1-1 1 0 0,0 1 0 0 0,1-1-1 0 0,-1 1 1 0 0,1-1-1 0 0,-1 1 1 0 0,1 0-1 0 0,-1-1 1 0 0,1 1-1 0 0,0-1 1 0 0,-1 1 464 0 0,2 41 6143 0 0,2 6-4725 0 0,3 59-1208 0 0,-7-49-276 0 0,3 166 509 0 0,7-81-447 0 0,-10-142-579 0 0,0 0 1 0 0,1-27-653 0 0,0 22 464 0 0,0 0-1 0 0,0 0 1 0 0,1 0-1 0 0,0 0 1 0 0,-1 1-1 0 0,2-1 1 0 0,-1 0-1 0 0,4-4 0 0 0,1-4 281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01:36.507"/>
    </inkml:context>
    <inkml:brush xml:id="br0">
      <inkml:brushProperty name="width" value="0.05" units="cm"/>
      <inkml:brushProperty name="height" value="0.05" units="cm"/>
      <inkml:brushProperty name="color" value="#006666"/>
    </inkml:brush>
  </inkml:definitions>
  <inkml:trace contextRef="#ctx0" brushRef="#br0">7 50 2649 0 0,'-1'-5'1431'0'0,"0"1"0"0"0,0-1 0 0 0,1 0 1 0 0,-1 0-1 0 0,1 1 0 0 0,1-7 0 0 0,-1 0 581 0 0,-2 58 4057 0 0,0 42-5016 0 0,5 194 638 0 0,-4-162-1115 0 0,0 59 10 0 0,4 229-117 0 0,12-251-327 0 0,-6 34 15 0 0,-5-91-88 0 0,-3-21-33 0 0,-2-47-1 0 0,7 66 0 0 0,-1-57 3 0 0,-2 70-1 0 0,-4-83-32 0 0,0 32 10 0 0,0-19-6 0 0,5 52-1 0 0,1-20 69 0 0,-6 88 0 0 0,-1-54-25 0 0,1-89-33 0 0,-1-1 0 0 0,-5 25 1 0 0,3-25-9 0 0,1 0 0 0 0,0 26 1 0 0,11 97 52 0 0,-7-121-55 0 0,-1-1-1 0 0,-4 34 1 0 0,2-29-3 0 0,1 31 1 0 0,7 23-10 0 0,2 38 74 0 0,-10-73-51 0 0,1-30-10 0 0,0 0 0 0 0,1 1 0 0 0,3 21 0 0 0,0-16 2 0 0,-1 0 1 0 0,-1 0-1 0 0,0 0 1 0 0,-2 0-1 0 0,0 0 1 0 0,-4 21 0 0 0,4-30-8 0 0,1 1 0 0 0,0 0 0 0 0,0-1 0 0 0,3 14 1 0 0,-2-16-1 0 0,0-1 0 0 0,0 1 1 0 0,-1 0-1 0 0,0-1 1 0 0,0 1-1 0 0,-1 0 0 0 0,0 0 1 0 0,0-1-1 0 0,-4 14 1 0 0,3-16-3 0 0,1-1 0 0 0,0 1 0 0 0,0 0 0 0 0,1-1 0 0 0,-1 1 1 0 0,1 0-1 0 0,0 0 0 0 0,0-1 0 0 0,2 6 0 0 0,-2-5-3 0 0,1 0 0 0 0,-1 0 0 0 0,0 1 0 0 0,-1-1 0 0 0,1 0 0 0 0,-1 0-1 0 0,-1 6 1 0 0,2-9 0 0 0,0-1-8 0 0,12-26-2983 0 0,-8 20 2055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01:58.426"/>
    </inkml:context>
    <inkml:brush xml:id="br0">
      <inkml:brushProperty name="width" value="0.05" units="cm"/>
      <inkml:brushProperty name="height" value="0.05" units="cm"/>
      <inkml:brushProperty name="color" value="#006666"/>
    </inkml:brush>
  </inkml:definitions>
  <inkml:trace contextRef="#ctx0" brushRef="#br0">0 49 7146 0 0,'2'1'6748'0'0,"3"0"-3168"0"0,1 3-3112 0 0,-1 1 0 0 0,1-2 0 0 0,-1 1-1 0 0,1-1 1 0 0,0 1 0 0 0,0-2 0 0 0,1 1-1 0 0,-1-1 1 0 0,0 0 0 0 0,1 0-1 0 0,0 0 1 0 0,7 0 0 0 0,14 1 159 0 0,44-1 1 0 0,-65-2-457 0 0,118 10 940 0 0,-24 0-593 0 0,678-8 558 0 0,-576-18-1021 0 0,101-1-6 0 0,244 12 14 0 0,-4 2-11 0 0,-330 8-14 0 0,-90-1 8 0 0,225-19 0 0 0,-240 6-46 0 0,147 5 1 0 0,-150 6 24 0 0,172-19 1 0 0,64-12 21 0 0,-258 24-44 0 0,124 5 56 0 0,-38 2 0 0 0,-99-6-33 0 0,-40 1-12 0 0,0 2-1 0 0,0 1 1 0 0,0 1-1 0 0,31 6 1 0 0,-52-5-5 0 0,12 3 56 0 0,1-2 1 0 0,32 2-1 0 0,-53-4-57 0 0,-1-1 0 0 0,1 1 0 0 0,0 0-1 0 0,-1 0 1 0 0,1-1 0 0 0,0 1 0 0 0,-1 0 0 0 0,1 0 0 0 0,-1 0-1 0 0,1 1 1 0 0,-1-1 0 0 0,0 0 0 0 0,0 0 0 0 0,1 1 0 0 0,1 2 0 0 0,15 27 95 0 0,-17-30-94 0 0,-1 1-1 0 0,0-1 0 0 0,0 0 0 0 0,0 0 0 0 0,0 1 0 0 0,0-1 0 0 0,0 0 0 0 0,0 1 0 0 0,0-1 0 0 0,0 0 0 0 0,0 1 0 0 0,-2 1 0 0 0,1 11 41 0 0,10 52 188 0 0,-2-38-162 0 0,-1 1 0 0 0,-1 0-1 0 0,1 33 1 0 0,10 199 236 0 0,4-10-13 0 0,0-24-56 0 0,-10-9-32 0 0,3 317 424 0 0,-19-418-503 0 0,-1 61 121 0 0,14-48-101 0 0,0 103-18 0 0,-9-179-111 0 0,-2 46 69 0 0,10 100 0 0 0,7-109-20 0 0,-2 44-21 0 0,-10-119-28 0 0,-1 0 0 0 0,0 0 1 0 0,-1 0-1 0 0,-7 30 0 0 0,5-30-18 0 0,1 0 0 0 0,0 0 0 0 0,1-1 0 0 0,2 28 0 0 0,12 63 8 0 0,-6-77-3366 0 0,-3-19 764 0 0,-5-18 818 0 0,2-20-2433 0 0,0 8 699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39.467"/>
    </inkml:context>
    <inkml:brush xml:id="br0">
      <inkml:brushProperty name="width" value="0.1" units="cm"/>
      <inkml:brushProperty name="height" value="0.1" units="cm"/>
      <inkml:brushProperty name="color" value="#333333"/>
    </inkml:brush>
  </inkml:definitions>
  <inkml:trace contextRef="#ctx0" brushRef="#br0">11 14 6609 0 0,'-6'-14'4897'0'0,"4"27"-3011"0"0,0 28-1262 0 0,24 581 3816 0 0,-1-39-2958 0 0,-25 261-244 0 0,1 146 652 0 0,64-38-720 0 0,-18-603-1039 0 0,42 468 91 0 0,-55 57-52 0 0,-24-638-147 0 0,1 17 15 0 0,2-48-8 0 0,-1-34-9 0 0,5 177 8 0 0,-3 98-135 0 0,-10-401 27 0 0,-5 102-1650 0 0,2-121-287 0 0,1-19-521 0 0,2-20 709 0 0,2-16-110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01:58.427"/>
    </inkml:context>
    <inkml:brush xml:id="br0">
      <inkml:brushProperty name="width" value="0.05" units="cm"/>
      <inkml:brushProperty name="height" value="0.05" units="cm"/>
      <inkml:brushProperty name="color" value="#006666"/>
    </inkml:brush>
  </inkml:definitions>
  <inkml:trace contextRef="#ctx0" brushRef="#br0">14 68 6705 0 0,'-10'-7'6909'0'0,"7"3"-2495"0"0,13-1-2276 0 0,-6 4-1832 0 0,-1-1 1 0 0,1 2 0 0 0,0-1-1 0 0,-1 0 1 0 0,1 1 0 0 0,0-1 0 0 0,0 1-1 0 0,-1 0 1 0 0,1 0 0 0 0,0 1-1 0 0,0-1 1 0 0,0 1 0 0 0,6 1-1 0 0,4 3 301 0 0,1 1-1 0 0,16 9 1 0 0,11 4 141 0 0,-13-10-469 0 0,-1-2 0 0 0,1 0 0 0 0,0-2-1 0 0,1-2 1 0 0,34 1 0 0 0,150-11 266 0 0,-197 5-526 0 0,337-44 414 0 0,-227 27-318 0 0,168-6 1 0 0,-138 10 28 0 0,-106 7-105 0 0,-1 3 0 0 0,71 2 0 0 0,106 30-6 0 0,-90-22 12 0 0,-65-3-27 0 0,141 21 1 0 0,-179-18 15 0 0,70 0 1 0 0,-16-1 21 0 0,109 8-25 0 0,-41-4 12 0 0,-40-1 11 0 0,109 11 132 0 0,-135-10-86 0 0,118-4 1 0 0,-4-2 10 0 0,-133 4-85 0 0,44 1 33 0 0,67-9 5 0 0,181 4-7 0 0,-307-3-38 0 0,0-2 0 0 0,104-20 0 0 0,-106 14-10 0 0,6 1 8 0 0,0 3-1 0 0,103 6 1 0 0,-64 9 9 0 0,-29-2 18 0 0,-5-6-15 0 0,-58-2-17 0 0,-1-1-1 0 0,1 0 1 0 0,0 0-1 0 0,-1 0 1 0 0,1-1-1 0 0,-1 0 1 0 0,8-3-1 0 0,-3 3 65 0 0,-8 1-42 0 0,-12-1-152 0 0,-1 1 230 0 0,0-1-6413 0 0,10 1 6128 0 0,0 1 1 0 0,0-1-1 0 0,0 1 1 0 0,0-1-1 0 0,1 1 1 0 0,-1 0-1 0 0,0-1 1 0 0,0 1-1 0 0,0-1 1 0 0,1 1-1 0 0,-1 0 0 0 0,0-1 1 0 0,1 1-1 0 0,-1 0 1 0 0,0-1-1 0 0,1 1 1 0 0,-1 0-1 0 0,0 0 1 0 0,1-1-1 0 0,-1 1 1 0 0,0 0-1 0 0,1 0 1 0 0,-1 0-1 0 0,1 0 0 0 0,-1-1 1 0 0,1 1-1 0 0,5-3-1775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01:58.428"/>
    </inkml:context>
    <inkml:brush xml:id="br0">
      <inkml:brushProperty name="width" value="0.05" units="cm"/>
      <inkml:brushProperty name="height" value="0.05" units="cm"/>
      <inkml:brushProperty name="color" value="#006666"/>
    </inkml:brush>
  </inkml:definitions>
  <inkml:trace contextRef="#ctx0" brushRef="#br0">6 42 5049 0 0,'-4'-23'7174'0'0,"3"22"-7034"0"0,1 0 1 0 0,0 1-1 0 0,0-1 1 0 0,0 1-1 0 0,0-1 1 0 0,0 0 0 0 0,-1 1-1 0 0,1-1 1 0 0,0 1-1 0 0,0-1 1 0 0,0 0-1 0 0,1 1 1 0 0,-1-1-1 0 0,0 0 1 0 0,0 1 0 0 0,0-1-1 0 0,0 1 1 0 0,1-1-1 0 0,-1 1 1 0 0,0-1-1 0 0,0 0 1 0 0,1 1-1 0 0,-1-1 1 0 0,0 1 0 0 0,1-1-1 0 0,-1 1 1 0 0,1-1-1 0 0,-1 1 1 0 0,1 0-1 0 0,-1-1 1 0 0,1 1-1 0 0,0-1 1 0 0,-1 1 464 0 0,2 41 6143 0 0,2 6-4725 0 0,3 59-1208 0 0,-7-49-276 0 0,3 166 509 0 0,7-81-447 0 0,-10-142-579 0 0,0 0 1 0 0,1-27-653 0 0,0 22 464 0 0,0 0-1 0 0,0 0 1 0 0,1 0-1 0 0,0 0 1 0 0,-1 1-1 0 0,2-1 1 0 0,-1 0-1 0 0,4-4 0 0 0,1-4 281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01:58.429"/>
    </inkml:context>
    <inkml:brush xml:id="br0">
      <inkml:brushProperty name="width" value="0.05" units="cm"/>
      <inkml:brushProperty name="height" value="0.05" units="cm"/>
      <inkml:brushProperty name="color" value="#006666"/>
    </inkml:brush>
  </inkml:definitions>
  <inkml:trace contextRef="#ctx0" brushRef="#br0">7 50 2649 0 0,'-1'-5'1431'0'0,"0"1"0"0"0,0-1 0 0 0,1 0 1 0 0,-1 0-1 0 0,1 1 0 0 0,1-7 0 0 0,-1 0 581 0 0,-2 58 4057 0 0,0 42-5016 0 0,5 194 638 0 0,-4-162-1115 0 0,0 59 10 0 0,4 229-117 0 0,12-251-327 0 0,-6 34 15 0 0,-5-91-88 0 0,-3-21-33 0 0,-2-47-1 0 0,7 66 0 0 0,-1-57 3 0 0,-2 70-1 0 0,-4-83-32 0 0,0 32 10 0 0,0-19-6 0 0,5 52-1 0 0,1-20 69 0 0,-6 88 0 0 0,-1-54-25 0 0,1-89-33 0 0,-1-1 0 0 0,-5 25 1 0 0,3-25-9 0 0,1 0 0 0 0,0 26 1 0 0,11 97 52 0 0,-7-121-55 0 0,-1-1-1 0 0,-4 34 1 0 0,2-29-3 0 0,1 31 1 0 0,7 23-10 0 0,2 38 74 0 0,-10-73-51 0 0,1-30-10 0 0,0 0 0 0 0,1 1 0 0 0,3 21 0 0 0,0-16 2 0 0,-1 0 1 0 0,-1 0-1 0 0,0 0 1 0 0,-2 0-1 0 0,0 0 1 0 0,-4 21 0 0 0,4-30-8 0 0,1 1 0 0 0,0 0 0 0 0,0-1 0 0 0,3 14 1 0 0,-2-16-1 0 0,0-1 0 0 0,0 1 1 0 0,-1 0-1 0 0,0-1 1 0 0,0 1-1 0 0,-1 0 0 0 0,0 0 1 0 0,0-1-1 0 0,-4 14 1 0 0,3-16-3 0 0,1-1 0 0 0,0 1 0 0 0,0 0 0 0 0,1-1 0 0 0,-1 1 1 0 0,1 0-1 0 0,0 0 0 0 0,0-1 0 0 0,2 6 0 0 0,-2-5-3 0 0,1 0 0 0 0,-1 0 0 0 0,0 1 0 0 0,-1-1 0 0 0,1 0 0 0 0,-1 0-1 0 0,-1 6 1 0 0,2-9 0 0 0,0-1-8 0 0,12-26-2983 0 0,-8 20 2055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7:35.390"/>
    </inkml:context>
    <inkml:brush xml:id="br0">
      <inkml:brushProperty name="width" value="0.05" units="cm"/>
      <inkml:brushProperty name="height" value="0.05" units="cm"/>
      <inkml:brushProperty name="color" value="#006666"/>
    </inkml:brush>
  </inkml:definitions>
  <inkml:trace contextRef="#ctx0" brushRef="#br0">1 113 2985 0 0,'0'-1'240'0'0,"1"1"0"0"0,-1 0 0 0 0,1-1 0 0 0,-1 1 0 0 0,1 0 0 0 0,0 0 0 0 0,-1-1 0 0 0,1 1 0 0 0,0 0 0 0 0,-1 0 0 0 0,1 0 0 0 0,0 0 0 0 0,-1 0 0 0 0,1 0 0 0 0,0 0 0 0 0,-1 0 0 0 0,1 0 0 0 0,0 0 0 0 0,-1 0 0 0 0,1 1 0 0 0,0-1 0 0 0,1 0-138 0 0,-1 1 0 0 0,1-1 1 0 0,-1 0-1 0 0,0 0 0 0 0,1 0 1 0 0,-1 0-1 0 0,1 0 0 0 0,-1 0 1 0 0,1 0-1 0 0,-1-1 0 0 0,1 1 0 0 0,-1 0 1 0 0,0-1-1 0 0,3 0 0 0 0,-1-4 64 0 0,0 1 0 0 0,-1-1 0 0 0,0 0 0 0 0,0 1 0 0 0,0-1 0 0 0,-1 0 0 0 0,1 0 0 0 0,0-8 0 0 0,5 46 4120 0 0,-6-32-4180 0 0,-1 0-1 0 0,0 0 0 0 0,0 0 0 0 0,1-1 0 0 0,-1 1 1 0 0,1 0-1 0 0,-1 0 0 0 0,1 0 0 0 0,-1 0 1 0 0,1 0-1 0 0,-1-1 0 0 0,1 1 0 0 0,0 0 0 0 0,-1-1 1 0 0,1 1-1 0 0,0 0 0 0 0,0-1 0 0 0,-1 1 1 0 0,1-1-1 0 0,0 1 0 0 0,0-1 0 0 0,0 1 0 0 0,0-1 1 0 0,0 0-1 0 0,0 1 0 0 0,0-1 0 0 0,1 0 1 0 0,37 7 791 0 0,-21-5-821 0 0,17 5 347 0 0,0-2 1 0 0,52 2 0 0 0,0 5 69 0 0,-67-11-422 0 0,-1-1 0 0 0,1 0 1 0 0,-1-2-1 0 0,0 0 0 0 0,23-7 0 0 0,-21 6-26 0 0,-1 0 0 0 0,0 1 0 0 0,1 1 0 0 0,0 1 0 0 0,-1 1 0 0 0,33 5 0 0 0,1-1 16 0 0,-16-2 43 0 0,38 9 0 0 0,-61-9-37 0 0,1-1 0 0 0,0 0 1 0 0,-1-2-1 0 0,1 1 0 0 0,0-2 0 0 0,0 0 0 0 0,28-7 1 0 0,49-10 66 0 0,-76 15-121 0 0,1 1 0 0 0,-1 1 0 0 0,1 1 1 0 0,22 1-1 0 0,18 7 0 0 0,-29-3-3 0 0,46 1 0 0 0,249 3 42 0 0,-152-17 30 0 0,-3 1-63 0 0,-102 6-7 0 0,112-18 0 0 0,-156 17-19 0 0,38 0-1 0 0,6 0 23 0 0,84-7 99 0 0,-133 8-96 0 0,0 0-1 0 0,23 4 1 0 0,4-1-9 0 0,57 3 23 0 0,-59-2-10 0 0,-31-2-13 0 0,0 0 1 0 0,-1-1 0 0 0,1 0 0 0 0,0-1 0 0 0,21-4-1 0 0,-16 2 21 0 0,0 1-1 0 0,0 0 0 0 0,33 3 0 0 0,-24-1 13 0 0,96 11 106 0 0,-83-7-128 0 0,-27-2-12 0 0,25 3 10 0 0,-1-2-1 0 0,1-1 1 0 0,0-1 0 0 0,42-6 0 0 0,-36 0 15 0 0,-24 4-10 0 0,30-6 0 0 0,-34 4-3 0 0,1 2 0 0 0,-1 0 0 0 0,1 1 0 0 0,0 0-1 0 0,-1 1 1 0 0,1 1 0 0 0,16 4 0 0 0,33 3 79 0 0,-47-8-74 0 0,1-1 0 0 0,35-4 1 0 0,-37 3-25 0 0,0 1 1 0 0,-1 0-1 0 0,31 5 1 0 0,24 1 10 0 0,125 2 19 0 0,62-14 82 0 0,-26-11-65 0 0,-178 12-25 0 0,-29 1 13 0 0,41 1 0 0 0,55 5-18 0 0,185-23 0 0 0,-273 19-9 0 0,1 1 0 0 0,53 7 0 0 0,-17-2 1 0 0,42-10 37 0 0,243-9 68 0 0,-242 7-55 0 0,-83 5-48 0 0,0 1 1 0 0,0 1 0 0 0,48 6-1 0 0,-48-3 8 0 0,0 0 1 0 0,46-5-1 0 0,-8 1 5 0 0,-13 2-10 0 0,187 6 26 0 0,-13-3 73 0 0,81-25 300 0 0,-258 21-397 0 0,65 7 0 0 0,47-3 74 0 0,-96-4-21 0 0,-12 0-37 0 0,-24-1-10 0 0,61 6 1 0 0,-85-3-23 0 0,0-1 1 0 0,0-1 0 0 0,0 1-1 0 0,0-2 1 0 0,0 1 0 0 0,8-3 0 0 0,-6 1-1 0 0,1 1 0 0 0,-1 1 0 0 0,13-2 0 0 0,90 7 25 0 0,-109-4-22 0 0,0 1 0 0 0,0-2 1 0 0,0 1-1 0 0,0 0 0 0 0,8-3 0 0 0,12 0 7 0 0,-1 0 5 0 0,41-8 0 0 0,-43 6 6 0 0,0 1 0 0 0,42-2 0 0 0,-40 6 60 0 0,0-1 0 0 0,0-2 1 0 0,43-9-1 0 0,-64 12-73 0 0,0 0 0 0 0,1 0 1 0 0,-1 1-1 0 0,0-1 0 0 0,0 1 0 0 0,0-1 1 0 0,0 1-1 0 0,0 0 0 0 0,0 0 0 0 0,-1 0 1 0 0,1 0-1 0 0,0 0 0 0 0,0 0 0 0 0,-1 0 0 0 0,1 0 1 0 0,0 1-1 0 0,-1-1 0 0 0,1 1 0 0 0,1 2 1 0 0,9 6 97 0 0,-11-7-92 0 0,-1-1 0 0 0,1 0 0 0 0,0 1 0 0 0,-1-1-1 0 0,1 1 1 0 0,-1-1 0 0 0,1 1 0 0 0,-1-1 0 0 0,0 1 0 0 0,0-1 0 0 0,-1 5-1 0 0,1 9 41 0 0,0-8-42 0 0,0 0-1 0 0,0 1 1 0 0,-1-1-1 0 0,0 0 1 0 0,-1 0-1 0 0,-3 11 0 0 0,-2 14-3 0 0,6-15 9 0 0,1-1 0 0 0,0 1 0 0 0,1 0-1 0 0,1-1 1 0 0,5 18 0 0 0,1 20 53 0 0,5 16 52 0 0,-11-62-98 0 0,0 0 1 0 0,0 0 0 0 0,7 15-1 0 0,-5-15 1 0 0,-1 0 0 0 0,0 0-1 0 0,2 12 1 0 0,-3-2 15 0 0,0-9-12 0 0,-1 0 1 0 0,0 0-1 0 0,-1 19 1 0 0,2-7 30 0 0,-2-20-51 0 0,1 0 0 0 0,-1-1 1 0 0,1 1-1 0 0,-1 0 0 0 0,0 0 0 0 0,0 0 0 0 0,0 0 1 0 0,0 0-1 0 0,0 0 0 0 0,0 0 0 0 0,0 0 0 0 0,-1 0 1 0 0,1 0-1 0 0,-1-1 0 0 0,1 1 0 0 0,-1 0 1 0 0,0 0-1 0 0,0 0 0 0 0,0-1 0 0 0,0 1 0 0 0,0 0 1 0 0,0-1-1 0 0,-2 3 0 0 0,-4 8 115 0 0,2-2 127 0 0,5-10-248 0 0,0 0 0 0 0,-1 0 0 0 0,1 0 0 0 0,0 0 0 0 0,-1 1 0 0 0,1-1 0 0 0,0 0-1 0 0,-1 0 1 0 0,1 0 0 0 0,0 0 0 0 0,0 0 0 0 0,-1 0 0 0 0,1 0 0 0 0,0 0 0 0 0,-1 0 0 0 0,1 0 0 0 0,0 0 0 0 0,-1-1 0 0 0,1 1-1 0 0,0 0 1 0 0,-1 0 0 0 0,1 0 0 0 0,0 0 0 0 0,0 0 0 0 0,-1-1 0 0 0,1 1 0 0 0,0 0 0 0 0,0 0 0 0 0,-1 0 0 0 0,1-1 0 0 0,0 1-1 0 0,0 0 1 0 0,0 0 0 0 0,-1-1 0 0 0,1 1 0 0 0,-11-10-502 0 0,0 1 1 0 0,-1 1-1 0 0,-17-10 1 0 0,-25-19-4352 0 0,43 27 3683 0 0,-1 1-216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7:38.424"/>
    </inkml:context>
    <inkml:brush xml:id="br0">
      <inkml:brushProperty name="width" value="0.05" units="cm"/>
      <inkml:brushProperty name="height" value="0.05" units="cm"/>
      <inkml:brushProperty name="color" value="#006666"/>
    </inkml:brush>
  </inkml:definitions>
  <inkml:trace contextRef="#ctx0" brushRef="#br0">62 157 1760 0 0,'-1'-2'406'0'0,"0"0"0"0"0,0 0 0 0 0,0 0 0 0 0,0 0 0 0 0,0 0-1 0 0,-1 1 1 0 0,1-1 0 0 0,-1 0 0 0 0,1 1 0 0 0,-1-1 0 0 0,1 1 0 0 0,-1-1-1 0 0,0 1 1 0 0,-3-2 0 0 0,-13-14 2420 0 0,12-6-1088 0 0,6 22-1567 0 0,0-1 0 0 0,0 0 0 0 0,0 1 0 0 0,0-1 0 0 0,-1 0 0 0 0,1 1 0 0 0,-1-1 0 0 0,1 0 0 0 0,-1 1 0 0 0,0-1 0 0 0,-1-2 0 0 0,2 4-137 0 0,0 0 0 0 0,0 0 0 0 0,0-1-1 0 0,0 1 1 0 0,0 0 0 0 0,0 0 0 0 0,0 0 0 0 0,-1 0-1 0 0,1-1 1 0 0,0 1 0 0 0,0 0 0 0 0,0 0-1 0 0,0 0 1 0 0,0 0 0 0 0,-1 0 0 0 0,1-1-1 0 0,0 1 1 0 0,0 0 0 0 0,0 0 0 0 0,0 0-1 0 0,-1 0 1 0 0,1 0 0 0 0,0 0 0 0 0,0 0 0 0 0,0 0-1 0 0,-1 0 1 0 0,1 0 0 0 0,0 0 0 0 0,0 0-1 0 0,0 0 1 0 0,-1 0 0 0 0,1 0 0 0 0,0 0-1 0 0,0 0 1 0 0,0 0 0 0 0,-1 0 0 0 0,1 0-1 0 0,0 0 1 0 0,0 0 0 0 0,0 0 0 0 0,0 0-1 0 0,-1 0 1 0 0,1 1 0 0 0,0-1 0 0 0,0 0 0 0 0,0 12 672 0 0,0-10-634 0 0,1 1 0 0 0,-1-1 0 0 0,1 0 0 0 0,0 0 0 0 0,0 1 0 0 0,0-1 0 0 0,0 0 0 0 0,0 0 0 0 0,0 0 0 0 0,1 0 0 0 0,1 2 0 0 0,9 5 455 0 0,-7-4-348 0 0,1 0 0 0 0,-1-1-1 0 0,1 0 1 0 0,0 0-1 0 0,0 0 1 0 0,0-1-1 0 0,1 0 1 0 0,-1 0-1 0 0,1-1 1 0 0,0 0 0 0 0,0 0-1 0 0,-1 0 1 0 0,1-1-1 0 0,11 1 1 0 0,3-1 23 0 0,-16 0-160 0 0,1-1 0 0 0,-1 0 0 0 0,1 0 0 0 0,-1 0 0 0 0,7-2 1 0 0,3 0 28 0 0,0 1 1 0 0,18-1 0 0 0,-6 2 19 0 0,45 1 153 0 0,-50 1-119 0 0,0-1 1 0 0,24-3-1 0 0,-16 0 48 0 0,31 2-1 0 0,15 0 33 0 0,17 1-19 0 0,-67 1-100 0 0,0-2 0 0 0,0 0 1 0 0,32-5-1 0 0,152-18 459 0 0,-176 22-515 0 0,0 2 1 0 0,-1 1-1 0 0,66 12 0 0 0,-87-13-4 0 0,-1 0 0 0 0,1 0 0 0 0,0-2 0 0 0,-1 1 0 0 0,1-1 0 0 0,22-5-1 0 0,20-2 131 0 0,266-3 53 0 0,-292 10-177 0 0,36-7 1 0 0,13 0 34 0 0,5-2 28 0 0,-55 6-82 0 0,-5 1 5 0 0,0-1-2 0 0,31 0-1 0 0,-40 3-11 0 0,0 0 0 0 0,-1-1-1 0 0,1-1 1 0 0,23-7-1 0 0,23-5 17 0 0,-33 13-11 0 0,10-2 8 0 0,-23 2-15 0 0,1 1-1 0 0,0 0 0 0 0,0 0 1 0 0,-1 1-1 0 0,1 1 0 0 0,0 1 1 0 0,-1 0-1 0 0,18 4 0 0 0,42 5 17 0 0,-10-6-7 0 0,-28-1 15 0 0,1-2 0 0 0,0-1-1 0 0,46-6 1 0 0,29-2 38 0 0,-49 5-48 0 0,-50 2-17 0 0,0 1 0 0 0,-1 0-1 0 0,14 3 1 0 0,1 0-2 0 0,199 9 85 0 0,-140-14-28 0 0,90 2 88 0 0,-125 2-136 0 0,-9 0 16 0 0,67-5-1 0 0,-78 1 0 0 0,43 2 0 0 0,-44 1-1 0 0,44-4-1 0 0,71-6 22 0 0,41-5-7 0 0,-93 3 13 0 0,139 4-1 0 0,-186 6-42 0 0,123 11 16 0 0,-46-2-9 0 0,-32-6 7 0 0,137 9 0 0 0,-97-11 48 0 0,-64-2-41 0 0,-16 6-9 0 0,-40-2-12 0 0,1-2 1 0 0,-1 0-1 0 0,18 0 0 0 0,-5-1 54 0 0,0 0 0 0 0,44 8 0 0 0,-38-4 47 0 0,37 1 0 0 0,276 3 167 0 0,-289-5-254 0 0,-19 0 15 0 0,0-2 0 0 0,0-2 0 0 0,41-5 0 0 0,-61 5-20 0 0,0 0 1 0 0,0 1 0 0 0,17 2 0 0 0,9 0 21 0 0,-23-3-13 0 0,-1 0 0 0 0,18-5 0 0 0,-18 3-7 0 0,1 1 0 0 0,17 0 0 0 0,-6 1 5 0 0,45 3 15 0 0,78 1 16 0 0,-47-4 2 0 0,32 1 54 0 0,-54-1-14 0 0,-44-4-43 0 0,-31 3-43 0 0,-1 1 1 0 0,1 0 0 0 0,0 0 0 0 0,0 1 0 0 0,11 1 0 0 0,24 2 12 0 0,61-2 0 0 0,-2-1 52 0 0,-61 1-41 0 0,0-3 1 0 0,0-2-1 0 0,48-9 0 0 0,-79 11-28 0 0,154-15 117 0 0,-131 14-92 0 0,45 1-1 0 0,-59 2 5 0 0,31 7-1 0 0,-8-1-23 0 0,-19-5-6 0 0,34-3 0 0 0,-8 0 14 0 0,206-7 30 0 0,-215 11-23 0 0,-30 0-13 0 0,0-1 1 0 0,1-1-1 0 0,-1 0 1 0 0,0 0-1 0 0,0-1 1 0 0,17-3-1 0 0,-19 0 1 0 0,-7 4-10 0 0,1 0-1 0 0,-1-1 1 0 0,0 1-1 0 0,1 0 1 0 0,-1 0-1 0 0,0-1 1 0 0,0 1 0 0 0,1 0-1 0 0,-1 0 1 0 0,0 0-1 0 0,1-1 1 0 0,-1 1-1 0 0,1 0 1 0 0,-1 0-1 0 0,0 0 1 0 0,1 0 0 0 0,-1 0-1 0 0,0 0 1 0 0,1 0-1 0 0,-1 0 1 0 0,1-1-1 0 0,-1 2 1 0 0,0-1-1 0 0,1 0 1 0 0,-1 0 0 0 0,1 0-1 0 0,-1 0 1 0 0,0 0-1 0 0,1 0 1 0 0,-1 0-1 0 0,0 0 1 0 0,1 1 0 0 0,-1-1-1 0 0,0 0 1 0 0,1 0-1 0 0,-1 0 1 0 0,0 1-1 0 0,1-1 1 0 0,-1 0-1 0 0,0 0 1 0 0,1 1 0 0 0,-1-1-1 0 0,0 0 1 0 0,0 1-1 0 0,0-1 1 0 0,1 0-1 0 0,-1 1 1 0 0,0-1-1 0 0,0 1 1 0 0,14 2-122 0 0,-9-3 10 0 0,-9 0 2 0 0,4-1-56 0 0,-1 0 1 0 0,0 1 0 0 0,1-1 0 0 0,-1 0 0 0 0,1 0 0 0 0,-1 0 0 0 0,1 0 0 0 0,-1 0 0 0 0,1 1 0 0 0,0-1 0 0 0,-1 0 0 0 0,1 0-1 0 0,0 0 1 0 0,0 0 0 0 0,-1 0 0 0 0,1 0 0 0 0,0 0 0 0 0,0 0 0 0 0,0 0 0 0 0,1-1 0 0 0,-2-25-2143 0 0,1 26 2186 0 0,0-14-1298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0:23.142"/>
    </inkml:context>
    <inkml:brush xml:id="br0">
      <inkml:brushProperty name="width" value="0.05" units="cm"/>
      <inkml:brushProperty name="height" value="0.05" units="cm"/>
      <inkml:brushProperty name="color" value="#006666"/>
    </inkml:brush>
  </inkml:definitions>
  <inkml:trace contextRef="#ctx0" brushRef="#br0">455 112 2601 0 0,'-1'-5'7459'0'0,"1"-2"-4241"0"0,-2-5 385 0 0,-19-16 46 0 0,-3 8-2490 0 0,11 10-774 0 0,8 7-255 0 0,1 0-1 0 0,-1 0 1 0 0,0 1-1 0 0,0 0 1 0 0,-9-3-1 0 0,-3-2 80 0 0,13 6-153 0 0,-1 0 1 0 0,1 1-1 0 0,0-1 1 0 0,-1 1 0 0 0,1 0-1 0 0,-9 0 1 0 0,-7 0 91 0 0,10 0-122 0 0,-1 1 1 0 0,1 0-1 0 0,-1 0 1 0 0,1 1-1 0 0,-1 1 1 0 0,-19 7-1 0 0,25-8-22 0 0,0 1 1 0 0,0 0-1 0 0,0 0 1 0 0,1 0-1 0 0,0 1 0 0 0,-1-1 1 0 0,1 1-1 0 0,0 0 1 0 0,1 0-1 0 0,-1 1 0 0 0,-5 8 1 0 0,1-2-2 0 0,-12 6 13 0 0,17-16-18 0 0,0 1 1 0 0,1 0-1 0 0,-1 0 0 0 0,1 0 0 0 0,-1 0 0 0 0,1 1 0 0 0,-3 3 0 0 0,-12 16 23 0 0,14-19-12 0 0,0 0 1 0 0,0 0-1 0 0,1 0 1 0 0,0 1-1 0 0,-1-1 1 0 0,1 1-1 0 0,0-1 1 0 0,1 1 0 0 0,-1 0-1 0 0,1 0 1 0 0,-2 8-1 0 0,-7 14 152 0 0,8-23-146 0 0,0 0 1 0 0,1 0 0 0 0,0 0 0 0 0,-1 0-1 0 0,1 0 1 0 0,-1 7 0 0 0,-4 21 34 0 0,4-25-32 0 0,1 1 0 0 0,-1-1-1 0 0,1 0 1 0 0,1 1 0 0 0,-1-1 0 0 0,1 1-1 0 0,1 11 1 0 0,16 41 217 0 0,-14-34-142 0 0,-3-21-79 0 0,1-1 1 0 0,-1 1-1 0 0,0-1 1 0 0,1 0 0 0 0,0 1-1 0 0,0-1 1 0 0,0 0-1 0 0,2 5 1 0 0,10 16 284 0 0,2 0 0 0 0,0-1 0 0 0,19 21 0 0 0,-30-40-282 0 0,0 2 71 0 0,0-1 1 0 0,0 0 0 0 0,0 0-1 0 0,1 0 1 0 0,-1-1 0 0 0,1 1-1 0 0,1-1 1 0 0,-1-1 0 0 0,0 1-1 0 0,1-1 1 0 0,0 0 0 0 0,8 4-1 0 0,-4-5 3 0 0,0 0 0 0 0,0 0 0 0 0,20 0 0 0 0,2 1 67 0 0,-25-2-126 0 0,-1 0 0 0 0,1 0 0 0 0,0-1 0 0 0,-1 1 0 0 0,1-2 0 0 0,-1 1 0 0 0,1-1 0 0 0,-1 0 0 0 0,1 0 0 0 0,-1-1 0 0 0,11-4 0 0 0,7-3 93 0 0,-13 5-85 0 0,1-1-1 0 0,-1 0 0 0 0,14-9 1 0 0,16-5 30 0 0,-36 17-57 0 0,0 0 0 0 0,0 0 0 0 0,0 0 1 0 0,0 0-1 0 0,-1-1 0 0 0,1 0 1 0 0,-1 1-1 0 0,0-2 0 0 0,1 1 1 0 0,-1 0-1 0 0,-1-1 0 0 0,6-7 0 0 0,-7 9-1 0 0,0 0 0 0 0,0 0-1 0 0,0 0 1 0 0,0 0-1 0 0,0 1 1 0 0,1-1-1 0 0,3-2 1 0 0,-4 3-2 0 0,0-1 0 0 0,0 1 0 0 0,0-1 1 0 0,0 1-1 0 0,0-1 0 0 0,0 0 0 0 0,0 0 0 0 0,0 0 0 0 0,-1 0 0 0 0,3-4 1 0 0,1-4 31 0 0,-1 0 1 0 0,-1 0 0 0 0,0 0 0 0 0,3-21 0 0 0,0 3-20 0 0,-5 19-5 0 0,0-1 0 0 0,-1 1 0 0 0,0 0-1 0 0,0-1 1 0 0,-3-15 0 0 0,1 10-36 0 0,0-7 31 0 0,-2 0 0 0 0,0-1 1 0 0,-1 2-1 0 0,-2-1 0 0 0,-9-23 0 0 0,14 39-12 0 0,-1 0 0 0 0,1 1-1 0 0,-2-1 1 0 0,1 0 0 0 0,0 1 0 0 0,-1 0 0 0 0,0 0-1 0 0,0 0 1 0 0,-7-6 0 0 0,1 3 1 0 0,1-1 1 0 0,-2 1-1 0 0,1 1 1 0 0,-1 0-1 0 0,0 0 1 0 0,-19-7-1 0 0,3 0-14 0 0,21 11 7 0 0,-1-1 0 0 0,0 1-1 0 0,0 0 1 0 0,-10-2 0 0 0,12 3-27 0 0,-16-2 20 0 0,20 4 2 0 0,1 0 0 0 0,-1 0 0 0 0,1 0-1 0 0,-1 0 1 0 0,0 0 0 0 0,1 0 0 0 0,-1 0 0 0 0,1 0-1 0 0,-1 0 1 0 0,1 0 0 0 0,-1 0 0 0 0,1 1 0 0 0,-1-1-1 0 0,1 0 1 0 0,-1 0 0 0 0,1 1 0 0 0,-1-1 0 0 0,1 0-1 0 0,-1 1 1 0 0,1-1 0 0 0,0 0 0 0 0,-1 1 0 0 0,1-1-1 0 0,-1 1 1 0 0,1-1 0 0 0,0 0 0 0 0,0 1-1 0 0,-1-1 1 0 0,1 1 0 0 0,0-1 0 0 0,0 1 0 0 0,-1 0-1 0 0,1-1-71 0 0,0 0-1 0 0,0 0 0 0 0,0 0 0 0 0,0 0 0 0 0,0 1 0 0 0,0-1 0 0 0,0 0 0 0 0,0 0 0 0 0,-1 0 0 0 0,1 0 0 0 0,0 0 0 0 0,0 1 0 0 0,0-1 0 0 0,0 0 0 0 0,0 0 0 0 0,0 0 1 0 0,0 0-1 0 0,0 0 0 0 0,0 1 0 0 0,0-1 0 0 0,0 0 0 0 0,0 0 0 0 0,0 0 0 0 0,1 0 0 0 0,-1 0 0 0 0,0 1 0 0 0,0-1 0 0 0,0 0 0 0 0,0 0 0 0 0,0 0 0 0 0,0 0 0 0 0,0 0 1 0 0,0 0-1 0 0,0 1 0 0 0,0-1 0 0 0,0 0 0 0 0,1 0 0 0 0,-1 0 0 0 0,0 0 0 0 0,0 0 0 0 0,0 0 0 0 0,0 0 0 0 0,0 0 0 0 0,0 0 0 0 0,1 0 0 0 0,-1 0 0 0 0,0 0 0 0 0,0 0 0 0 0,0 0 1 0 0,0 1-1 0 0,8-5-4331 0 0,-1-1 2634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1:24.902"/>
    </inkml:context>
    <inkml:brush xml:id="br0">
      <inkml:brushProperty name="width" value="0.05" units="cm"/>
      <inkml:brushProperty name="height" value="0.05" units="cm"/>
      <inkml:brushProperty name="color" value="#006666"/>
    </inkml:brush>
  </inkml:definitions>
  <inkml:trace contextRef="#ctx0" brushRef="#br0">1 57 1584 0 0,'16'-13'4543'0'0,"-14"11"-4087"0"0,1 0 1 0 0,0 0-1 0 0,-1 0 1 0 0,1 0-1 0 0,0 0 0 0 0,0 0 1 0 0,0 1-1 0 0,0-1 1 0 0,0 1-1 0 0,0 0 0 0 0,6-1 1 0 0,-7 1-431 0 0,1 0-256 0 0,1 1 0 0 0,-1-1 0 0 0,1 0 0 0 0,-1 1 0 0 0,1 0 1 0 0,-1 0-1 0 0,1 0 0 0 0,-1 0 0 0 0,1 1 0 0 0,-1-1 0 0 0,1 1 0 0 0,-1 0 0 0 0,1 0 1 0 0,3 1-1 0 0,-7-1 236 0 0,1-1 1 0 0,-1 0-1 0 0,1 0 1 0 0,0 1 0 0 0,-1-1-1 0 0,1 0 1 0 0,0 0-1 0 0,-1 0 1 0 0,1 0-1 0 0,-1 0 1 0 0,1 0-1 0 0,0 0 1 0 0,-1 0 0 0 0,1 0-1 0 0,0 0 1 0 0,-1 0-1 0 0,1-1 1 0 0,0 1-1 0 0,-1 0 1 0 0,1 0-1 0 0,-1-1 1 0 0,1 1 0 0 0,-1 0-1 0 0,2-1 1 0 0,6-9 4142 0 0,-13 2-1779 0 0,5 8-2344 0 0,0-1 0 0 0,0 1 0 0 0,0 0 0 0 0,0 0-1 0 0,0 0 1 0 0,0 0 0 0 0,0 0 0 0 0,0-1 0 0 0,0 1 0 0 0,0 0 0 0 0,0 0 0 0 0,0 0 0 0 0,0 0 0 0 0,0 0 0 0 0,-1-1 0 0 0,1 1 0 0 0,0 0 0 0 0,0 0 0 0 0,0 0 0 0 0,0 0 0 0 0,0 0 0 0 0,0 0 0 0 0,0 0 0 0 0,-1 0 0 0 0,1 0 0 0 0,0-1 0 0 0,0 1 0 0 0,0 0 0 0 0,0 0-1 0 0,0 0 1 0 0,0 0 0 0 0,-1 0 0 0 0,1 0 0 0 0,0 0 0 0 0,0 0 0 0 0,0 0 0 0 0,0 0 0 0 0,-1 0 0 0 0,1 0 0 0 0,0 0 0 0 0,0 0 0 0 0,0 0 0 0 0,0 0 0 0 0,0 0 0 0 0,-1 0 0 0 0,1 0 0 0 0,0 1 0 0 0,0-1 0 0 0,0 0 0 0 0,0 0 0 0 0,0 0 0 0 0,0 0 0 0 0,-1 0 0 0 0,1 0-1 0 0,0 0 1 0 0,0 0 0 0 0,0 0 0 0 0,0 1 0 0 0,0-1 0 0 0,0 0 0 0 0,0 0 0 0 0,-6-1 1599 0 0,6 1-1497 0 0,-1-1 1 0 0,1 1-1 0 0,-1 0 1 0 0,1-1-1 0 0,-1 1 1 0 0,1 0-1 0 0,-1 0 1 0 0,1 0 0 0 0,-1-1-1 0 0,1 1 1 0 0,-1 0-1 0 0,1 0 1 0 0,-1 0-1 0 0,0 0 1 0 0,1 0 0 0 0,-1 0-1 0 0,1 0 1 0 0,-1 0-1 0 0,1 0 1 0 0,-1 0-1 0 0,1 1 1 0 0,-1-1-1 0 0,0 0 1 0 0,1 0 0 0 0,-1 0-1 0 0,1 1 1 0 0,-1-1-1 0 0,1 0 1 0 0,-1 1-1 0 0,-4 7 179 0 0,5-8-305 0 0,0 1-1 0 0,0-1 1 0 0,-1 0-1 0 0,1 0 1 0 0,0 1-1 0 0,0-1 1 0 0,-1 0-1 0 0,1 1 1 0 0,0-1-1 0 0,0 0 1 0 0,0 0-1 0 0,0 1 1 0 0,-1-1-1 0 0,1 0 1 0 0,0 1-1 0 0,0-1 1 0 0,0 0-1 0 0,0 1 1 0 0,0-1-1 0 0,0 1 1 0 0,0-1-1 0 0,0 0 1 0 0,0 1-1 0 0,0-1 1 0 0,0 0-1 0 0,0 1 1 0 0,0-1-1 0 0,0 0 1 0 0,1 1 0 0 0,-1-1-1 0 0,0 0 1 0 0,0 1-1 0 0,0-1 1 0 0,0 0-1 0 0,0 1 1 0 0,1-1-1 0 0,1 6 5 0 0,0 0 0 0 0,0 0 1 0 0,0 0-1 0 0,-1 0 0 0 0,0 0 0 0 0,0 0 0 0 0,0 0 1 0 0,-1 0-1 0 0,0 1 0 0 0,-2 9 0 0 0,13 37 5 0 0,-11-50-10 0 0,0 1 1 0 0,1 0-1 0 0,0 0 0 0 0,0-1 1 0 0,0 1-1 0 0,0-1 1 0 0,0 1-1 0 0,4 5 0 0 0,-4-7 4 0 0,0 1 1 0 0,1-1-1 0 0,-1 1 0 0 0,0-1 0 0 0,0 1 0 0 0,0 0 0 0 0,-1-1 1 0 0,1 1-1 0 0,-1 0 0 0 0,1 0 0 0 0,-1-1 0 0 0,0 1 0 0 0,0 0 1 0 0,0 0-1 0 0,-1 0 0 0 0,1-1 0 0 0,-1 1 0 0 0,0 3 0 0 0,-1 3 8 0 0,1 0-1 0 0,0-1 1 0 0,0 1-1 0 0,1 0 1 0 0,0 0-1 0 0,0 0 1 0 0,4 14-1 0 0,-1 21 23 0 0,-11 91 159 0 0,11-87-28 0 0,-4-27-89 0 0,2 1-1 0 0,6 41 1 0 0,-5-42-61 0 0,-2-15-12 0 0,0 0-1 0 0,0-1 1 0 0,-1 1 0 0 0,0 0 0 0 0,-1 6 0 0 0,-3 13 9 0 0,4-12-21 0 0,-2 7 41 0 0,1 0-1 0 0,1 0 0 0 0,1 0 1 0 0,0 0-1 0 0,2 0 0 0 0,5 28 0 0 0,4 13-22 0 0,-1-8 42 0 0,-10-50-47 0 0,1 1 0 0 0,-1 0-1 0 0,0 0 1 0 0,0 0 0 0 0,0-1 0 0 0,-1 6 0 0 0,0 18 29 0 0,3 22 54 0 0,-1-37-46 0 0,0 0 0 0 0,-1-1-1 0 0,-1 1 1 0 0,-3 20 0 0 0,-1 23 34 0 0,4-10-46 0 0,-1-16-10 0 0,4 30 1 0 0,-2 2 9 0 0,1-49-22 0 0,0 1-1 0 0,-2 18 1 0 0,1 21 43 0 0,7-6-35 0 0,-4-22-7 0 0,0 1-1 0 0,-1 0 1 0 0,-2 41 0 0 0,-1 35 152 0 0,2-70-34 0 0,-4 50 1 0 0,2-66-118 0 0,0 0 0 0 0,2 0 0 0 0,2 23 0 0 0,-1-23-2 0 0,0-1 0 0 0,-1 0-1 0 0,-1 0 1 0 0,-2 18-1 0 0,0-15 20 0 0,1 1-1 0 0,2-1 0 0 0,1 22 1 0 0,0-22 1 0 0,-1-1 1 0 0,-1 1 0 0 0,-2 26-1 0 0,0-26-13 0 0,1 0 0 0 0,1 0-1 0 0,0 0 1 0 0,4 21 0 0 0,-2-16 9 0 0,0 36 1 0 0,-3 7 3 0 0,0-31 7 0 0,2 43 0 0 0,1 12 12 0 0,-4-64-36 0 0,2-1-1 0 0,1 1 0 0 0,6 47 1 0 0,-5-64-3 0 0,-2 1 0 0 0,1 0 0 0 0,-1 0 0 0 0,0 0 0 0 0,-1 0 0 0 0,-3 14 0 0 0,1 3 14 0 0,2-17-15 0 0,1-1-1 0 0,1 1 1 0 0,0-1-1 0 0,3 17 1 0 0,-2-16-3 0 0,0 0 1 0 0,-1 0-1 0 0,0 0 1 0 0,-1 14-1 0 0,-2 10 27 0 0,2 1-1 0 0,5 38 1 0 0,-1-42 63 0 0,-3 1 0 0 0,0-1-1 0 0,-5 35 1 0 0,2-40 28 0 0,1 0 0 0 0,3 33 0 0 0,0-28-82 0 0,-3 30-1 0 0,-9 136 84 0 0,7-136-67 0 0,1-37-38 0 0,2 0 0 0 0,2 33-1 0 0,0-32-14 0 0,0-1 0 0 0,-2 1-1 0 0,-3 29 1 0 0,2-26 12 0 0,1 32 0 0 0,2-13 3 0 0,-5 115 37 0 0,6-92-24 0 0,-2 32 30 0 0,-4-44 97 0 0,5 71 1 0 0,-2-64 48 0 0,-1-49-165 0 0,1 0-1 0 0,0 0 1 0 0,1 0-1 0 0,3 15 1 0 0,-1-7 33 0 0,-1 0 1 0 0,0 0-1 0 0,-4 37 0 0 0,2 8 85 0 0,12 159 99 0 0,-4-136-20 0 0,-3-40-106 0 0,-1-14-72 0 0,-1 51-1 0 0,2 28 18 0 0,0-18 33 0 0,-9 82 167 0 0,5-135-238 0 0,-1-34-23 0 0,1 0 1 0 0,-2 0-1 0 0,-1 18 1 0 0,-7 2 8 0 0,8-25 49 0 0,1-2-720 0 0,9-9-444 0 0,-1-3-1477 0 0,1-1 1 0 0,12-15-1 0 0,-9 9 358 0 0,-1 2-799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1:27.201"/>
    </inkml:context>
    <inkml:brush xml:id="br0">
      <inkml:brushProperty name="width" value="0.05" units="cm"/>
      <inkml:brushProperty name="height" value="0.05" units="cm"/>
      <inkml:brushProperty name="color" value="#006666"/>
    </inkml:brush>
  </inkml:definitions>
  <inkml:trace contextRef="#ctx0" brushRef="#br0">996 49 7482 0 0,'-10'-9'7140'0'0,"7"-4"-5282"0"0,4 11-1880 0 0,-1 0 0 0 0,0 0 0 0 0,1 1 0 0 0,0-1 0 0 0,-1 0 0 0 0,1 0 0 0 0,0 1 0 0 0,0-1 0 0 0,0 1 0 0 0,0-1 0 0 0,0 0-1 0 0,0 1 1 0 0,1-2 0 0 0,-2 3 20 0 0,1 0 0 0 0,-1 0 0 0 0,0 0 0 0 0,0-1 0 0 0,0 1 0 0 0,0 0 0 0 0,1 0-1 0 0,-1 0 1 0 0,0 0 0 0 0,0 0 0 0 0,0 0 0 0 0,0 0 0 0 0,1 0 0 0 0,-1 0-1 0 0,0 0 1 0 0,0 0 0 0 0,0 0 0 0 0,1 0 0 0 0,-1 0 0 0 0,0 0 0 0 0,0 0 0 0 0,0 0-1 0 0,1 0 1 0 0,-1 0 0 0 0,0 0 0 0 0,0 0 0 0 0,0 0 0 0 0,1 0 0 0 0,-1 0 0 0 0,0 0-1 0 0,0 0 1 0 0,0 0 0 0 0,0 0 0 0 0,1 0 0 0 0,-1 1 0 0 0,0-1 0 0 0,0 0-1 0 0,0 0 1 0 0,0 0 0 0 0,0 0 0 0 0,1 0 0 0 0,-1 1 0 0 0,0-1 0 0 0,0 0 0 0 0,0 0-1 0 0,0 0 1 0 0,0 1 0 0 0,0-1 0 0 0,0 0 0 0 0,7 18 618 0 0,-6-15-469 0 0,1 1 1 0 0,-1 0-1 0 0,0-1 0 0 0,1 1 1 0 0,0-1-1 0 0,0 1 0 0 0,4 5 1 0 0,7 1 41 0 0,-1 0 1 0 0,1-1 0 0 0,1 0-1 0 0,0-1 1 0 0,0-1-1 0 0,0 0 1 0 0,1-1 0 0 0,0 0-1 0 0,22 4 1 0 0,17 2-33 0 0,77 5 0 0 0,-53-8-80 0 0,85 21 112 0 0,-146-25 246 0 0,-26-1 152 0 0,-30 1-144 0 0,-768 79 544 0 0,654-65-837 0 0,-459 32 268 0 0,601-53-298 0 0,21-1-72 0 0,23-3-42 0 0,81-1-2 0 0,188 13 0 0 0,-37 26 63 0 0,-228-28-53 0 0,-27-4-12 0 0,1 1 1 0 0,-1 1 0 0 0,0-1 0 0 0,1 2-1 0 0,-1-1 1 0 0,0 1 0 0 0,0 1 0 0 0,-1 0 0 0 0,13 6-1 0 0,-21-9 7 0 0,0 1 0 0 0,1-1 0 0 0,-1 0 0 0 0,0 0 0 0 0,0 1 0 0 0,0-1 0 0 0,0 1 0 0 0,0-1 0 0 0,0 1 0 0 0,0 0 0 0 0,0-1 0 0 0,-1 1 0 0 0,1-1 0 0 0,-1 1 0 0 0,1 0 1 0 0,-1 0-1 0 0,0-1 0 0 0,1 1 0 0 0,-1 0 0 0 0,0 0 0 0 0,-1 3 0 0 0,0 4 60 0 0,0-1 0 0 0,-1 1 0 0 0,-4 12 1 0 0,-1 10 124 0 0,5-2-52 0 0,2 1 1 0 0,1-1-1 0 0,1 1 0 0 0,12 55 1 0 0,-7-50-21 0 0,-2-1 0 0 0,-1 1 1 0 0,-2 38-1 0 0,-2-56-162 0 0,-1 21 168 0 0,1-36-187 0 0,0 0 0 0 0,0-1 0 0 0,0 1 0 0 0,-1 0 0 0 0,1-1-1 0 0,-1 1 1 0 0,0 0 0 0 0,1-1 0 0 0,-1 1 0 0 0,0 0 0 0 0,0-1 0 0 0,0 1-1 0 0,0-1 1 0 0,0 0 0 0 0,0 1 0 0 0,-2 1 0 0 0,0-2-537 0 0,-1 0 0 0 0,1 0 0 0 0,-1 0-1 0 0,1 0 1 0 0,-1-1 0 0 0,1 1 0 0 0,-1-1 0 0 0,1 0 0 0 0,-1 0 0 0 0,-7-1 0 0 0,-1 0-637 0 0,-6 1-726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7:45.050"/>
    </inkml:context>
    <inkml:brush xml:id="br0">
      <inkml:brushProperty name="width" value="0.05" units="cm"/>
      <inkml:brushProperty name="height" value="0.05" units="cm"/>
      <inkml:brushProperty name="color" value="#006666"/>
    </inkml:brush>
  </inkml:definitions>
  <inkml:trace contextRef="#ctx0" brushRef="#br0">15 38 2649 0 0,'-1'-3'7478'0'0,"-5"-3"-3956"0"0,-2-5 310 0 0,9-7-1803 0 0,-1 30-839 0 0,7 229 836 0 0,-7-144-1795 0 0,1 25-110 0 0,1-98-91 0 0,0-11 78 0 0,-1 0-1 0 0,0 0 0 0 0,-1 0 1 0 0,-3 19-1 0 0,0-5-47 0 0,3-26-57 0 0,0 1 0 0 0,0-1-1 0 0,0 0 1 0 0,0 0 0 0 0,0 1-1 0 0,0-1 1 0 0,0 0 0 0 0,0 0 0 0 0,1 0-1 0 0,-1 1 1 0 0,0-1 0 0 0,1 0 0 0 0,-1 0-1 0 0,1 0 1 0 0,-1 0 0 0 0,1 1 0 0 0,0-1-1 0 0,0 1 1 0 0,0-2-155 0 0,0 0 0 0 0,-1 1 0 0 0,1-1 0 0 0,-1 0 1 0 0,1 0-1 0 0,-1 0 0 0 0,1 0 0 0 0,-1 0 0 0 0,1 0 0 0 0,0 0 0 0 0,-1 0 0 0 0,1 0 0 0 0,-1 0 0 0 0,1 0 0 0 0,-1 0 1 0 0,1 0-1 0 0,-1 0 0 0 0,1 0 0 0 0,0-1 0 0 0,-1 1 0 0 0,1 0 0 0 0,-1 0 0 0 0,1-1 0 0 0,-1 1 0 0 0,0 0 0 0 0,1-1 1 0 0,-1 1-1 0 0,1 0 0 0 0,-1-1 0 0 0,1 1 0 0 0,-1-1 0 0 0,0 1 0 0 0,1-1 0 0 0,-1 1 0 0 0,0-1 0 0 0,0 1 0 0 0,1-1 1 0 0,-1 1-1 0 0,0-1 0 0 0,3-3-923 0 0,1-2-1288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1:31.613"/>
    </inkml:context>
    <inkml:brush xml:id="br0">
      <inkml:brushProperty name="width" value="0.05" units="cm"/>
      <inkml:brushProperty name="height" value="0.05" units="cm"/>
      <inkml:brushProperty name="color" value="#006666"/>
    </inkml:brush>
  </inkml:definitions>
  <inkml:trace contextRef="#ctx0" brushRef="#br0">95 47 5473 0 0,'-7'-8'5057'0'0,"4"-9"-2134"0"0,3 16-2737 0 0,0-1 0 0 0,0 1 1 0 0,0-1-1 0 0,0 1 0 0 0,-1-1 0 0 0,1 1 0 0 0,0-1 0 0 0,-1 1 0 0 0,1 0 0 0 0,-1-1 0 0 0,1 1 0 0 0,-1 0 0 0 0,-1-2 0 0 0,1 4-92 0 0,-1 1 0 0 0,1 0-1 0 0,0-1 1 0 0,0 1 0 0 0,0 0 0 0 0,0 0-1 0 0,0 0 1 0 0,1 0 0 0 0,-2 2 0 0 0,-10 48 1 0 0,2 0 0 0 0,3 1 0 0 0,-2 66 0 0 0,-5 39 77 0 0,3-34 132 0 0,7 172 0 0 0,5-178-217 0 0,1-38-45 0 0,5 39 7 0 0,1 15-11 0 0,10 88 2 0 0,0 7 31 0 0,-16-108-60 0 0,5 80 156 0 0,-5 8 291 0 0,-4-107-334 0 0,1 6-34 0 0,16 345 105 0 0,4 37-30 0 0,-12-141-10 0 0,-5-32-43 0 0,-4-157 182 0 0,2 25 392 0 0,4 327-171 0 0,24 27-216 0 0,-24-493-264 0 0,20 80-1 0 0,-23-118-63 0 0,0 3-363 0 0,4-7-3149 0 0,-3-3 1987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39.867"/>
    </inkml:context>
    <inkml:brush xml:id="br0">
      <inkml:brushProperty name="width" value="0.1" units="cm"/>
      <inkml:brushProperty name="height" value="0.1" units="cm"/>
      <inkml:brushProperty name="color" value="#333333"/>
    </inkml:brush>
  </inkml:definitions>
  <inkml:trace contextRef="#ctx0" brushRef="#br0">61 10 7538 0 0,'-1'-1'183'0'0,"0"0"0"0"0,0 0 0 0 0,0 0 0 0 0,0 0 0 0 0,0 1 1 0 0,0-1-1 0 0,-1 0 0 0 0,1 1 0 0 0,0-1 0 0 0,-1 1 0 0 0,1-1 1 0 0,0 1-1 0 0,-1 0 0 0 0,1 0 0 0 0,0-1 0 0 0,-1 1 0 0 0,1 0 1 0 0,0 0-1 0 0,-1 0 0 0 0,-1 1 0 0 0,2-1-113 0 0,-1 1-1 0 0,1 0 1 0 0,0-1-1 0 0,0 1 1 0 0,0 0-1 0 0,0 0 1 0 0,0 0-1 0 0,0 0 1 0 0,0 0 0 0 0,1 0-1 0 0,-1 0 1 0 0,0 0-1 0 0,0 0 1 0 0,1 0-1 0 0,-1 0 1 0 0,1 0-1 0 0,-2 2 1 0 0,-1 7-75 0 0,1 0 1 0 0,0 0-1 0 0,0 0 0 0 0,0 15 1 0 0,1-16 239 0 0,-3 89 579 0 0,4 1 1 0 0,15 113-1 0 0,-4-84 36 0 0,2 41 166 0 0,16 296 670 0 0,-9 673-71 0 0,-20-835-1303 0 0,-3 246 163 0 0,3-262-301 0 0,2-115-314 0 0,-2-137-75 0 0,6 136-4619 0 0,-5-165 3051 0 0,0-2-653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1:33.164"/>
    </inkml:context>
    <inkml:brush xml:id="br0">
      <inkml:brushProperty name="width" value="0.05" units="cm"/>
      <inkml:brushProperty name="height" value="0.05" units="cm"/>
      <inkml:brushProperty name="color" value="#006666"/>
    </inkml:brush>
  </inkml:definitions>
  <inkml:trace contextRef="#ctx0" brushRef="#br0">615 4 3297 0 0,'0'-1'4854'0'0,"-5"-2"-1839"0"0,-62 25 2504 0 0,49-17-5332 0 0,0 1 0 0 0,0 1 1 0 0,0 1-1 0 0,1 0 0 0 0,0 1 1 0 0,-20 15-1 0 0,-8 3 139 0 0,-2-3 1 0 0,0-2-1 0 0,-94 31 0 0 0,133-51-261 0 0,-1 2 41 0 0,-1 0 0 0 0,1-1 0 0 0,-1-1 0 0 0,0 0 0 0 0,0 0 0 0 0,0 0 0 0 0,0-2 0 0 0,-17 1 0 0 0,27-1-109 0 0,-1 0-1 0 0,1 0 0 0 0,0 0 1 0 0,0 0-1 0 0,-1 0 1 0 0,1 0-1 0 0,0 0 0 0 0,0 0 1 0 0,0 0-1 0 0,-1 0 1 0 0,1 0-1 0 0,0 0 0 0 0,0 0 1 0 0,-1 0-1 0 0,1-1 0 0 0,0 1 1 0 0,0 0-1 0 0,0 0 1 0 0,-1 0-1 0 0,1 0 0 0 0,0 0 1 0 0,0 0-1 0 0,0-1 0 0 0,-1 1 1 0 0,1 0-1 0 0,0 0 1 0 0,0 0-1 0 0,0 0 0 0 0,0-1 1 0 0,0 1-1 0 0,0 0 0 0 0,-1 0 1 0 0,1 0-1 0 0,0-1 1 0 0,0 1-1 0 0,0 0 0 0 0,0-1 1 0 0,7-4-153 0 0,13-3-24 0 0,200-8-136 0 0,-127 13 343 0 0,198-28 86 0 0,-10 1-41 0 0,-211 25-10 0 0,67-3 333 0 0,-213 50 1135 0 0,21-11-1507 0 0,1 1 0 0 0,1 4 0 0 0,-70 61 0 0 0,84-64-32 0 0,2 3 0 0 0,-51 60 0 0 0,66-68-11 0 0,1 2-1 0 0,1 0 1 0 0,2 2-1 0 0,-21 45 1 0 0,36-69 4 0 0,-1 0 0 0 0,1 1 0 0 0,1-1 0 0 0,0 0 0 0 0,0 1 0 0 0,0 0 0 0 0,1-1 0 0 0,1 1 0 0 0,-1 12 0 0 0,1-20 13 0 0,0 0 1 0 0,0-1 0 0 0,0 1 0 0 0,0 0-1 0 0,0 0 1 0 0,0-1 0 0 0,0 1 0 0 0,1 0-1 0 0,-1-1 1 0 0,0 1 0 0 0,0 0 0 0 0,0-1 0 0 0,1 1-1 0 0,-1 0 1 0 0,0-1 0 0 0,1 1 0 0 0,-1-1-1 0 0,1 1 1 0 0,-1 0 0 0 0,0-1 0 0 0,1 1-1 0 0,0-1 1 0 0,-1 1 0 0 0,1-1 0 0 0,-1 0-1 0 0,1 1 1 0 0,-1-1 0 0 0,1 1 0 0 0,0-1 0 0 0,-1 0-1 0 0,1 0 1 0 0,0 1 0 0 0,-1-1 0 0 0,1 0-1 0 0,0 0 1 0 0,-1 0 0 0 0,1 0 0 0 0,0 0-1 0 0,0 0 1 0 0,-1 0 0 0 0,1 0 0 0 0,0 0-1 0 0,-1 0 1 0 0,1 0 0 0 0,0 0 0 0 0,-1 0-1 0 0,1-1 1 0 0,0 1 0 0 0,-1 0 0 0 0,1 0 0 0 0,0-1-1 0 0,-1 1 1 0 0,1-1 0 0 0,-1 1 0 0 0,1 0-1 0 0,0-1 1 0 0,-1 1 0 0 0,1-1 0 0 0,-1 1-1 0 0,1-2 1 0 0,7-4 7 0 0,-1-2 1 0 0,0 1-1 0 0,8-11 0 0 0,-9 11-8 0 0,77-108 151 0 0,-60 80-84 0 0,0 2 0 0 0,32-34 0 0 0,-54 66-63 0 0,7-7 21 0 0,0 0 0 0 0,0 0 0 0 0,11-7 0 0 0,-16 13-18 0 0,0 1 0 0 0,-1-1 1 0 0,1 1-1 0 0,0-1 0 0 0,0 1 1 0 0,0 0-1 0 0,0 0 1 0 0,0 0-1 0 0,0 1 0 0 0,0-1 1 0 0,1 1-1 0 0,-1-1 0 0 0,0 1 1 0 0,0 0-1 0 0,0 0 0 0 0,4 1 1 0 0,-5 0-2 0 0,-1 0-1 0 0,1 0 1 0 0,0 0 0 0 0,-1 0 0 0 0,1 0 0 0 0,-1 0 0 0 0,1 1 0 0 0,-1-1 0 0 0,1 0 0 0 0,-1 1 0 0 0,0-1 0 0 0,0 1 0 0 0,0 0-1 0 0,0-1 1 0 0,0 1 0 0 0,0 0 0 0 0,0 0 0 0 0,0-1 0 0 0,-1 1 0 0 0,1 3 0 0 0,0-4 0 0 0,-1 1 0 0 0,0-1 0 0 0,1 1 0 0 0,-1-1 0 0 0,1 1 0 0 0,-1-1 0 0 0,1 0 0 0 0,0 1 0 0 0,0-1 0 0 0,0 0 0 0 0,-1 0 0 0 0,1 1 0 0 0,1-1 0 0 0,-1 0 1 0 0,0 0-1 0 0,0 0 0 0 0,0 0 0 0 0,0 0 0 0 0,1 0 0 0 0,-1-1 0 0 0,0 1 0 0 0,1 0 0 0 0,-1-1 0 0 0,3 2 0 0 0,-4-3-141 0 0,1 0 0 0 0,-1 1 0 0 0,0-1 0 0 0,1 1 0 0 0,-1-1 0 0 0,0 0 0 0 0,0 0 0 0 0,1 1 1 0 0,-1-1-1 0 0,0 0 0 0 0,0 1 0 0 0,0-1 0 0 0,0 0 0 0 0,0 0 0 0 0,0 1 0 0 0,0-1 0 0 0,0 0 0 0 0,-1 1 0 0 0,1-1 0 0 0,0 0 0 0 0,0 1 0 0 0,0-1 0 0 0,-1 0 0 0 0,1 1 0 0 0,0-1 0 0 0,-2-1 0 0 0,1-4-1343 0 0,0-2-548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5:43.792"/>
    </inkml:context>
    <inkml:brush xml:id="br0">
      <inkml:brushProperty name="width" value="0.05" units="cm"/>
      <inkml:brushProperty name="height" value="0.05" units="cm"/>
      <inkml:brushProperty name="color" value="#006666"/>
    </inkml:brush>
  </inkml:definitions>
  <inkml:trace contextRef="#ctx0" brushRef="#br0">1 419 1800 0 0,'24'-14'6151'0'0,"-22"13"-5848"0"0,0 0 0 0 0,0 0 0 0 0,1 1 0 0 0,-1-1-1 0 0,0 1 1 0 0,0-1 0 0 0,1 1 0 0 0,-1 0 0 0 0,0 0-1 0 0,1 0 1 0 0,-1 0 0 0 0,1 0 0 0 0,-1 0-1 0 0,0 1 1 0 0,3 0 0 0 0,44 7 3801 0 0,-31-7-3498 0 0,-1-2 1 0 0,26-2 0 0 0,-17 0-209 0 0,30 3 0 0 0,-8-1-88 0 0,144 3 96 0 0,-22-19 424 0 0,-64 4-711 0 0,-43 3 218 0 0,110-31 1 0 0,-150 35-272 0 0,199-35 163 0 0,-105 24-122 0 0,67-5 52 0 0,0 0 76 0 0,-40 9 19 0 0,-62 8-195 0 0,49 3-2 0 0,-72 3-33 0 0,165-10 144 0 0,-184 6-70 0 0,67-8 355 0 0,-88 9-415 0 0,0 0 1 0 0,27 3-1 0 0,-17-1 6 0 0,2-2-15 0 0,-30 2-12 0 0,0 0 0 0 0,0 0 0 0 0,0-1 1 0 0,-1 1-1 0 0,1 0 0 0 0,0 0 0 0 0,0 0 0 0 0,0-1 1 0 0,0 1-1 0 0,0 0 0 0 0,-1-1 0 0 0,1 1 0 0 0,0-1 1 0 0,0 1-1 0 0,-1-1 0 0 0,1 1 0 0 0,0-1 1 0 0,0 0-1 0 0,-1 1 0 0 0,1-1 0 0 0,-1 0 0 0 0,1 1 1 0 0,-1-1-1 0 0,1 0 0 0 0,-1 0 0 0 0,1 0 0 0 0,-1 1 1 0 0,1-2-1 0 0,-1 2 88 0 0,-3-1-8 0 0,1 0 0 0 0,0 0 0 0 0,0 0 0 0 0,0 0 0 0 0,0 0 0 0 0,0 0 0 0 0,0-1 0 0 0,-2-1-1 0 0,-15-10 126 0 0,4 7-170 0 0,0 0 0 0 0,-17-11 0 0 0,22 11-19 0 0,0 0 0 0 0,0 1 0 0 0,0 1 0 0 0,-1-1 0 0 0,0 2 0 0 0,-21-5 0 0 0,24 7-33 0 0,-36-4 35 0 0,0-2 0 0 0,-67-20 0 0 0,97 24-27 0 0,0 0 0 0 0,-25-2 0 0 0,-17-4 45 0 0,51 8-56 0 0,0 0 0 0 0,-1 1 0 0 0,1 0-1 0 0,0 0 1 0 0,-1 0 0 0 0,1 0 0 0 0,0 1-1 0 0,0 0 1 0 0,0 0 0 0 0,-1 0 0 0 0,-8 5 0 0 0,13-7 0 0 0,1 1 0 0 0,0 0 0 0 0,0 0 0 0 0,-1 0 0 0 0,1 0 0 0 0,0 0 0 0 0,-1 0 0 0 0,1 0 0 0 0,0 0 0 0 0,0 0 0 0 0,-1 1 0 0 0,1-1 0 0 0,0 0 0 0 0,-1 0 0 0 0,1 0 0 0 0,0 0 0 0 0,0 0 0 0 0,-1 0 0 0 0,1 0 0 0 0,0 1 0 0 0,0-1 0 0 0,0 0 0 0 0,-1 0 0 0 0,1 0 0 0 0,0 1 0 0 0,0-1 0 0 0,0 0 0 0 0,-1 0 0 0 0,1 1 0 0 0,0-1 0 0 0,0 0 0 0 0,0 0 0 0 0,0 1 0 0 0,0-1 0 0 0,0 0 0 0 0,0 0 0 0 0,0 1 0 0 0,0-1 0 0 0,-1 0 0 0 0,1 1 0 0 0,0-1 1 0 0,0 0-1 0 0,0 0 0 0 0,1 1 0 0 0,-1-1 0 0 0,0 0 0 0 0,0 1 0 0 0,0-1 0 0 0,0 0 0 0 0,0 0 0 0 0,0 1 0 0 0,0-1 0 0 0,0 0 0 0 0,0 0 0 0 0,1 1 0 0 0,-1-1 0 0 0,0 0 0 0 0,0 0 0 0 0,1 1 0 0 0,16 8-37 0 0,9 1 36 0 0,1-2-1 0 0,-1-1 1 0 0,2-1 0 0 0,37 3-1 0 0,15 4-2 0 0,-7 5 9 0 0,-52-11-1 0 0,-1-2 1 0 0,1 0-1 0 0,0-2 0 0 0,31 2 1 0 0,-18-6 39 0 0,-19 0-26 0 0,1 1 0 0 0,25 3 1 0 0,-41-4-15 0 0,1 1 0 0 0,-1 0 0 0 0,0 0 0 0 0,1 0 0 0 0,-1 0 0 0 0,1 0 0 0 0,-1 0 0 0 0,0 0 0 0 0,1 0 0 0 0,-1 0 0 0 0,1 0 0 0 0,-1 0 0 0 0,0 1 0 0 0,1-1 0 0 0,-1 0 0 0 0,1 0-1 0 0,-1 0 1 0 0,0 0 0 0 0,1 1 0 0 0,-1-1 0 0 0,0 0 0 0 0,1 0 0 0 0,-1 1 0 0 0,0-1 0 0 0,0 0 0 0 0,1 0 0 0 0,-1 1 0 0 0,0-1 0 0 0,0 0 0 0 0,1 1 0 0 0,-1-1 0 0 0,0 0 0 0 0,0 1 0 0 0,0-1 0 0 0,0 1 0 0 0,0-1 0 0 0,1 0 0 0 0,-1 1 0 0 0,0-1 0 0 0,0 1 0 0 0,0-1 0 0 0,0 0 0 0 0,0 1 0 0 0,0-1 0 0 0,0 1 0 0 0,0 0 0 0 0,-1 0 4 0 0,0 0 0 0 0,0 0 0 0 0,0 0 0 0 0,0 0 0 0 0,0 0-1 0 0,0 0 1 0 0,0 0 0 0 0,0-1 0 0 0,-1 1 0 0 0,1 0 0 0 0,0-1 0 0 0,0 1-1 0 0,-3 0 1 0 0,-4 3 13 0 0,1 0 1 0 0,-1 0-1 0 0,-9 8 0 0 0,10-8 12 0 0,0 1 1 0 0,0-1-1 0 0,-16 7 1 0 0,3-3 66 0 0,1 1 0 0 0,-36 23-1 0 0,0 0-39 0 0,39-23-52 0 0,-35 16 122 0 0,2 3 1 0 0,-60 43 0 0 0,26-15 124 0 0,16-12-52 0 0,53-36-151 0 0,12-8-40 0 0,1 1 0 0 0,-1 0 1 0 0,1 0-1 0 0,0-1 0 0 0,-1 1 0 0 0,1 0 1 0 0,0 0-1 0 0,-1 0 0 0 0,1 0 1 0 0,0 0-1 0 0,0 1 0 0 0,0-1 0 0 0,0 0 1 0 0,-1 3-1 0 0,-5-2-940 0 0,6-4-1833 0 0,8-2-52 0 0,3 0 817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5:52.436"/>
    </inkml:context>
    <inkml:brush xml:id="br0">
      <inkml:brushProperty name="width" value="0.05" units="cm"/>
      <inkml:brushProperty name="height" value="0.05" units="cm"/>
      <inkml:brushProperty name="color" value="#006666"/>
    </inkml:brush>
  </inkml:definitions>
  <inkml:trace contextRef="#ctx0" brushRef="#br0">44 72 8226 0 0,'-11'-21'8439'0'0,"2"0"-4667"0"0,-4-8-2356 0 0,13 29-1403 0 0,0 0 0 0 0,0 0 0 0 0,0 0 0 0 0,0 0 0 0 0,0 0 0 0 0,0 1 0 0 0,0-1 0 0 0,0 0 0 0 0,0 0 1 0 0,0 0-1 0 0,0 0 0 0 0,0 0 0 0 0,0 0 0 0 0,0 0 0 0 0,0 1 0 0 0,0-1 0 0 0,0 0 0 0 0,1 0 0 0 0,-1 0 0 0 0,0 0 0 0 0,0 0 1 0 0,0 0-1 0 0,0 0 0 0 0,0 0 0 0 0,0 0 0 0 0,0 1 0 0 0,0-1 0 0 0,0 0 0 0 0,1 0 0 0 0,-1 0 0 0 0,0 0 0 0 0,0 0 0 0 0,0 0 1 0 0,0 0-1 0 0,0 0 0 0 0,0 0 0 0 0,0 0 0 0 0,1 0 0 0 0,-1 0 0 0 0,0 0 0 0 0,0 0 0 0 0,0 0 0 0 0,0 0 0 0 0,0 0 1 0 0,0 0-1 0 0,0 0 0 0 0,1 0 0 0 0,-1 0 0 0 0,0 0 0 0 0,0 0 0 0 0,0 0 0 0 0,0 0 0 0 0,0 0 0 0 0,0 0 0 0 0,0-1 0 0 0,1 1 1 0 0,0 7 1910 0 0,-11 220-1554 0 0,10-222-366 0 0,-6 91 74 0 0,11 192 0 0 0,-4-276-113 0 0,-1-8 70 0 0,1 0 0 0 0,-1 0-1 0 0,1 1 1 0 0,-1-1 0 0 0,1 0 0 0 0,1 0 0 0 0,1 6 0 0 0,-2-9-19 0 0,-1 0 0 0 0,1-1 0 0 0,-1 1 0 0 0,1-1 0 0 0,-1 1 1 0 0,1-1-1 0 0,-1 1 0 0 0,1-1 0 0 0,-1 1 0 0 0,1-1 0 0 0,0 1 1 0 0,-1-1-1 0 0,1 1 0 0 0,0-1 0 0 0,-1 0 0 0 0,1 0 0 0 0,0 1 1 0 0,0-1-1 0 0,0 0 0 0 0,1 0 18 0 0,0 0 0 0 0,-1 0 0 0 0,1 0 0 0 0,0 0-1 0 0,0-1 1 0 0,-1 1 0 0 0,1 0 0 0 0,0-1 0 0 0,-1 0 0 0 0,1 1 0 0 0,2-2 0 0 0,13-5 57 0 0,-1 2 1 0 0,1 0-1 0 0,0 0 0 0 0,27-2 1 0 0,-20 3-57 0 0,8 0 49 0 0,0 0-1 0 0,0 2 1 0 0,0 2 0 0 0,0 1 0 0 0,0 1-1 0 0,0 2 1 0 0,0 1 0 0 0,-1 2 0 0 0,51 17 0 0 0,-75-22-31 0 0,-5-1 0 0 0,1 0 0 0 0,-1 0-1 0 0,0 0 1 0 0,1-1-1 0 0,-1 1 1 0 0,1-1 0 0 0,4 1-1 0 0,-9-2-179 0 0,1 0 1 0 0,-1 0-1 0 0,1 0 0 0 0,-1 0 0 0 0,1 0 0 0 0,0 0 0 0 0,-1 0 1 0 0,1 0-1 0 0,0 0 0 0 0,0-1 0 0 0,0 1 0 0 0,-1-1 0 0 0,0-2 1 0 0,-18-26-5401 0 0,18 25 4230 0 0,-3-3-650 0 0,-1-5-487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5:59.011"/>
    </inkml:context>
    <inkml:brush xml:id="br0">
      <inkml:brushProperty name="width" value="0.05" units="cm"/>
      <inkml:brushProperty name="height" value="0.05" units="cm"/>
      <inkml:brushProperty name="color" value="#006666"/>
    </inkml:brush>
  </inkml:definitions>
  <inkml:trace contextRef="#ctx0" brushRef="#br0">927 135 2080 0 0,'-17'-11'2721'0'0,"-25"-16"1482"0"0,35 23-4006 0 0,-1 0-1 0 0,1 1 1 0 0,0 0 0 0 0,-1 1 0 0 0,0-1 0 0 0,1 1-1 0 0,-14-1 1 0 0,-55-2 502 0 0,-1 2-1 0 0,-113 13 0 0 0,172-8-458 0 0,0 1 0 0 0,1 1 0 0 0,-1 1 0 0 0,1 0 0 0 0,0 1 0 0 0,-30 16 0 0 0,24-9-200 0 0,0 2 0 0 0,1 0 0 0 0,-40 36-1 0 0,47-37-27 0 0,2 2 0 0 0,0 0 0 0 0,0 0 0 0 0,2 1 0 0 0,0 1 0 0 0,0 0 0 0 0,-10 27 0 0 0,7-10 349 0 0,2 1 1 0 0,1 0-1 0 0,-7 44 1 0 0,15-54-278 0 0,1 0 0 0 0,1 0 0 0 0,1 1-1 0 0,1-1 1 0 0,1 0 0 0 0,2 0 0 0 0,0 0 0 0 0,2 0 0 0 0,1-1-1 0 0,1 0 1 0 0,1 0 0 0 0,1-1 0 0 0,17 30 0 0 0,-2-18 100 0 0,1-1 0 0 0,1-1 0 0 0,34 30 0 0 0,-6-3 59 0 0,-12-12 274 0 0,1-1 0 0 0,3-3 0 0 0,63 49 0 0 0,-91-83-398 0 0,0 0 0 0 0,1-2 0 0 0,0 0 0 0 0,1-1-1 0 0,0 0 1 0 0,0-2 0 0 0,0-1 0 0 0,1-1 0 0 0,0 0 0 0 0,0-2 0 0 0,0 0 0 0 0,0-2-1 0 0,29-2 1 0 0,-27-2-3 0 0,0 0 0 0 0,0-1 0 0 0,42-16-1 0 0,64-37 399 0 0,-95 39-416 0 0,0-2 0 0 0,-1-2 0 0 0,-1-1 0 0 0,-1-1 0 0 0,-1-2 0 0 0,53-60 0 0 0,-47 48-57 0 0,37-46 247 0 0,-66 74-152 0 0,-1 0-1 0 0,0 0 0 0 0,0-1 0 0 0,-1 0 0 0 0,-1-1 0 0 0,6-18 0 0 0,-6 11 0 0 0,-1 0 1 0 0,-1 0-1 0 0,-1-1 0 0 0,0 0 0 0 0,-2 1 0 0 0,0-1 0 0 0,-1 1 0 0 0,-2-1 1 0 0,0 1-1 0 0,-1-1 0 0 0,-11-32 0 0 0,-3 1-47 0 0,-3 0 1 0 0,-2 1-1 0 0,-2 2 1 0 0,-2 0-1 0 0,-52-68 1 0 0,64 99-81 0 0,0 0-1 0 0,-2 2 1 0 0,0 0 0 0 0,-1 0 0 0 0,-32-20 0 0 0,-107-55 45 0 0,112 67-49 0 0,24 12-24 0 0,-1 2 0 0 0,0 0 0 0 0,-1 2 0 0 0,-46-11 0 0 0,53 16 7 0 0,0 1 0 0 0,0 0 0 0 0,-1 1 0 0 0,1 1 0 0 0,0 1 0 0 0,0 0 1 0 0,-1 1-1 0 0,-20 5 0 0 0,12-1-18 0 0,1 1 1 0 0,0 1-1 0 0,0 1 1 0 0,1 1-1 0 0,-33 20 1 0 0,29-12 2 0 0,0 1 0 0 0,1 1-1 0 0,2 2 1 0 0,0 0 0 0 0,-27 34 0 0 0,-7 11 35 0 0,-55 73 3 0 0,98-119 3 0 0,1 1-1 0 0,1 1 1 0 0,1 0-1 0 0,-16 44 1 0 0,22-48 5 0 0,1 0-1 0 0,2 0 1 0 0,0 0 0 0 0,-1 34 0 0 0,8 78 55 0 0,-2-108-54 0 0,15 99 143 0 0,-12-95-115 0 0,0-5 7 0 0,1 0-1 0 0,1 0 0 0 0,1-1 0 0 0,0 0 0 0 0,2 0 0 0 0,19 31 0 0 0,-9-23 13 0 0,1 0 0 0 0,1-1 0 0 0,41 39-1 0 0,-48-55-46 0 0,0 0 0 0 0,0-1 0 0 0,1 0 0 0 0,1-2-1 0 0,0 0 1 0 0,0-1 0 0 0,1 0 0 0 0,0-2 0 0 0,0 0 0 0 0,19 3-1 0 0,14 2 28 0 0,0-3 0 0 0,76 2-1 0 0,-94-9-6 0 0,0-1 0 0 0,0-1 0 0 0,0-2 0 0 0,0-1 0 0 0,0-2 0 0 0,-1-1 0 0 0,0-1 0 0 0,41-17 0 0 0,-37 10-20 0 0,6-1 20 0 0,-1-2 0 0 0,-1-1 1 0 0,58-39-1 0 0,-84 47-14 0 0,-1 0 0 0 0,-1-1 0 0 0,0-1 0 0 0,-1 0 0 0 0,0 0 0 0 0,8-16 0 0 0,51-93 190 0 0,-57 98-187 0 0,-5 5-3 0 0,1 0 1 0 0,-2 0 0 0 0,-1 0 0 0 0,0-1 0 0 0,-1 0 0 0 0,-2 0 0 0 0,0 0 0 0 0,-1-1 0 0 0,0 1 0 0 0,-3-26-1 0 0,-1 19 1 0 0,-1 1-1 0 0,-2-1 1 0 0,0 1-1 0 0,-2 0 0 0 0,0 1 1 0 0,-2 0-1 0 0,-17-34 1 0 0,7 25 26 0 0,-2 1 0 0 0,-39-47 0 0 0,-6-8 13 0 0,54 72-68 0 0,0 0-1 0 0,-1 1 1 0 0,-1 0-1 0 0,-1 1 1 0 0,0 1 0 0 0,-1 0-1 0 0,0 1 1 0 0,-1 1-1 0 0,-20-11 1 0 0,20 13-28 0 0,0 1 0 0 0,0 1 0 0 0,-1 1 0 0 0,1 0 0 0 0,-2 1-1 0 0,1 1 1 0 0,0 1 0 0 0,-1 0 0 0 0,0 2 0 0 0,-19 0 0 0 0,35 1-162 0 0,-1 1 0 0 0,0-1 0 0 0,1 1 0 0 0,-1 0 0 0 0,1 0 0 0 0,-1 1 0 0 0,1-1 0 0 0,-1 1 0 0 0,-3 2 0 0 0,6-4 124 0 0,0 1 1 0 0,1-1 0 0 0,-1 1-1 0 0,0-1 1 0 0,1 1 0 0 0,-1-1-1 0 0,1 1 1 0 0,-1-1 0 0 0,1 1-1 0 0,-1 0 1 0 0,1-1 0 0 0,-1 1-1 0 0,1-1 1 0 0,0 1 0 0 0,-1 0 0 0 0,1 0-1 0 0,0-1 1 0 0,-1 1 0 0 0,1 0-1 0 0,0 0 1 0 0,0-1 0 0 0,0 1-1 0 0,0 0 1 0 0,0 0 0 0 0,0-1-1 0 0,0 1 1 0 0,0 0 0 0 0,0 0 0 0 0,0 0-1 0 0,0-1 1 0 0,1 1 0 0 0,-1 0-1 0 0,0 0 1 0 0,0-1 0 0 0,1 1-1 0 0,-1 0 1 0 0,0-1 0 0 0,1 1-1 0 0,-1 0 1 0 0,1-1 0 0 0,-1 1-1 0 0,1-1 1 0 0,-1 1 0 0 0,1-1 0 0 0,0 1-1 0 0,-1-1 1 0 0,1 1 0 0 0,-1-1-1 0 0,1 1 1 0 0,0-1 0 0 0,0 1-1 0 0,12 7-469 0 0,5 0 215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25.233"/>
    </inkml:context>
    <inkml:brush xml:id="br0">
      <inkml:brushProperty name="width" value="0.05" units="cm"/>
      <inkml:brushProperty name="height" value="0.05" units="cm"/>
      <inkml:brushProperty name="color" value="#006666"/>
    </inkml:brush>
  </inkml:definitions>
  <inkml:trace contextRef="#ctx0" brushRef="#br0">34 0 27438 0 0,'-18'13'8'0'0,"3"-2"0"0"0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47.326"/>
    </inkml:context>
    <inkml:brush xml:id="br0">
      <inkml:brushProperty name="width" value="0.05" units="cm"/>
      <inkml:brushProperty name="height" value="0.05" units="cm"/>
      <inkml:brushProperty name="color" value="#006666"/>
    </inkml:brush>
  </inkml:definitions>
  <inkml:trace contextRef="#ctx0" brushRef="#br0">5 6 8402 0 0,'-3'0'3144'0'0,"3"-1"-2455"0"0,0 1-921 0 0,0-1-601 0 0,0-2 681 0 0,-1 3-448 0 0,4-1-520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49.150"/>
    </inkml:context>
    <inkml:brush xml:id="br0">
      <inkml:brushProperty name="width" value="0.05" units="cm"/>
      <inkml:brushProperty name="height" value="0.05" units="cm"/>
      <inkml:brushProperty name="color" value="#006666"/>
    </inkml:brush>
  </inkml:definitions>
  <inkml:trace contextRef="#ctx0" brushRef="#br0">17 20 7466 0 0,'-1'-1'2912'0'0,"-4"-2"-1864"0"0,2 2-623 0 0,-1-2 7 0 0,2 3-40 0 0,1-1-8 0 0,1 1-48 0 0,2 0-80 0 0,1-2-120 0 0,-2 2-104 0 0,4 0 0 0 0,1 0 24 0 0,1-3 24 0 0,4 0 16 0 0,-3 1 32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47.756"/>
    </inkml:context>
    <inkml:brush xml:id="br0">
      <inkml:brushProperty name="width" value="0.05" units="cm"/>
      <inkml:brushProperty name="height" value="0.05" units="cm"/>
      <inkml:brushProperty name="color" value="#006666"/>
    </inkml:brush>
  </inkml:definitions>
  <inkml:trace contextRef="#ctx0" brushRef="#br0">97 19 7778 0 0,'-1'0'517'0'0,"0"-1"0"0"0,1 0 0 0 0,-1 1 0 0 0,0-1 1 0 0,0 1-1 0 0,0-1 0 0 0,0 0 0 0 0,1 0 0 0 0,-1 0 0 0 0,0 1 1 0 0,1-1-1 0 0,-1 0 0 0 0,0 0 0 0 0,1 0 0 0 0,0 0 0 0 0,-1 0 1 0 0,0-1-1 0 0,-1-2 1237 0 0,0 10-1070 0 0,-23 34-342 0 0,22-33-309 0 0,1-1 0 0 0,0 1 0 0 0,0 0 0 0 0,1 0 0 0 0,0 0 0 0 0,0 0-1 0 0,1 9 1 0 0,4 52 74 0 0,0-21-58 0 0,-2 48 95 0 0,-14 124 0 0 0,-11-96 42 0 0,8-52 17 0 0,13-62 19 0 0,3-16-105 0 0,12-64-54 0 0,-8 47-63 0 0,1 0 0 0 0,1 1 0 0 0,11-25 0 0 0,-5 12 0 0 0,-2 9-16 0 0,25-43 1 0 0,-34 67 15 0 0,6-8-20 0 0,0 0-1 0 0,1 0 1 0 0,0 1-1 0 0,0 0 1 0 0,21-16 0 0 0,-24 21-2 0 0,-4 4 14 0 0,0-1 0 0 0,0 0-1 0 0,1 1 1 0 0,-1 0 0 0 0,0-1 0 0 0,1 1 0 0 0,-1 0 0 0 0,1 0-1 0 0,-1 1 1 0 0,1-1 0 0 0,-1 0 0 0 0,1 1 0 0 0,-1-1 0 0 0,1 1 0 0 0,0 0-1 0 0,-1 0 1 0 0,4 0 0 0 0,-1 1 1 0 0,-1 0 1 0 0,0 0-1 0 0,0 0 1 0 0,1 1-1 0 0,-1-1 0 0 0,0 1 1 0 0,0 0-1 0 0,-1 0 0 0 0,8 6 1 0 0,-6-4 13 0 0,1 0 0 0 0,-1 1 0 0 0,0 0 0 0 0,0 0 0 0 0,-1 0 0 0 0,0 0 0 0 0,0 1 0 0 0,0 0 0 0 0,-1 0 0 0 0,1 0 0 0 0,-1 0 0 0 0,-1 0 0 0 0,3 9 0 0 0,-2-5 25 0 0,-2 0 1 0 0,1 1-1 0 0,-2-1 0 0 0,1 1 0 0 0,-1-1 0 0 0,-1 1 1 0 0,0-1-1 0 0,0 1 0 0 0,-1-1 0 0 0,-1 0 1 0 0,1 0-1 0 0,-2 0 0 0 0,1 0 0 0 0,-1 0 0 0 0,-1-1 1 0 0,0 1-1 0 0,0-1 0 0 0,-10 12 0 0 0,12-17-18 0 0,-41 44 132 0 0,40-45-131 0 0,1 0 1 0 0,0 0-1 0 0,-1 0 1 0 0,0-1-1 0 0,1 0 0 0 0,-1 1 1 0 0,0-1-1 0 0,0-1 1 0 0,-1 1-1 0 0,1 0 1 0 0,0-1-1 0 0,-5 1 0 0 0,5-2-7 0 0,-1-1 0 0 0,0 1 0 0 0,1-1-1 0 0,-1 0 1 0 0,1 0 0 0 0,0-1-1 0 0,-1 1 1 0 0,1-1 0 0 0,0 0 0 0 0,0 0-1 0 0,0-1 1 0 0,0 1 0 0 0,0-1 0 0 0,1 1-1 0 0,-1-1 1 0 0,1-1 0 0 0,-1 1-1 0 0,1 0 1 0 0,0-1 0 0 0,1 1 0 0 0,-1-1-1 0 0,1 0 1 0 0,-4-7 0 0 0,5 8-156 0 0,0-1 1 0 0,0 0-1 0 0,0 0 1 0 0,1 0-1 0 0,0 0 1 0 0,0 0-1 0 0,0 0 1 0 0,0 0 0 0 0,1-4-1 0 0,0 4-224 0 0,-1 1 0 0 0,1 0 0 0 0,0-1-1 0 0,0 1 1 0 0,1 0 0 0 0,-1-1 0 0 0,1 1 0 0 0,0 0-1 0 0,-1 0 1 0 0,1 0 0 0 0,1 0 0 0 0,-1 1 0 0 0,0-1 0 0 0,1 0-1 0 0,-1 1 1 0 0,5-3 0 0 0,8-3-1704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48.136"/>
    </inkml:context>
    <inkml:brush xml:id="br0">
      <inkml:brushProperty name="width" value="0.05" units="cm"/>
      <inkml:brushProperty name="height" value="0.05" units="cm"/>
      <inkml:brushProperty name="color" value="#006666"/>
    </inkml:brush>
  </inkml:definitions>
  <inkml:trace contextRef="#ctx0" brushRef="#br0">4 153 6297 0 0,'-3'61'6959'0'0,"3"-41"-5825"0"0,0-1 0 0 0,2 0 0 0 0,0 0 0 0 0,1 0 0 0 0,9 29 0 0 0,-11-46 948 0 0,-2-6-872 0 0,-2-7-978 0 0,1 0 1 0 0,-3-21-1 0 0,6 17-227 0 0,0 0 0 0 0,1 0 1 0 0,1 1-1 0 0,0-1 0 0 0,1 1 0 0 0,1 0 0 0 0,9-21 0 0 0,-5 17-27 0 0,2 0 0 0 0,0 0 0 0 0,1 2 0 0 0,25-29 0 0 0,-32 39 18 0 0,0 1-1 0 0,1-1 1 0 0,0 1 0 0 0,0 1-1 0 0,0-1 1 0 0,8-4 0 0 0,-10 8-1 0 0,-1-1 1 0 0,0 1-1 0 0,1 0 0 0 0,-1 0 0 0 0,1 0 1 0 0,-1 0-1 0 0,1 0 0 0 0,-1 1 0 0 0,1 0 1 0 0,0 0-1 0 0,-1 0 0 0 0,1 0 1 0 0,0 0-1 0 0,-1 1 0 0 0,6 0 0 0 0,19 13-1042 0 0,-24-12 149 0 0,-1 1 1 0 0,1 0-1 0 0,-1 0 0 0 0,0 0 0 0 0,0 0 1 0 0,0 0-1 0 0,0 1 0 0 0,-1-1 0 0 0,4 7 1 0 0,-2 1-1439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48.989"/>
    </inkml:context>
    <inkml:brush xml:id="br0">
      <inkml:brushProperty name="width" value="0.05" units="cm"/>
      <inkml:brushProperty name="height" value="0.05" units="cm"/>
      <inkml:brushProperty name="color" value="#006666"/>
    </inkml:brush>
  </inkml:definitions>
  <inkml:trace contextRef="#ctx0" brushRef="#br0">0 107 9082 0 0,'0'0'3855'0'0,"0"0"-1787"0"0,0 0-1082 0 0,12-1 4530 0 0,13 0-4646 0 0,99-2-592 0 0,-79 3-61 0 0,-40 1-154 0 0,-5-1-52 0 0,1 0 0 0 0,-1 0 0 0 0,1 0 0 0 0,-1 0 0 0 0,1 0 0 0 0,-1 0 0 0 0,1 0 0 0 0,0 0 0 0 0,-1 0 0 0 0,1 0 0 0 0,-1 0 0 0 0,1 0 0 0 0,-1 0 0 0 0,1 0 0 0 0,-1-1 0 0 0,1 1 0 0 0,-1 0 0 0 0,1 0 0 0 0,-1 0 0 0 0,1-1 0 0 0,-1 1 0 0 0,1 0 0 0 0,-1-1 1 0 0,1 1-1 0 0,-1-1 0 0 0,1 1 0 0 0,-1-1 0 0 0,8-5 86 0 0,-8 6-91 0 0,1 0-1 0 0,-1 0 1 0 0,1 0 0 0 0,-1-1 0 0 0,1 1 0 0 0,-1 0 0 0 0,0 0 0 0 0,1-1-1 0 0,-1 1 1 0 0,1 0 0 0 0,-1-1 0 0 0,0 1 0 0 0,1-1 0 0 0,-1 1 0 0 0,0 0-1 0 0,1-1 1 0 0,-1 1 0 0 0,0-1 0 0 0,0 1 0 0 0,0-1 0 0 0,1 1 0 0 0,-1-1-1 0 0,0 1 1 0 0,0-1 0 0 0,0 1 0 0 0,0-1 0 0 0,0 1 0 0 0,0-1 0 0 0,0 1-1 0 0,0-1 1 0 0,28-19 68 0 0,-27 20-65 0 0,0-1 1 0 0,-1 1-1 0 0,1-1 1 0 0,0 1 0 0 0,-1-1-1 0 0,1 0 1 0 0,-1 0-1 0 0,1 1 1 0 0,-1-1 0 0 0,1 0-1 0 0,-1 0 1 0 0,1 1-1 0 0,-1-1 1 0 0,0 0-1 0 0,1 0 1 0 0,-1 0 0 0 0,0 0-1 0 0,0 0 1 0 0,1 0-1 0 0,-1 0 1 0 0,0 1-1 0 0,0-1 1 0 0,0 0 0 0 0,0 0-1 0 0,-1 0 1 0 0,1 0-1 0 0,0 0 1 0 0,0 0 0 0 0,0 0-1 0 0,-1 0 1 0 0,1 1-1 0 0,0-1 1 0 0,-1 0-1 0 0,1 0 1 0 0,-1 0 0 0 0,1 1-1 0 0,-2-2 1 0 0,-1-2 78 0 0,-1 1 1 0 0,0 0-1 0 0,0 0 1 0 0,-1 0-1 0 0,-8-4 1 0 0,7 3 5 0 0,3 4-77 0 0,1-1-1 0 0,0 1 0 0 0,0 0 1 0 0,-1-1-1 0 0,1 1 0 0 0,0 0 1 0 0,-1 0-1 0 0,1 0 1 0 0,0 1-1 0 0,-1-1 0 0 0,1 1 1 0 0,0-1-1 0 0,-1 1 0 0 0,1 0 1 0 0,0-1-1 0 0,0 1 0 0 0,0 0 1 0 0,0 1-1 0 0,-3 0 1 0 0,2 1-16 0 0,-1-1 0 0 0,0 0 1 0 0,0 1-1 0 0,1 0 1 0 0,-1 0-1 0 0,1 0 0 0 0,0 0 1 0 0,0 0-1 0 0,-3 5 1 0 0,-6 11 19 0 0,9-15-19 0 0,0 0 0 0 0,0 1 0 0 0,1-1 0 0 0,-1 0 1 0 0,1 1-1 0 0,0 0 0 0 0,0-1 0 0 0,1 1 0 0 0,-1 0 0 0 0,1 0 0 0 0,0 0 0 0 0,1 0 0 0 0,-1 0 0 0 0,1 6 0 0 0,3 32 142 0 0,-3-33-70 0 0,1 1-1 0 0,0-1 0 0 0,1 1 0 0 0,4 17 0 0 0,-4-24-59 0 0,-1-1-1 0 0,1 1 1 0 0,0-1 0 0 0,0 1-1 0 0,0-1 1 0 0,0 0 0 0 0,1 0-1 0 0,-1 0 1 0 0,1 0 0 0 0,-1-1-1 0 0,1 1 1 0 0,0-1 0 0 0,0 1-1 0 0,1-1 1 0 0,-1 0 0 0 0,0 0-1 0 0,6 2 1 0 0,-1-1-12 0 0,1 1 1 0 0,0-1-1 0 0,-1-1 1 0 0,1 1-1 0 0,1-2 1 0 0,-1 1-1 0 0,0-1 1 0 0,0 0-1 0 0,0-1 1 0 0,1 0-1 0 0,-1-1 1 0 0,0 0-1 0 0,0 0 1 0 0,0-1-1 0 0,14-4 1 0 0,-17 3-649 0 0,-1 0 0 0 0,0 0-1 0 0,0-1 1 0 0,0 1 0 0 0,-1-1 0 0 0,1 0 0 0 0,-1 0 0 0 0,0-1 0 0 0,0 1-1 0 0,-1-1 1 0 0,5-6 0 0 0,-1-5-1388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09.201"/>
    </inkml:context>
    <inkml:brush xml:id="br0">
      <inkml:brushProperty name="width" value="0.1" units="cm"/>
      <inkml:brushProperty name="height" value="0.1" units="cm"/>
      <inkml:brushProperty name="color" value="#333333"/>
    </inkml:brush>
  </inkml:definitions>
  <inkml:trace contextRef="#ctx0" brushRef="#br0">5 310 5841 0 0,'-1'0'216'0'0,"1"0"0"0"0,0-1 0 0 0,0 1 0 0 0,0 0 0 0 0,0 0-1 0 0,-1 0 1 0 0,1 0 0 0 0,0 0 0 0 0,0 0 0 0 0,0 0 0 0 0,0 0 0 0 0,-1 0-1 0 0,1 0 1 0 0,0 0 0 0 0,0-1 0 0 0,0 1 0 0 0,0 0 0 0 0,0 0 0 0 0,-1 0-1 0 0,1 0 1 0 0,0 0 0 0 0,0-1 0 0 0,0 1 0 0 0,0 0 0 0 0,0 0 0 0 0,0 0-1 0 0,0 0 1 0 0,0-1 0 0 0,0 1 0 0 0,0 0 0 0 0,0 0 0 0 0,0 0 0 0 0,0 0-1 0 0,0-1 1 0 0,0 1 0 0 0,0 0 0 0 0,0 0 0 0 0,0 0 0 0 0,0-1 0 0 0,0 1-1 0 0,0 0 1 0 0,0 0 0 0 0,5-15 3488 0 0,14-21-2949 0 0,-14 26 543 0 0,0 1-1080 0 0,1 1 0 0 0,-1 0 0 0 0,2 0 0 0 0,-1 0 0 0 0,1 1 0 0 0,0 0 0 0 0,0 1 0 0 0,1-1 0 0 0,-1 1 0 0 0,2 1 0 0 0,15-9 0 0 0,5 0-34 0 0,1 1 1 0 0,40-10-1 0 0,-16 6-41 0 0,-52 16-183 0 0,1 0 1 0 0,-1 0-1 0 0,0 0 0 0 0,1 0 1 0 0,-1 0-1 0 0,0 0 0 0 0,0-1 1 0 0,0 1-1 0 0,0-1 0 0 0,0 0 1 0 0,0 1-1 0 0,0-1 1 0 0,-1 0-1 0 0,1 0 0 0 0,-1 0 1 0 0,1 0-1 0 0,-1 0 0 0 0,2-4 1 0 0,-3 4-70 0 0,1 1 1 0 0,-1-1 0 0 0,0 1 0 0 0,0-1-1 0 0,0 1 1 0 0,0-1 0 0 0,0 0-1 0 0,-1 1 1 0 0,1-1 0 0 0,0 1-1 0 0,-1-1 1 0 0,1 1 0 0 0,-1-1-1 0 0,1 1 1 0 0,-1-1 0 0 0,0 1 0 0 0,0-1-1 0 0,0 1 1 0 0,0 0 0 0 0,0 0-1 0 0,0-1 1 0 0,0 1 0 0 0,0 0-1 0 0,0 0 1 0 0,0 0 0 0 0,-1 0 0 0 0,1 0-1 0 0,0 0 1 0 0,-3-1 0 0 0,-12-6-1070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40.283"/>
    </inkml:context>
    <inkml:brush xml:id="br0">
      <inkml:brushProperty name="width" value="0.1" units="cm"/>
      <inkml:brushProperty name="height" value="0.1" units="cm"/>
      <inkml:brushProperty name="color" value="#333333"/>
    </inkml:brush>
  </inkml:definitions>
  <inkml:trace contextRef="#ctx0" brushRef="#br0">128 0 17212 0 0,'-16'24'3768'0'0,"-21"31"898"0"0,26-36-4252 0 0,-1 0 0 0 0,2 0 0 0 0,1 1 0 0 0,0 0 0 0 0,-5 22 0 0 0,6 4-101 0 0,8-46-319 0 0,0 0-1 0 0,-1 0 0 0 0,1 0 0 0 0,0 0 0 0 0,0 1 0 0 0,0-1 0 0 0,0 0 0 0 0,0 0 1 0 0,0 0-1 0 0,0 0 0 0 0,0 1 0 0 0,0-1 0 0 0,0 0 0 0 0,0 0 0 0 0,0 0 0 0 0,0 0 1 0 0,0 1-1 0 0,0-1 0 0 0,0 0 0 0 0,0 0 0 0 0,0 0 0 0 0,0 0 0 0 0,0 1 0 0 0,0-1 0 0 0,0 0 1 0 0,0 0-1 0 0,0 0 0 0 0,0 0 0 0 0,1 1 0 0 0,-1-1 0 0 0,0 0 0 0 0,0 0 0 0 0,0 0 1 0 0,0 0-1 0 0,0 0 0 0 0,0 0 0 0 0,1 0 0 0 0,-1 1 0 0 0,0-1 0 0 0,0 0 0 0 0,0 0 1 0 0,0 0-1 0 0,1 0 0 0 0,8-2-705 0 0,7-7-1298 0 0,9-12-63 0 0,-3 5 196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49.676"/>
    </inkml:context>
    <inkml:brush xml:id="br0">
      <inkml:brushProperty name="width" value="0.05" units="cm"/>
      <inkml:brushProperty name="height" value="0.05" units="cm"/>
      <inkml:brushProperty name="color" value="#006666"/>
    </inkml:brush>
  </inkml:definitions>
  <inkml:trace contextRef="#ctx0" brushRef="#br0">23 89 7474 0 0,'0'-5'2896'0'0,"1"-15"5849"0"0,0 18-8634 0 0,0 0 0 0 0,0 0-1 0 0,0 1 1 0 0,0-1 0 0 0,0 1 0 0 0,0-1 0 0 0,0 0 0 0 0,0 1 0 0 0,1 0 0 0 0,-1-1 0 0 0,0 1 0 0 0,1 0 0 0 0,0 0 0 0 0,-1 0 0 0 0,1 0 0 0 0,2-2-1 0 0,6-3 78 0 0,0 1 0 0 0,1 0 0 0 0,-1 0-1 0 0,1 1 1 0 0,-1 0 0 0 0,13-2 0 0 0,-19 5-176 0 0,-1 1 0 0 0,0-1 0 0 0,1 1 0 0 0,-1 0 0 0 0,1 0 0 0 0,-1 0 0 0 0,1 0 0 0 0,-1 1 0 0 0,0 0 0 0 0,1-1 0 0 0,-1 1 0 0 0,0 0 0 0 0,1 1 0 0 0,-1-1 0 0 0,0 1 0 0 0,0-1 0 0 0,0 1 0 0 0,0 0 0 0 0,0 0 0 0 0,-1 0 0 0 0,1 0 0 0 0,-1 1 0 0 0,1-1 0 0 0,2 4 1 0 0,0 2 8 0 0,1 1 1 0 0,-1 0 0 0 0,0 0 0 0 0,-1 0-1 0 0,0 1 1 0 0,0-1 0 0 0,-1 1 0 0 0,4 19 0 0 0,-2-9 34 0 0,-2-11 15 0 0,-1 0-1 0 0,0 0 1 0 0,1 18-1 0 0,-4-29-22 0 0,0 0 0 0 0,0 0 0 0 0,0 0 0 0 0,0 0 0 0 0,0 0 0 0 0,-1 0-1 0 0,1 0 1 0 0,-1 0 0 0 0,1 1 0 0 0,-1-1 0 0 0,-2-2 0 0 0,-23-18 16 0 0,17 16-53 0 0,0 0-1 0 0,0 1 1 0 0,-1 0 0 0 0,0 0-1 0 0,-13-3 1 0 0,21 7-15 0 0,-1 0 0 0 0,0 1-1 0 0,1-1 1 0 0,-1 1 0 0 0,0 0 0 0 0,1 0 0 0 0,-1 1-1 0 0,0-1 1 0 0,1 0 0 0 0,-1 1 0 0 0,1 0 0 0 0,-1 0 0 0 0,1 0-1 0 0,-1 1 1 0 0,1-1 0 0 0,-1 1 0 0 0,1 0 0 0 0,0 0-1 0 0,0 0 1 0 0,-5 4 0 0 0,1 1-7 0 0,-1 1-1 0 0,2-1 1 0 0,-1 1-1 0 0,1 1 1 0 0,1-1-1 0 0,-1 1 1 0 0,2 0-1 0 0,-1 0 1 0 0,1 0-1 0 0,0 1 1 0 0,1 0-1 0 0,-3 12 1 0 0,6-20 19 0 0,-1 0 0 0 0,1 0 1 0 0,0 0-1 0 0,0 0 1 0 0,0 0-1 0 0,0 0 0 0 0,0 0 1 0 0,0 0-1 0 0,0 0 0 0 0,1 0 1 0 0,-1 0-1 0 0,1 0 1 0 0,-1 0-1 0 0,1 0 0 0 0,0-1 1 0 0,0 1-1 0 0,0 0 0 0 0,0 0 1 0 0,2 3-1 0 0,0-3 12 0 0,-1 1 1 0 0,1-1-1 0 0,0 0 0 0 0,0 0 1 0 0,-1 0-1 0 0,1 0 0 0 0,1-1 1 0 0,-1 1-1 0 0,0-1 0 0 0,6 2 1 0 0,2 0 35 0 0,0-1 1 0 0,1 0-1 0 0,-1-1 1 0 0,1 0-1 0 0,-1-1 1 0 0,12-1 0 0 0,-3-1 27 0 0,0 0 0 0 0,22-7 0 0 0,-34 7-53 0 0,0 0 1 0 0,0-1 0 0 0,0-1-1 0 0,-1 1 1 0 0,1-1 0 0 0,-1 0-1 0 0,12-9 1 0 0,-16 9-150 0 0,1 0-1 0 0,-1-1 1 0 0,0 1-1 0 0,0-1 1 0 0,-1 1-1 0 0,1-1 1 0 0,-1 0-1 0 0,0 0 1 0 0,0 0-1 0 0,-1 0 1 0 0,0 0-1 0 0,1 0 1 0 0,-2 0-1 0 0,1-1 1 0 0,0-7-1 0 0,1-6-2695 0 0,4 6 405 0 0,-2 7 559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50.410"/>
    </inkml:context>
    <inkml:brush xml:id="br0">
      <inkml:brushProperty name="width" value="0.05" units="cm"/>
      <inkml:brushProperty name="height" value="0.05" units="cm"/>
      <inkml:brushProperty name="color" value="#006666"/>
    </inkml:brush>
  </inkml:definitions>
  <inkml:trace contextRef="#ctx0" brushRef="#br0">258 340 6057 0 0,'15'-2'7244'0'0,"2"-5"-4094"0"0,-16 6-3041 0 0,1 1-1 0 0,-1-1 1 0 0,0 0-1 0 0,0 1 1 0 0,0-1-1 0 0,1 0 1 0 0,-1 0-1 0 0,0 0 1 0 0,0 0-1 0 0,0 0 1 0 0,0 0-1 0 0,0 0 1 0 0,-1 0-1 0 0,1 0 1 0 0,0 0-1 0 0,0 0 1 0 0,-1-1 0 0 0,1 1-1 0 0,-1 0 1 0 0,1-1-1 0 0,0-1 1 0 0,-2 2-35 0 0,1 0-1 0 0,0 0 1 0 0,-1 0 0 0 0,0 0 0 0 0,1 0 0 0 0,-1 1-1 0 0,1-1 1 0 0,-1 0 0 0 0,0 0 0 0 0,0 1 0 0 0,1-1-1 0 0,-1 0 1 0 0,0 1 0 0 0,0-1 0 0 0,0 1 0 0 0,0-1 0 0 0,0 1-1 0 0,0-1 1 0 0,0 1 0 0 0,0 0 0 0 0,0-1 0 0 0,0 1-1 0 0,-1 0 1 0 0,-26-6 899 0 0,10 3-671 0 0,-1 2 0 0 0,1 0-1 0 0,0 1 1 0 0,-1 1-1 0 0,-32 5 1 0 0,43-3-289 0 0,0 1 0 0 0,1-1 1 0 0,0 1-1 0 0,0 1 0 0 0,0-1 0 0 0,0 1 0 0 0,1 1 1 0 0,0-1-1 0 0,0 1 0 0 0,0 0 0 0 0,1 0 0 0 0,0 1 0 0 0,0-1 1 0 0,0 1-1 0 0,1 0 0 0 0,0 1 0 0 0,-5 11 0 0 0,7-12 13 0 0,1 0 0 0 0,-1 0 0 0 0,1 0 0 0 0,0 0 0 0 0,1 0 0 0 0,-1 0 0 0 0,1 0 0 0 0,1 0 0 0 0,0 0 0 0 0,0 0 0 0 0,0 0 0 0 0,0 0-1 0 0,4 7 1 0 0,-5-12-15 0 0,1 1-1 0 0,0-1 1 0 0,1 1-1 0 0,-1-1 1 0 0,0 0-1 0 0,1 1 0 0 0,-1-1 1 0 0,1 0-1 0 0,0 0 1 0 0,0 0-1 0 0,0 0 1 0 0,0 0-1 0 0,0 0 1 0 0,0-1-1 0 0,0 1 0 0 0,0-1 1 0 0,1 1-1 0 0,-1-1 1 0 0,1 0-1 0 0,-1 0 1 0 0,1 0-1 0 0,-1 0 1 0 0,1 0-1 0 0,0-1 0 0 0,-1 1 1 0 0,1-1-1 0 0,0 0 1 0 0,-1 0-1 0 0,1 0 1 0 0,0 0-1 0 0,0 0 0 0 0,-1 0 1 0 0,1-1-1 0 0,0 0 1 0 0,4-1-1 0 0,0 0 14 0 0,1-1 0 0 0,-1 0-1 0 0,0-1 1 0 0,0 0 0 0 0,0 0 0 0 0,-1 0-1 0 0,1-1 1 0 0,-1 0 0 0 0,0 0 0 0 0,-1 0-1 0 0,1-1 1 0 0,7-9 0 0 0,2-8 37 0 0,0 0 1 0 0,15-32-1 0 0,6-9 9 0 0,-32 57-62 0 0,0-1 0 0 0,0 1 0 0 0,0-1 1 0 0,-1 0-1 0 0,-1-1 0 0 0,0 1 0 0 0,0 0 0 0 0,1-11 0 0 0,0-8 24 0 0,-2-34 0 0 0,1-17 7 0 0,-1 70-42 0 0,-1 0 0 0 0,0 0-1 0 0,0 1 1 0 0,0-1 0 0 0,-1 0 0 0 0,-3-10-1 0 0,-3 118-386 0 0,7-91 390 0 0,12 161 24 0 0,4-24 14 0 0,-11-71 1 0 0,-5-55-536 0 0,1-1-1 0 0,1 0 1 0 0,0 1-1 0 0,10 31 1 0 0,-11-49-32 0 0,0 0 1 0 0,0 0 0 0 0,0-1-1 0 0,1 1 1 0 0,-1 0-1 0 0,1 0 1 0 0,-1-1 0 0 0,1 1-1 0 0,0-1 1 0 0,0 1 0 0 0,-1-1-1 0 0,1 0 1 0 0,0 0-1 0 0,4 2 1 0 0,3-2-1588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51.145"/>
    </inkml:context>
    <inkml:brush xml:id="br0">
      <inkml:brushProperty name="width" value="0.05" units="cm"/>
      <inkml:brushProperty name="height" value="0.05" units="cm"/>
      <inkml:brushProperty name="color" value="#006666"/>
    </inkml:brush>
  </inkml:definitions>
  <inkml:trace contextRef="#ctx0" brushRef="#br0">161 166 7858 0 0,'-5'-4'8048'0'0,"-13"-4"-4668"0"0,13 5-1960 0 0,-1 0-723 0 0,-28-11 1937 0 0,32 14-2585 0 0,0 0 0 0 0,1 0-1 0 0,-1 0 1 0 0,0 0 0 0 0,1 0-1 0 0,-1 0 1 0 0,0 0 0 0 0,0 0 0 0 0,1 0-1 0 0,-1 1 1 0 0,0-1 0 0 0,1 1-1 0 0,-1 0 1 0 0,0-1 0 0 0,1 1 0 0 0,-1 0-1 0 0,1 0 1 0 0,-3 2 0 0 0,0 0-28 0 0,0 0 0 0 0,0 0 0 0 0,0 0 0 0 0,1 1 0 0 0,0-1 0 0 0,-1 1 0 0 0,1 0 0 0 0,1 0 0 0 0,-1 0 0 0 0,0 1 0 0 0,1-1 0 0 0,0 0 0 0 0,0 1 0 0 0,1 0 0 0 0,-1-1 0 0 0,1 1 0 0 0,-2 9 0 0 0,1 8-22 0 0,-4 55-12 0 0,6-70 12 0 0,0 0 0 0 0,0-1 0 0 0,1 1 0 0 0,0 0 0 0 0,1-1 0 0 0,-1 1 0 0 0,1-1-1 0 0,5 13 1 0 0,-5-17 3 0 0,-1 1-1 0 0,1-1 0 0 0,0 0 1 0 0,0 1-1 0 0,0-1 0 0 0,0 0 0 0 0,0 0 1 0 0,1 0-1 0 0,-1 0 0 0 0,0-1 1 0 0,1 1-1 0 0,0-1 0 0 0,-1 1 1 0 0,1-1-1 0 0,0 0 0 0 0,0 0 0 0 0,-1 0 1 0 0,1 0-1 0 0,0-1 0 0 0,0 1 1 0 0,0-1-1 0 0,0 0 0 0 0,0 0 0 0 0,5 0 1 0 0,7-1-6 0 0,-1-1 0 0 0,1-1 1 0 0,25-8-1 0 0,-14 5-79 0 0,-19 4-78 0 0,0-1 1 0 0,-1 1-1 0 0,1-1 0 0 0,0-1 0 0 0,-1 1 1 0 0,1-1-1 0 0,-1 0 0 0 0,0 0 0 0 0,0-1 0 0 0,-1 0 1 0 0,0 0-1 0 0,1 0 0 0 0,-2 0 0 0 0,9-12 1 0 0,-8 9-36 0 0,0 0 0 0 0,0-1 1 0 0,-1 0-1 0 0,0 0 0 0 0,-1 0 1 0 0,1-1-1 0 0,-2 1 0 0 0,0-1 1 0 0,0 0-1 0 0,1-15 0 0 0,-3 21 221 0 0,0 1-1 0 0,0 0 0 0 0,-1-1 0 0 0,1 1 0 0 0,-1 0 0 0 0,0 0 1 0 0,0-1-1 0 0,0 1 0 0 0,0 0 0 0 0,0 0 0 0 0,-1 0 0 0 0,1 0 1 0 0,-1 0-1 0 0,0 1 0 0 0,-4-6 0 0 0,6 8 11 0 0,0 0 0 0 0,-1 0 0 0 0,1 0 0 0 0,0-1 0 0 0,0 1 0 0 0,0 0-1 0 0,0 0 1 0 0,0 0 0 0 0,0 0 0 0 0,0 0 0 0 0,-1 0 0 0 0,1 0 0 0 0,0-1 0 0 0,0 1 0 0 0,0 0-1 0 0,0 0 1 0 0,0 0 0 0 0,-1 0 0 0 0,1 0 0 0 0,0 0 0 0 0,0 0 0 0 0,0 0 0 0 0,0 0 0 0 0,0 0-1 0 0,-1 0 1 0 0,1 0 0 0 0,0 0 0 0 0,0 0 0 0 0,0 0 0 0 0,0 0 0 0 0,-1 0 0 0 0,1 0 0 0 0,0 0-1 0 0,0 0 1 0 0,0 0 0 0 0,0 0 0 0 0,0 1 0 0 0,-1-1 0 0 0,1 0 0 0 0,0 0 0 0 0,0 0 0 0 0,0 0 0 0 0,0 0-1 0 0,0 0 1 0 0,-4 11 617 0 0,3 20-416 0 0,1-23 99 0 0,0 8-82 0 0,0 0 0 0 0,3 21 1 0 0,-2-29-205 0 0,1-1 1 0 0,-1 0 0 0 0,1-1-1 0 0,0 1 1 0 0,0 0 0 0 0,1 0 0 0 0,6 10-1 0 0,-9-17-42 0 0,1 0-1 0 0,-1 0 0 0 0,0 0 0 0 0,1 1 1 0 0,-1-1-1 0 0,1 0 0 0 0,-1 0 1 0 0,1 0-1 0 0,-1 0 0 0 0,0 0 0 0 0,1 0 1 0 0,-1 0-1 0 0,1 0 0 0 0,-1 0 0 0 0,1 0 1 0 0,-1 0-1 0 0,1 0 0 0 0,-1 0 0 0 0,0 0 1 0 0,1 0-1 0 0,-1 0 0 0 0,1 0 1 0 0,-1-1-1 0 0,1 1 0 0 0,-1 0 0 0 0,0 0 1 0 0,1-1-1 0 0,-1 1 0 0 0,1 0 0 0 0,-1 0 1 0 0,0-1-1 0 0,0 1 0 0 0,1 0 1 0 0,-1-1-1 0 0,0 1 0 0 0,1-1 0 0 0,-1 1 1 0 0,0 0-1 0 0,0-1 0 0 0,0 1 0 0 0,1-1 1 0 0,-1 0-1 0 0,12-18 120 0 0,-8 9-95 0 0,0 0 0 0 0,-1 0 0 0 0,0-1 0 0 0,3-18 0 0 0,-5 17-17 0 0,2 0-1 0 0,0 0 1 0 0,6-15 0 0 0,0 5 2 0 0,2-4-5 0 0,17-32-1 0 0,-15 24-8 0 0,-12 30-7 0 0,0-1 0 0 0,1 1-1 0 0,-1-1 1 0 0,1 1 0 0 0,0-1 0 0 0,0 1-1 0 0,4-5 1 0 0,-5 8-27 0 0,1 0 0 0 0,-1 0 0 0 0,0 0 0 0 0,0 1 0 0 0,0-1-1 0 0,1 0 1 0 0,-1 1 0 0 0,0-1 0 0 0,1 1 0 0 0,-1 0 0 0 0,1-1 0 0 0,-1 1-1 0 0,0 0 1 0 0,1 0 0 0 0,-1 0 0 0 0,1 0 0 0 0,-1 0 0 0 0,0 0 0 0 0,1 0 0 0 0,-1 1-1 0 0,1-1 1 0 0,-1 0 0 0 0,0 1 0 0 0,1-1 0 0 0,-1 1 0 0 0,0 0 0 0 0,2 0 0 0 0,2 2-972 0 0,0-1 1 0 0,-1 0 0 0 0,1 1-1 0 0,-1 0 1 0 0,0 0-1 0 0,5 5 1 0 0,5 10-2667 0 0,-7-9 709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52.045"/>
    </inkml:context>
    <inkml:brush xml:id="br0">
      <inkml:brushProperty name="width" value="0.05" units="cm"/>
      <inkml:brushProperty name="height" value="0.05" units="cm"/>
      <inkml:brushProperty name="color" value="#006666"/>
    </inkml:brush>
  </inkml:definitions>
  <inkml:trace contextRef="#ctx0" brushRef="#br0">13 51 6665 0 0,'0'0'3952'0'0,"0"1"3399"0"0,-1 3-3356 0 0,-5 20-1606 0 0,4-8-2203 0 0,0-1 1 0 0,1 1-1 0 0,0 0 1 0 0,2-1-1 0 0,1 18 1 0 0,-1-28-176 0 0,0 0-1 0 0,0 0 1 0 0,0 0 0 0 0,0 0 0 0 0,1 0 0 0 0,0 0-1 0 0,0 0 1 0 0,0-1 0 0 0,0 1 0 0 0,1-1 0 0 0,0 1-1 0 0,0-1 1 0 0,0 0 0 0 0,1 0 0 0 0,-1 0 0 0 0,1-1-1 0 0,0 1 1 0 0,0-1 0 0 0,6 4 0 0 0,-7-6 2 0 0,0 0 1 0 0,0 0-1 0 0,0 0 1 0 0,1-1 0 0 0,-1 1-1 0 0,0-1 1 0 0,0 0-1 0 0,0 0 1 0 0,0 0-1 0 0,1 0 1 0 0,-1-1 0 0 0,0 1-1 0 0,0-1 1 0 0,0 0-1 0 0,0 0 1 0 0,0 0-1 0 0,0 0 1 0 0,0 0-1 0 0,0-1 1 0 0,-1 0 0 0 0,5-2-1 0 0,2-2 10 0 0,-1 0 0 0 0,0 0 1 0 0,0-1-1 0 0,-1 0 0 0 0,10-12 0 0 0,-9 9-5 0 0,0-1 0 0 0,-2 0-1 0 0,1-1 1 0 0,-1 1 0 0 0,-1-1 0 0 0,0 0-1 0 0,-1-1 1 0 0,0 1 0 0 0,3-18 0 0 0,-6 19 12 0 0,0 0 0 0 0,-1 0 0 0 0,-1-15 0 0 0,0-2-6 0 0,1 39-168 0 0,-1 19 104 0 0,7 58 0 0 0,8-7 32 0 0,-11-62 8 0 0,1 11 0 0 0,-4-29 0 0 0,0 0 0 0 0,1 0 0 0 0,-1 0 0 0 0,0 0 0 0 0,1 0 0 0 0,-1 0 0 0 0,1-1 0 0 0,-1 1 0 0 0,1 0 0 0 0,-1 0 0 0 0,1 0 0 0 0,0 0 0 0 0,-1-1 0 0 0,1 1 0 0 0,0 0 0 0 0,0-1 0 0 0,0 1 0 0 0,-1-1 0 0 0,1 1 0 0 0,0-1 0 0 0,0 1 0 0 0,1 0 0 0 0,0-1 0 0 0,-1 0 1 0 0,1-1 0 0 0,-1 1 0 0 0,0 0-1 0 0,1-1 1 0 0,-1 1 0 0 0,0-1 0 0 0,1 0-1 0 0,-1 1 1 0 0,0-1 0 0 0,0 0 0 0 0,0 1 0 0 0,1-1-1 0 0,-1 0 1 0 0,0 0 0 0 0,0 0 0 0 0,0 0-1 0 0,0 0 1 0 0,-1-1 0 0 0,2-1 0 0 0,17-25 23 0 0,44-102 56 0 0,-34 68-119 0 0,-19 95-18 0 0,0 24 69 0 0,11 46 16 0 0,-21-102-27 0 0,0 0 0 0 0,1 0 0 0 0,-1 0 0 0 0,0-1 0 0 0,1 1 0 0 0,-1 0 0 0 0,0 0 0 0 0,1-1 1 0 0,-1 1-1 0 0,1 0 0 0 0,-1-1 0 0 0,1 1 0 0 0,-1-1 0 0 0,1 1 0 0 0,-1 0 0 0 0,1-1 0 0 0,0 1 1 0 0,-1-1-1 0 0,1 1 0 0 0,0-1 0 0 0,-1 0 0 0 0,1 1 0 0 0,0-1 0 0 0,0 0 0 0 0,-1 0 0 0 0,1 1 0 0 0,1-1 1 0 0,0 0 1 0 0,0 0 0 0 0,0 0 1 0 0,0-1-1 0 0,0 1 0 0 0,0-1 1 0 0,0 1-1 0 0,0-1 1 0 0,-1 0-1 0 0,1 1 0 0 0,0-1 1 0 0,2-2-1 0 0,2-1 3 0 0,0 0-1 0 0,0-1 1 0 0,0 0 0 0 0,-1 0-1 0 0,6-6 1 0 0,67-94 9 0 0,-77 105-18 0 0,0 0 0 0 0,0 1 0 0 0,-1-1 1 0 0,1 1-1 0 0,0-1 0 0 0,0 1 0 0 0,-1-1 0 0 0,1 1 1 0 0,0-1-1 0 0,0 1 0 0 0,-1 0 0 0 0,1-1 0 0 0,-1 1 1 0 0,1 0-1 0 0,-1 0 0 0 0,1-1 0 0 0,-1 1 1 0 0,1 0-1 0 0,-1 0 0 0 0,0 0 0 0 0,1 0 0 0 0,-1 0 1 0 0,0 1-1 0 0,12 27 6 0 0,-5 130 6 0 0,-6-153-211 0 0,-1-2 249 0 0,0 1-1 0 0,0 0 1 0 0,1 0-1 0 0,0-1 0 0 0,2 9 1 0 0,7-1-2047 0 0,-9-11 1493 0 0,0-1-1 0 0,0 1 1 0 0,0-1 0 0 0,1 1 0 0 0,-1-1 0 0 0,0 1 0 0 0,0-1 0 0 0,1 0 0 0 0,-1 0 0 0 0,0 1 0 0 0,3-1 0 0 0,-3 0-1545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52.778"/>
    </inkml:context>
    <inkml:brush xml:id="br0">
      <inkml:brushProperty name="width" value="0.05" units="cm"/>
      <inkml:brushProperty name="height" value="0.05" units="cm"/>
      <inkml:brushProperty name="color" value="#006666"/>
    </inkml:brush>
  </inkml:definitions>
  <inkml:trace contextRef="#ctx0" brushRef="#br0">19 2 8450 0 0,'-11'-1'7521'0'0,"5"4"-3467"0"0,4 16-1902 0 0,3-11-2000 0 0,3 73 802 0 0,18 104 0 0 0,-13-123-727 0 0,-5-18-66 0 0,-2 55 1 0 0,-2-61-58 0 0,1 0 1 0 0,8 49 0 0 0,-8-85-88 0 0,-1 0 0 0 0,1 1 1 0 0,-1-1-1 0 0,1 0 0 0 0,0 0 0 0 0,0 1 0 0 0,0-1 0 0 0,3 3 0 0 0,-4-5-11 0 0,0 1 0 0 0,0-1 0 0 0,0 0 0 0 0,0 0 0 0 0,1 0 0 0 0,-1 0 0 0 0,0 1 1 0 0,0-1-1 0 0,0 0 0 0 0,1 0 0 0 0,-1 0 0 0 0,0 0 0 0 0,0 0 0 0 0,0 0 0 0 0,1 0 0 0 0,-1 1 0 0 0,0-1 1 0 0,0 0-1 0 0,1 0 0 0 0,-1 0 0 0 0,0 0 0 0 0,0 0 0 0 0,1 0 0 0 0,-1 0 0 0 0,0 0 0 0 0,0 0 0 0 0,0 0 0 0 0,1-1 1 0 0,-1 1-1 0 0,0 0 0 0 0,0 0 0 0 0,1 0 0 0 0,7-13 170 0 0,13-59-14 0 0,-17 56-155 0 0,0-1 0 0 0,1 1 0 0 0,1 0-1 0 0,0 0 1 0 0,1 1 0 0 0,1 0-1 0 0,0 0 1 0 0,15-19 0 0 0,-5 9-4 0 0,-16 21-8 0 0,1 0-1 0 0,0 0 1 0 0,-1 0 0 0 0,1 0 0 0 0,1 0 0 0 0,-1 1 0 0 0,0-1 0 0 0,1 1 0 0 0,0 0 0 0 0,0 0 0 0 0,0 1 0 0 0,0-1 0 0 0,0 1 0 0 0,7-3 0 0 0,-5 2 3 0 0,0 2 1 0 0,1-1 0 0 0,-1 1 0 0 0,0 0-1 0 0,1 0 1 0 0,-1 0 0 0 0,0 1 0 0 0,1 0 0 0 0,-1 1-1 0 0,1-1 1 0 0,-1 1 0 0 0,0 0 0 0 0,1 1 0 0 0,-1-1-1 0 0,0 1 1 0 0,0 1 0 0 0,0-1 0 0 0,0 1-1 0 0,-1 0 1 0 0,1 0 0 0 0,7 7 0 0 0,-10-9 33 0 0,-1 1-1 0 0,1 0 1 0 0,-1 0 0 0 0,0 1-1 0 0,0-1 1 0 0,0 0 0 0 0,0 1-1 0 0,0-1 1 0 0,0 1 0 0 0,-1 0-1 0 0,1-1 1 0 0,-1 1 0 0 0,0 0-1 0 0,0 0 1 0 0,0 0 0 0 0,0 0-1 0 0,0 0 1 0 0,-1 0 0 0 0,1 0-1 0 0,-1 0 1 0 0,0 0 0 0 0,0 1-1 0 0,0-1 1 0 0,0 0 0 0 0,0 0-1 0 0,-1 0 1 0 0,0 0 0 0 0,1 0-1 0 0,-1 0 1 0 0,0 0 0 0 0,-1 0-1 0 0,1 0 1 0 0,0 0 0 0 0,-1-1-1 0 0,0 1 1 0 0,1 0 0 0 0,-1-1-1 0 0,0 0 1 0 0,-4 4 0 0 0,-1 2 33 0 0,-2 2-2 0 0,1 0-1 0 0,-2-1 1 0 0,1 0 0 0 0,-2 0-1 0 0,1-1 1 0 0,-1-1 0 0 0,0 0 0 0 0,-14 7-1 0 0,12-8-19 0 0,0-1 0 0 0,-1-1 0 0 0,0 0 0 0 0,0-1 0 0 0,-26 3 0 0 0,29-6-56 0 0,1 0 1 0 0,-1 0-1 0 0,1-1 1 0 0,0-1-1 0 0,-1 0 0 0 0,1 0 1 0 0,0-1-1 0 0,-17-7 0 0 0,26 10-73 0 0,1 0-1 0 0,-1-1 0 0 0,1 1 0 0 0,-1 0 1 0 0,1 0-1 0 0,-1-1 0 0 0,1 1 1 0 0,0 0-1 0 0,-1-1 0 0 0,1 1 0 0 0,0 0 1 0 0,-1-1-1 0 0,1 1 0 0 0,0-1 1 0 0,-1 1-1 0 0,1 0 0 0 0,0-1 0 0 0,0 1 1 0 0,-1-1-1 0 0,1 1 0 0 0,0-1 1 0 0,0 1-1 0 0,0-1 0 0 0,0 1 0 0 0,0-1 1 0 0,0 1-1 0 0,-1-1 0 0 0,1 1 1 0 0,0-1-1 0 0,1 1 0 0 0,-1-1 0 0 0,0 1 1 0 0,0-1-1 0 0,0 1 0 0 0,0-1 1 0 0,0 1-1 0 0,0-1 0 0 0,1 1 0 0 0,-1-1 1 0 0,0 1-1 0 0,0-1 0 0 0,1 1 1 0 0,-1-1-1 0 0,16-18-4008 0 0,-13 16 3789 0 0,7-6-2029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53.140"/>
    </inkml:context>
    <inkml:brush xml:id="br0">
      <inkml:brushProperty name="width" value="0.05" units="cm"/>
      <inkml:brushProperty name="height" value="0.05" units="cm"/>
      <inkml:brushProperty name="color" value="#006666"/>
    </inkml:brush>
  </inkml:definitions>
  <inkml:trace contextRef="#ctx0" brushRef="#br0">16 1 7850 0 0,'-9'31'3144'0'0,"6"-6"-2239"0"0,0-1-689 0 0,2-1 208 0 0,1-2-760 0 0,1 1-873 0 0,-1 1 1033 0 0,3-1-576 0 0,1-3-600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54.675"/>
    </inkml:context>
    <inkml:brush xml:id="br0">
      <inkml:brushProperty name="width" value="0.05" units="cm"/>
      <inkml:brushProperty name="height" value="0.05" units="cm"/>
      <inkml:brushProperty name="color" value="#006666"/>
    </inkml:brush>
  </inkml:definitions>
  <inkml:trace contextRef="#ctx0" brushRef="#br0">203 42 6921 0 0,'-3'-4'1686'0'0,"0"0"-1"0"0,0 0 0 0 0,-1 0 0 0 0,0 0 0 0 0,0 1 0 0 0,-8-6 0 0 0,5 4 188 0 0,7 4-1791 0 0,-1 1 1 0 0,1 0-1 0 0,-1-1 1 0 0,0 1-1 0 0,0-1 1 0 0,1 1-1 0 0,-1 0 1 0 0,0 0 0 0 0,0-1-1 0 0,1 1 1 0 0,-1 0-1 0 0,0 0 1 0 0,0 0-1 0 0,0 0 1 0 0,1 0-1 0 0,-1 0 1 0 0,0 0-1 0 0,0 0 1 0 0,0 0-1 0 0,1 0 1 0 0,-1 0 0 0 0,0 0-1 0 0,0 1 1 0 0,0-1-1 0 0,-1 1 1 0 0,0 0-22 0 0,0 1 0 0 0,0-1 1 0 0,0 1-1 0 0,1 0 1 0 0,-1-1-1 0 0,0 1 0 0 0,1 0 1 0 0,-3 4-1 0 0,-2 2-64 0 0,1 1-1 0 0,1 1 1 0 0,-4 10-1 0 0,-12 35 475 0 0,-16 71 0 0 0,18-66 50 0 0,-4 11 111 0 0,21-64-547 0 0,-1 0 0 0 0,1 0 0 0 0,1 0 1 0 0,-1 0-1 0 0,1 0 0 0 0,1 0 1 0 0,1 14-1 0 0,-1-20-76 0 0,0 1 0 0 0,0-1 1 0 0,0 1-1 0 0,0-1 0 0 0,1 1 0 0 0,-1-1 1 0 0,0 0-1 0 0,1 1 0 0 0,-1-1 0 0 0,0 0 1 0 0,1 0-1 0 0,0 0 0 0 0,-1 0 0 0 0,1-1 1 0 0,0 1-1 0 0,-1 0 0 0 0,1-1 0 0 0,0 1 0 0 0,0-1 1 0 0,-1 1-1 0 0,1-1 0 0 0,0 0 0 0 0,0 0 1 0 0,3 0-1 0 0,7 1 53 0 0,-1-1 0 0 0,20-1 0 0 0,72-9 45 0 0,113-14 498 0 0,-35 0-298 0 0,-24 4-213 0 0,222-34 592 0 0,-189 31-519 0 0,9 0-35 0 0,-45-16 38 0 0,-148 37-161 0 0,4 0 3 0 0,3-2 1 0 0,0 0-1 0 0,0 0 1 0 0,23-13-1 0 0,-37 16 5 0 0,1 0 0 0 0,-1 0-1 0 0,1 0 1 0 0,-1 0 0 0 0,1 0-1 0 0,-1 0 1 0 0,0 0 0 0 0,1 0-1 0 0,-1 0 1 0 0,0 0-1 0 0,0 0 1 0 0,0 1 0 0 0,0-1-1 0 0,1 0 1 0 0,-1 0 0 0 0,0 1-1 0 0,-2-1 1 0 0,-9-11 9 0 0,-4-9-17 0 0,-2 1 0 0 0,-34-30 0 0 0,47 45-12 0 0,0 1 0 0 0,0 0 0 0 0,-1 1 0 0 0,1 0 0 0 0,-1-1 0 0 0,0 2 0 0 0,0-1 0 0 0,0 1 0 0 0,0 0 1 0 0,0 0-1 0 0,-1 0 0 0 0,1 1 0 0 0,0 0 0 0 0,-1 0 0 0 0,1 1 0 0 0,-8 0 0 0 0,38 1-22 0 0,0 1 0 0 0,0 0 0 0 0,0 2 0 0 0,0 1-1 0 0,-1 1 1 0 0,42 16 0 0 0,142 50-7 0 0,-181-63 47 0 0,-21-8-9 0 0,1 0 0 0 0,-1 1-1 0 0,1 0 1 0 0,-1 1 0 0 0,0-1 0 0 0,1 1 0 0 0,-1 0-1 0 0,-1 0 1 0 0,1 0 0 0 0,8 8 0 0 0,-14-5 25 0 0,1 0-1 0 0,-1 1 1 0 0,0-1 0 0 0,-3 8-1 0 0,2-12-21 0 0,0 0-1 0 0,0 0 0 0 0,0 0 1 0 0,0 0-1 0 0,0-1 1 0 0,0 1-1 0 0,0 0 0 0 0,-1-1 1 0 0,1 0-1 0 0,-1 1 0 0 0,1-1 1 0 0,-4 1-1 0 0,-38 10 35 0 0,22-7-27 0 0,-11 5-12 0 0,0 1-1 0 0,1 2 0 0 0,1 1 0 0 0,0 1 0 0 0,1 2 1 0 0,-47 33-1 0 0,70-44-7 0 0,2-3 5 0 0,1 0 0 0 0,-1 1 0 0 0,1 0 0 0 0,0 0-1 0 0,-7 9 1 0 0,9-15 18 0 0,3-8 12 0 0,-1 9-41 0 0,0 1 0 0 0,0-1-1 0 0,0 0 1 0 0,0 1 0 0 0,0-1 0 0 0,0 1-1 0 0,0-1 1 0 0,0 1 0 0 0,0-1 0 0 0,0 0-1 0 0,1 1 1 0 0,-1-1 0 0 0,0 1-1 0 0,1-1 1 0 0,-1 1 0 0 0,0-1 0 0 0,1 1-1 0 0,-1-1 1 0 0,0 1 0 0 0,1 0 0 0 0,-1-1-1 0 0,1 1 1 0 0,-1-1 0 0 0,1 1 0 0 0,-1 0-1 0 0,1 0 1 0 0,-1-1 0 0 0,1 1-1 0 0,-1 0 1 0 0,1 0 0 0 0,-1-1 0 0 0,1 1-1 0 0,0 0 1 0 0,0 0 0 0 0,26 9-5881 0 0,-21-9 3994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5:30.116"/>
    </inkml:context>
    <inkml:brush xml:id="br0">
      <inkml:brushProperty name="width" value="0.05" units="cm"/>
      <inkml:brushProperty name="height" value="0.05" units="cm"/>
      <inkml:brushProperty name="color" value="#006666"/>
    </inkml:brush>
  </inkml:definitions>
  <inkml:trace contextRef="#ctx0" brushRef="#br0">96 56 5153 0 0,'-16'-18'7707'0'0,"14"14"-7137"0"0,0 0 1 0 0,-1 1-1 0 0,0-1 0 0 0,0 1 0 0 0,0 0 0 0 0,0 0 0 0 0,0 0 1 0 0,-1 1-1 0 0,1-1 0 0 0,-6-2 0 0 0,9 5-557 0 0,0 0 1 0 0,0 0-1 0 0,0 0 0 0 0,0 0 1 0 0,-1 0-1 0 0,1 0 0 0 0,0 0 1 0 0,0 0-1 0 0,0 0 0 0 0,-1 0 1 0 0,1 0-1 0 0,0 0 0 0 0,0 0 1 0 0,0 0-1 0 0,-1 0 0 0 0,1 0 1 0 0,0 1-1 0 0,0-1 0 0 0,0 0 1 0 0,0 0-1 0 0,0 0 0 0 0,-1 0 0 0 0,1 0 1 0 0,0 0-1 0 0,0 0 0 0 0,0 1 1 0 0,0-1-1 0 0,0 0 0 0 0,0 0 1 0 0,-1 0-1 0 0,1 0 0 0 0,0 1 1 0 0,0-1-1 0 0,0 0 0 0 0,0 0 1 0 0,0 0-1 0 0,0 0 0 0 0,0 1 1 0 0,-2 11 16 0 0,4 15-219 0 0,-2-26 214 0 0,3 60-38 0 0,-2 0 1 0 0,-15 122-1 0 0,-1 32 73 0 0,3-42 80 0 0,12-166 224 0 0,3-15-185 0 0,3-17-40 0 0,-1-3-118 0 0,0 1-1 0 0,1 0 1 0 0,11-27 0 0 0,-13 44-25 0 0,0 0 0 0 0,0 0-1 0 0,1 1 1 0 0,1-1 0 0 0,-1 1-1 0 0,2 1 1 0 0,-1-1 0 0 0,1 1 0 0 0,0 0-1 0 0,1 0 1 0 0,8-6 0 0 0,-5 5 5 0 0,-6 5-13 0 0,-1 1 0 0 0,1-1 0 0 0,0 1 0 0 0,0 0 0 0 0,10-4 0 0 0,-13 6 9 0 0,-1 1-1 0 0,1 0 1 0 0,0-1-1 0 0,-1 1 1 0 0,1 0-1 0 0,-1 0 1 0 0,1 0-1 0 0,0 0 1 0 0,-1 0-1 0 0,1 0 1 0 0,-1 1 0 0 0,1-1-1 0 0,-1 0 1 0 0,1 1-1 0 0,0 0 1 0 0,-1-1-1 0 0,0 1 1 0 0,1 0-1 0 0,-1-1 1 0 0,1 1-1 0 0,-1 0 1 0 0,0 0 0 0 0,0 0-1 0 0,1 0 1 0 0,-1 0-1 0 0,2 3 1 0 0,46 56-15 0 0,-45-55 23 0 0,-1 0-1 0 0,-1 0 0 0 0,1 0 1 0 0,-1 0-1 0 0,0 1 0 0 0,0-1 0 0 0,-1 1 1 0 0,1-1-1 0 0,-1 1 0 0 0,0 9 1 0 0,0 8 32 0 0,-2 29 0 0 0,1-37-13 0 0,-6 50 20 0 0,8-57-674 0 0,1-9-1967 0 0,6-12-764 0 0,-6 4 1534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5:30.704"/>
    </inkml:context>
    <inkml:brush xml:id="br0">
      <inkml:brushProperty name="width" value="0.05" units="cm"/>
      <inkml:brushProperty name="height" value="0.05" units="cm"/>
      <inkml:brushProperty name="color" value="#006666"/>
    </inkml:brush>
  </inkml:definitions>
  <inkml:trace contextRef="#ctx0" brushRef="#br0">34 1 3001 0 0,'-1'-1'316'0'0,"0"1"0"0"0,0 0 0 0 0,1 0 0 0 0,-1 0 0 0 0,0 0 1 0 0,0 0-1 0 0,1 0 0 0 0,-1 0 0 0 0,0 1 0 0 0,0-1 0 0 0,0 0 1 0 0,1 0-1 0 0,-1 1 0 0 0,0-1 0 0 0,0 0 0 0 0,1 1 0 0 0,-1-1 0 0 0,0 0 1 0 0,1 1-1 0 0,-1-1 0 0 0,1 1 0 0 0,-1-1 0 0 0,0 1 0 0 0,1 0 1 0 0,-1 0-1 0 0,-1 2 135 0 0,1-1 1 0 0,-1 1-1 0 0,1-1 1 0 0,0 1 0 0 0,0-1-1 0 0,0 1 1 0 0,0 4-1 0 0,-1 5 567 0 0,1-1-1 0 0,-1 18 0 0 0,2-11-939 0 0,1-1 1 0 0,0 0-1 0 0,1 0 0 0 0,1 0 1 0 0,0 0-1 0 0,9 24 0 0 0,-12-41-74 0 0,0 1 0 0 0,1-1 0 0 0,-1 1 0 0 0,0 0 0 0 0,1-1 0 0 0,-1 1 0 0 0,0-1 0 0 0,1 1 0 0 0,-1-1 0 0 0,1 1 0 0 0,-1-1 0 0 0,1 1 0 0 0,-1-1 0 0 0,1 0 0 0 0,-1 1 0 0 0,1-1 0 0 0,-1 0 0 0 0,1 1 0 0 0,0-1 0 0 0,-1 0 0 0 0,1 0 0 0 0,0 1 0 0 0,-1-1 0 0 0,1 0 0 0 0,-1 0 0 0 0,1 0 0 0 0,0 0 0 0 0,-1 0 0 0 0,1 0 0 0 0,0 0-1 0 0,2-1 7 0 0,-1 1-1 0 0,1-1 0 0 0,-1 0 0 0 0,1 0 1 0 0,-1 0-1 0 0,0 0 0 0 0,1 0 0 0 0,2-3 1 0 0,5-3 12 0 0,1-2 1 0 0,11-12 0 0 0,-18 16-15 0 0,0 0 0 0 0,0 0 1 0 0,0-1-1 0 0,-1 0 0 0 0,0 0 0 0 0,0 0 0 0 0,3-8 1 0 0,-4 7 9 0 0,1 1 1 0 0,-1 0-1 0 0,2 0 1 0 0,-1 0 0 0 0,1 0-1 0 0,-1 0 1 0 0,8-6 0 0 0,-10 9-6 0 0,1 1 0 0 0,-1-1 0 0 0,0 0 0 0 0,1 0 0 0 0,-1 1 0 0 0,0-1 0 0 0,-1 0 0 0 0,1 0 0 0 0,0 0 0 0 0,-1 0 0 0 0,0 0 0 0 0,0 0 0 0 0,0 0 0 0 0,0 0-1 0 0,0 0 1 0 0,0 0 0 0 0,-1 0 0 0 0,0-3 0 0 0,2 14-15 0 0,-1 0 0 0 0,0 0-1 0 0,-1 15 1 0 0,0 15 78 0 0,-3 17 64 0 0,3-43-123 0 0,0-1 0 0 0,0 0 0 0 0,1 0 0 0 0,1 17 0 0 0,3-19 406 0 0,0-11-1419 0 0,4-14-3298 0 0,-4 9 1603 0 0,-1 2 926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5:31.398"/>
    </inkml:context>
    <inkml:brush xml:id="br0">
      <inkml:brushProperty name="width" value="0.05" units="cm"/>
      <inkml:brushProperty name="height" value="0.05" units="cm"/>
      <inkml:brushProperty name="color" value="#006666"/>
    </inkml:brush>
  </inkml:definitions>
  <inkml:trace contextRef="#ctx0" brushRef="#br0">28 0 6657 0 0,'-8'5'6726'0'0,"8"-5"-6578"0"0,-1 1 0 0 0,1-1 0 0 0,-1 1 0 0 0,1-1 0 0 0,-1 0 0 0 0,1 1 0 0 0,-1-1 0 0 0,1 1 0 0 0,-1-1 0 0 0,1 1 0 0 0,0-1 0 0 0,-1 1 0 0 0,1-1 0 0 0,0 1 0 0 0,-1 0 0 0 0,1-1 0 0 0,0 1 0 0 0,0-1 0 0 0,-1 1 0 0 0,1 0 0 0 0,0-1 0 0 0,0 1 1 0 0,0 0-1 0 0,0-1 0 0 0,0 1 0 0 0,0 0 0 0 0,0 0 0 0 0,-11 66 593 0 0,11 82-151 0 0,6 55-260 0 0,6-93-186 0 0,-7-59 3 0 0,-3-48-67 0 0,2-8 11 0 0,4-10 50 0 0,-7 13-130 0 0,4-10 19 0 0,0 0 0 0 0,-1-1-1 0 0,0 1 1 0 0,-1-1 0 0 0,3-15 0 0 0,-4 14-4 0 0,1 1 1 0 0,0-1-1 0 0,1 1 0 0 0,0 0 1 0 0,8-15-1 0 0,19-28-51 0 0,-30 53 23 0 0,0 1 0 0 0,0-1 0 0 0,1 1-1 0 0,-1-1 1 0 0,1 1 0 0 0,-1 0 0 0 0,1-1 0 0 0,-1 1 0 0 0,1 0-1 0 0,0 0 1 0 0,0 0 0 0 0,-1 1 0 0 0,1-1 0 0 0,0 0 0 0 0,0 1 0 0 0,0-1-1 0 0,3 0 1 0 0,-3 1 4 0 0,0 0 0 0 0,0 0 0 0 0,0 0 0 0 0,0 0 0 0 0,0 0-1 0 0,0 1 1 0 0,0-1 0 0 0,0 1 0 0 0,0-1 0 0 0,0 1 0 0 0,0 0 0 0 0,0-1-1 0 0,0 1 1 0 0,-1 0 0 0 0,1 0 0 0 0,0 1 0 0 0,-1-1 0 0 0,3 2 0 0 0,-1 0 6 0 0,0 1 1 0 0,0 0 0 0 0,0 0-1 0 0,0 0 1 0 0,-1 0 0 0 0,1 0-1 0 0,2 7 1 0 0,1 7 45 0 0,-1-1 1 0 0,0 1-1 0 0,1 19 1 0 0,-5-34-44 0 0,0 1 20 0 0,0 1 1 0 0,0-1 0 0 0,-1 0-1 0 0,0 1 1 0 0,1-1-1 0 0,-1 1 1 0 0,-1-1 0 0 0,1 0-1 0 0,-1 1 1 0 0,0-1 0 0 0,0 1-1 0 0,0-1 1 0 0,0 0-1 0 0,-1 0 1 0 0,1 0 0 0 0,-1 0-1 0 0,0 0 1 0 0,-1 0-1 0 0,1 0 1 0 0,-1-1 0 0 0,1 1-1 0 0,-1-1 1 0 0,0 0 0 0 0,-1 0-1 0 0,1 0 1 0 0,0 0-1 0 0,-1 0 1 0 0,1-1 0 0 0,-1 1-1 0 0,-6 2 1 0 0,7-4 14 0 0,1 0 1 0 0,0 0-1 0 0,0 0 1 0 0,0 0-1 0 0,-1-1 1 0 0,1 1-1 0 0,-1-1 1 0 0,1 1-1 0 0,0-1 1 0 0,-1 0-1 0 0,1 0 1 0 0,-1 0-1 0 0,1 0 1 0 0,0 0-1 0 0,-6-2 1 0 0,1 0 27 0 0,-1-1 0 0 0,1 0 1 0 0,-11-6-1 0 0,12 6-89 0 0,-1 0 0 0 0,1 0 0 0 0,-1 0 0 0 0,-8-2-1 0 0,8 2-564 0 0,9-1-3110 0 0,10-1-1790 0 0,-5 1 2805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42.994"/>
    </inkml:context>
    <inkml:brush xml:id="br0">
      <inkml:brushProperty name="width" value="0.1" units="cm"/>
      <inkml:brushProperty name="height" value="0.1" units="cm"/>
      <inkml:brushProperty name="color" value="#333333"/>
    </inkml:brush>
  </inkml:definitions>
  <inkml:trace contextRef="#ctx0" brushRef="#br0">36 924 4361 0 0,'-7'1'1880'0'0,"6"-1"-1649"0"0,0-1 0 0 0,0 1 0 0 0,-1 1 0 0 0,1-1 0 0 0,0 0 0 0 0,0 0 0 0 0,0 0 0 0 0,0 1 0 0 0,0-1 0 0 0,-1 0 0 0 0,1 1 0 0 0,0-1-1 0 0,0 1 1 0 0,0-1 0 0 0,0 1 0 0 0,0 0 0 0 0,0-1 0 0 0,0 1 0 0 0,1 0 0 0 0,-1 0 0 0 0,0 0 0 0 0,0-1 0 0 0,0 1 0 0 0,1 0 0 0 0,-1 0 0 0 0,0 0 0 0 0,1 0 0 0 0,-1 3 0 0 0,16-27 6118 0 0,29-23-4978 0 0,-26 27-840 0 0,25-27-177 0 0,17-19-89 0 0,125-104 1 0 0,-88 99-242 0 0,3 5 0 0 0,3 4 1 0 0,210-91-1 0 0,-170 97-43 0 0,2 6 0 0 0,244-48 0 0 0,-339 88 13 0 0,1 1-1 0 0,0 3 0 0 0,0 2 0 0 0,0 3 0 0 0,0 1 0 0 0,0 3 1 0 0,0 2-1 0 0,88 23 0 0 0,-51-2 54 0 0,-2 5 0 0 0,-1 3 0 0 0,-2 4 0 0 0,129 81 0 0 0,-196-108 91 0 0,-1 0 0 0 0,19 20 0 0 0,-1 0 172 0 0,-19-19-124 0 0,-11-10-138 0 0,-1 0-1 0 0,0-1 1 0 0,1 1 0 0 0,0-1 0 0 0,-1 1-1 0 0,1-1 1 0 0,0 0 0 0 0,0 0 0 0 0,0-1-1 0 0,0 1 1 0 0,1-1 0 0 0,-1 1 0 0 0,0-1-1 0 0,1 0 1 0 0,-1 0 0 0 0,5 0-1 0 0,-10-6-832 0 0,0 0-1 0 0,0-1 0 0 0,0 1 0 0 0,-1 0 0 0 0,-5-7 0 0 0,2 4-441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5:32.217"/>
    </inkml:context>
    <inkml:brush xml:id="br0">
      <inkml:brushProperty name="width" value="0.05" units="cm"/>
      <inkml:brushProperty name="height" value="0.05" units="cm"/>
      <inkml:brushProperty name="color" value="#006666"/>
    </inkml:brush>
  </inkml:definitions>
  <inkml:trace contextRef="#ctx0" brushRef="#br0">20 4 8018 0 0,'-4'-1'8654'0'0,"4"1"-8608"0"0,0 0 0 0 0,0-1 0 0 0,0 1 0 0 0,-1 0 1 0 0,1 0-1 0 0,0 0 0 0 0,-1-1 0 0 0,1 1 0 0 0,0 0 0 0 0,0 0 0 0 0,-1 0 0 0 0,1 0 0 0 0,0 0 1 0 0,-1 0-1 0 0,1 0 0 0 0,0 0 0 0 0,-1 0 0 0 0,1 0 0 0 0,0 0 0 0 0,-1 0 0 0 0,1 0 1 0 0,0 0-1 0 0,-1 0 0 0 0,1 0 0 0 0,0 0 0 0 0,-1 0 0 0 0,1 0 0 0 0,0 0 0 0 0,0 0 1 0 0,-1 1-1 0 0,1-1 0 0 0,0 0 0 0 0,-1 0 0 0 0,1 0 0 0 0,0 1 0 0 0,0-1 0 0 0,0 0 0 0 0,-1 0 1 0 0,1 0-1 0 0,0 1 0 0 0,0-1 0 0 0,0 0 0 0 0,-1 1 0 0 0,1-1 0 0 0,0 0 0 0 0,0 0 1 0 0,0 1-1 0 0,0-1 0 0 0,0 0 0 0 0,0 1 0 0 0,0-1 0 0 0,0 0 0 0 0,0 1 0 0 0,0-1 1 0 0,0 0-1 0 0,0 1 0 0 0,0-1 0 0 0,0 0 0 0 0,0 1 0 0 0,0-1 0 0 0,0 0 0 0 0,0 1 1 0 0,2 86-53 0 0,0-28 91 0 0,-9 88 0 0 0,8-124 25 0 0,2-24 35 0 0,1-12-50 0 0,4-28-1 0 0,-1 4-72 0 0,16-47-1 0 0,-19 73-26 0 0,1 0 1 0 0,0 0-1 0 0,0 0 0 0 0,1 0 1 0 0,1 1-1 0 0,0 0 0 0 0,0 1 1 0 0,11-12-1 0 0,-12 14 5 0 0,0 2-9 0 0,-1-1 0 0 0,1 1 0 0 0,0 1 0 0 0,7-6 0 0 0,-11 9 2 0 0,0 0 0 0 0,0 0 1 0 0,1 0-1 0 0,-1 0 0 0 0,0 0 0 0 0,1 1 1 0 0,-1-1-1 0 0,1 1 0 0 0,-1-1 0 0 0,1 1 1 0 0,-1 0-1 0 0,1 0 0 0 0,-1 0 0 0 0,1 0 0 0 0,-1 1 1 0 0,4 0-1 0 0,-4 0 5 0 0,0 0 1 0 0,0 0-1 0 0,0 0 1 0 0,0 0-1 0 0,0 0 1 0 0,-1 1-1 0 0,1-1 1 0 0,-1 0-1 0 0,1 1 1 0 0,-1-1-1 0 0,1 1 0 0 0,-1 0 1 0 0,0-1-1 0 0,0 1 1 0 0,0 0-1 0 0,0 0 1 0 0,0 0-1 0 0,0 0 1 0 0,0 0-1 0 0,-1 0 1 0 0,1 2-1 0 0,3 9 20 0 0,-1 1 0 0 0,1 16-1 0 0,0-7 13 0 0,0-3 6 0 0,13 76 103 0 0,-16-87-110 0 0,-1 0-1 0 0,0 0 1 0 0,0 1-1 0 0,0-1 1 0 0,-1 0 0 0 0,-1 0-1 0 0,0 0 1 0 0,-3 10-1 0 0,1-9-164 0 0,4-14-999 0 0,0-6-558 0 0,-1 7 1306 0 0,1 1 1 0 0,-1-1 0 0 0,1 0 0 0 0,0 1-1 0 0,0-1 1 0 0,0 0 0 0 0,0 1-1 0 0,1-6 1 0 0,7-3-1286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5:32.980"/>
    </inkml:context>
    <inkml:brush xml:id="br0">
      <inkml:brushProperty name="width" value="0.05" units="cm"/>
      <inkml:brushProperty name="height" value="0.05" units="cm"/>
      <inkml:brushProperty name="color" value="#006666"/>
    </inkml:brush>
  </inkml:definitions>
  <inkml:trace contextRef="#ctx0" brushRef="#br0">31 40 2961 0 0,'-22'7'4957'0'0,"21"-6"-4783"0"0,1-1 1 0 0,-1 0 0 0 0,1 0 0 0 0,-1 1 0 0 0,1-1-1 0 0,-1 0 1 0 0,1 1 0 0 0,-1-1 0 0 0,1 1-1 0 0,0-1 1 0 0,-1 0 0 0 0,1 1 0 0 0,0-1 0 0 0,-1 1-1 0 0,1-1 1 0 0,0 1 0 0 0,-1-1 0 0 0,1 1 0 0 0,0-1-1 0 0,0 1 1 0 0,0 0 0 0 0,-1-1 0 0 0,1 1-1 0 0,0-1 1 0 0,0 1 0 0 0,0-1 0 0 0,0 1 0 0 0,0 0-1 0 0,0-1 1 0 0,0 1 0 0 0,0-1 0 0 0,0 1 0 0 0,1 0-1 0 0,-1-3 112 0 0,1 0 0 0 0,-1 0-1 0 0,1 0 1 0 0,0 0 0 0 0,-1 0-1 0 0,1 0 1 0 0,0 0 0 0 0,0 0-1 0 0,1 0 1 0 0,-1 0 0 0 0,0 1-1 0 0,1-1 1 0 0,-1 0 0 0 0,1 1-1 0 0,1-2 1 0 0,1-2-150 0 0,1 1-1 0 0,-1 0 1 0 0,1 0-1 0 0,-1 1 1 0 0,11-6-1 0 0,-12 8-124 0 0,0 0 0 0 0,0 0 0 0 0,0 1 0 0 0,-1-1 0 0 0,1 1 0 0 0,0 0 0 0 0,0 0 0 0 0,0 0 0 0 0,0 1 0 0 0,0-1 0 0 0,-1 0 0 0 0,1 1 0 0 0,0 0 0 0 0,0 0 0 0 0,-1 0 0 0 0,1 0 0 0 0,0 0-1 0 0,-1 0 1 0 0,1 1 0 0 0,-1-1 0 0 0,0 1 0 0 0,1 0 0 0 0,-1 0 0 0 0,0 0 0 0 0,2 2 0 0 0,0 0 11 0 0,0 0 0 0 0,-1 0 0 0 0,1 0 0 0 0,-1 1 0 0 0,0-1 0 0 0,-1 1 0 0 0,1-1 0 0 0,-1 1 0 0 0,0 0 0 0 0,0 0 0 0 0,0 0 0 0 0,2 10 0 0 0,-1 12 103 0 0,13 40 1 0 0,-9-40 54 0 0,-41-66 548 0 0,31 34-720 0 0,0 0-1 0 0,-1 1 1 0 0,0 0 0 0 0,0 0-1 0 0,0 0 1 0 0,0 0 0 0 0,-1 0-1 0 0,0 1 1 0 0,-7-4 0 0 0,10 6-10 0 0,0-1 1 0 0,-1 1-1 0 0,1 0 1 0 0,0 0-1 0 0,-1 1 0 0 0,1-1 1 0 0,-1 0-1 0 0,1 1 1 0 0,-1-1-1 0 0,0 1 1 0 0,1 0-1 0 0,-1 0 1 0 0,1 0-1 0 0,-1 0 1 0 0,1 1-1 0 0,-1-1 1 0 0,1 1-1 0 0,-1-1 1 0 0,1 1-1 0 0,-1 0 0 0 0,1 0 1 0 0,-1 0-1 0 0,-1 1 1 0 0,0 1-8 0 0,1 0 0 0 0,0 0 0 0 0,0 0 0 0 0,0 0 0 0 0,0 1 0 0 0,0-1 0 0 0,1 1 0 0 0,-1 0 0 0 0,1 0 0 0 0,0 0 0 0 0,0 0 0 0 0,1 0 0 0 0,-2 5 0 0 0,1-1 13 0 0,0 0 0 0 0,0 0 0 0 0,1 0 0 0 0,0 0 0 0 0,0 1 0 0 0,2 12 0 0 0,-1-19 0 0 0,0 1 1 0 0,0-1-1 0 0,0 0 0 0 0,0 1 0 0 0,1-1 0 0 0,0 0 0 0 0,-1 1 0 0 0,1-1 0 0 0,0 0 0 0 0,0 0 0 0 0,0 0 0 0 0,0 0 0 0 0,0 0 0 0 0,1 0 0 0 0,-1 0 0 0 0,1 0 0 0 0,-1 0 0 0 0,1 0 0 0 0,0-1 0 0 0,-1 1 0 0 0,1-1 0 0 0,3 2 0 0 0,-2-2 7 0 0,0 0 0 0 0,-1 0 0 0 0,1 0 0 0 0,0-1 1 0 0,0 1-1 0 0,0-1 0 0 0,0 0 0 0 0,-1 0 0 0 0,1 0 0 0 0,0 0 0 0 0,0-1 1 0 0,0 1-1 0 0,0-1 0 0 0,-1 0 0 0 0,1 1 0 0 0,0-1 0 0 0,0 0 0 0 0,3-3 1 0 0,9-4 30 0 0,0 0 1 0 0,-1-1 0 0 0,0-1 0 0 0,21-18 0 0 0,-34 27-30 0 0,0 0 0 0 0,0 0-1 0 0,0 0 1 0 0,0 0 0 0 0,1 0-1 0 0,-1 1 1 0 0,0-1 0 0 0,1 0 0 0 0,-1 1-1 0 0,0-1 1 0 0,1 1 0 0 0,-1 0-1 0 0,1-1 1 0 0,-1 1 0 0 0,1 0 0 0 0,-1 0-1 0 0,1 0 1 0 0,2 0 0 0 0,-6-3-1481 0 0,-1 0-5644 0 0,2 2 4825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5:33.430"/>
    </inkml:context>
    <inkml:brush xml:id="br0">
      <inkml:brushProperty name="width" value="0.05" units="cm"/>
      <inkml:brushProperty name="height" value="0.05" units="cm"/>
      <inkml:brushProperty name="color" value="#006666"/>
    </inkml:brush>
  </inkml:definitions>
  <inkml:trace contextRef="#ctx0" brushRef="#br0">3 21 6273 0 0,'-2'-2'11377'0'0,"2"2"-8507"0"0,2 6-2847 0 0,63 166 406 0 0,-56-150-384 0 0,13 27 41 0 0,-21-47-76 0 0,1 0 1 0 0,-1 1-1 0 0,1-1 1 0 0,0 0-1 0 0,-1 0 1 0 0,1 0-1 0 0,0 0 0 0 0,0 0 1 0 0,0-1-1 0 0,1 1 1 0 0,-1-1-1 0 0,0 1 1 0 0,1-1-1 0 0,-1 0 0 0 0,5 2 1 0 0,-5-3 7 0 0,0 0 0 0 0,0 0-1 0 0,0 0 1 0 0,0 0 0 0 0,0 0 0 0 0,0 0 0 0 0,0-1 0 0 0,0 1-1 0 0,-1-1 1 0 0,1 1 0 0 0,0-1 0 0 0,0 0 0 0 0,0 0 0 0 0,-1 0-1 0 0,1 0 1 0 0,0 0 0 0 0,-1 0 0 0 0,1 0 0 0 0,-1 0 0 0 0,1-1-1 0 0,-1 1 1 0 0,0-1 0 0 0,0 1 0 0 0,1-1 0 0 0,-1 1 0 0 0,0-1-1 0 0,0 0 1 0 0,-1 1 0 0 0,2-4 0 0 0,4-7 32 0 0,0-1 1 0 0,-2 0-1 0 0,4-13 0 0 0,-5 17-27 0 0,47-143 113 0 0,-47 139-126 0 0,2-7-7 0 0,-5 20 0 0 0,0-1 0 0 0,0 1-1 0 0,0-1 1 0 0,1 1 0 0 0,-1-1-1 0 0,0 1 1 0 0,0-1 0 0 0,1 1-1 0 0,-1-1 1 0 0,0 1 0 0 0,1 0-1 0 0,-1-1 1 0 0,0 1 0 0 0,1-1-1 0 0,-1 1 1 0 0,0 0-1 0 0,1-1 1 0 0,-1 1 0 0 0,1 0-1 0 0,-1-1 1 0 0,1 1 0 0 0,-1 0-1 0 0,1 0 1 0 0,0-1 0 0 0,-1 1-52 0 0,0 1 0 0 0,0-1 0 0 0,0 0 0 0 0,1 0 0 0 0,-1 0 0 0 0,0 0 0 0 0,0 0 0 0 0,0 0 0 0 0,0 1 0 0 0,0-1 0 0 0,0 0 0 0 0,0 0 0 0 0,0 0 0 0 0,0 0 0 0 0,0 0 0 0 0,0 1 0 0 0,0-1 0 0 0,0 0 0 0 0,0 0 0 0 0,0 0 0 0 0,0 0 0 0 0,0 0 0 0 0,0 1 0 0 0,0-1 0 0 0,-1 0 0 0 0,1 0 0 0 0,0 0 0 0 0,0 0 0 0 0,0 0 0 0 0,0 0 0 0 0,0 0 0 0 0,0 1 0 0 0,0-1 0 0 0,0 0 0 0 0,0 0 0 0 0,-1 0 0 0 0,1 0 0 0 0,0 0 0 0 0,0 0 0 0 0,0 0 0 0 0,0 0 0 0 0,0 0 0 0 0,0 0 1 0 0,-1 0-1 0 0,1 0 0 0 0,0 0 0 0 0,0 1 0 0 0,0-1 0 0 0,0 0 0 0 0,0 0 0 0 0,-1 0 0 0 0,16 7-4548 0 0,-9-4 2723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5:33.784"/>
    </inkml:context>
    <inkml:brush xml:id="br0">
      <inkml:brushProperty name="width" value="0.05" units="cm"/>
      <inkml:brushProperty name="height" value="0.05" units="cm"/>
      <inkml:brushProperty name="color" value="#006666"/>
    </inkml:brush>
  </inkml:definitions>
  <inkml:trace contextRef="#ctx0" brushRef="#br0">6 1 9418 0 0,'-4'4'9998'0'0,"3"7"-7097"0"0,3 16-4963 0 0,-1-19 3092 0 0,2 160-806 0 0,-3-120-84 0 0,2-45-23 0 0,3-7-250 0 0,2-6-653 0 0,3-39-5589 0 0,-6 31 4170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5:34.137"/>
    </inkml:context>
    <inkml:brush xml:id="br0">
      <inkml:brushProperty name="width" value="0.05" units="cm"/>
      <inkml:brushProperty name="height" value="0.05" units="cm"/>
      <inkml:brushProperty name="color" value="#006666"/>
    </inkml:brush>
  </inkml:definitions>
  <inkml:trace contextRef="#ctx0" brushRef="#br0">35 24 7498 0 0,'-2'-2'781'0'0,"1"0"0"0"0,0 1 0 0 0,-1-1 0 0 0,1 1 0 0 0,-1-1 0 0 0,1 1 0 0 0,-1 0 0 0 0,0-1 0 0 0,1 1 0 0 0,-1 0 0 0 0,0 0 0 0 0,0 1 0 0 0,-2-2 0 0 0,-6-2 1299 0 0,18 7-1915 0 0,5 4-2484 0 0,0 0 0 0 0,18 13 0 0 0,-22-14 602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5:34.923"/>
    </inkml:context>
    <inkml:brush xml:id="br0">
      <inkml:brushProperty name="width" value="0.05" units="cm"/>
      <inkml:brushProperty name="height" value="0.05" units="cm"/>
      <inkml:brushProperty name="color" value="#006666"/>
    </inkml:brush>
  </inkml:definitions>
  <inkml:trace contextRef="#ctx0" brushRef="#br0">271 26 4953 0 0,'0'-1'546'0'0,"0"0"0"0"0,0 0 0 0 0,0 1 0 0 0,0-1 0 0 0,0 0 0 0 0,-1 0 0 0 0,1 0 0 0 0,0 0 0 0 0,-1 0 0 0 0,1 1 0 0 0,0-1 0 0 0,-1 0 0 0 0,1 0 0 0 0,-1 0 0 0 0,0 0 0 0 0,-12-7 3717 0 0,-21 5-1332 0 0,24 3-2740 0 0,1 0 0 0 0,-1 0 0 0 0,0 1 0 0 0,1 1-1 0 0,-14 3 1 0 0,20-4-190 0 0,-1 1 0 0 0,1-1 0 0 0,0 1 0 0 0,0-1 0 0 0,-1 1 0 0 0,1 0 0 0 0,1 1 0 0 0,-1-1 0 0 0,0 0-1 0 0,0 1 1 0 0,1 0 0 0 0,-1-1 0 0 0,1 1 0 0 0,0 0 0 0 0,0 0 0 0 0,0 0 0 0 0,-2 5 0 0 0,-23 58-49 0 0,25-60 38 0 0,0 1 0 0 0,1 0 0 0 0,-1-1 0 0 0,1 1 0 0 0,1 0-1 0 0,-1-1 1 0 0,1 1 0 0 0,1 10 0 0 0,0-16 12 0 0,-1 1-1 0 0,0-1 1 0 0,0 0-1 0 0,1 0 1 0 0,-1 0-1 0 0,0 1 1 0 0,1-1-1 0 0,-1 0 1 0 0,1 0-1 0 0,0 0 1 0 0,-1 0-1 0 0,1 0 1 0 0,0 0-1 0 0,0 0 1 0 0,-1 0-1 0 0,1 0 1 0 0,0 0 0 0 0,0 0-1 0 0,0-1 1 0 0,0 1-1 0 0,0 0 1 0 0,0-1-1 0 0,1 1 1 0 0,-1 0-1 0 0,0-1 1 0 0,0 0-1 0 0,0 1 1 0 0,1-1-1 0 0,-1 0 1 0 0,0 1-1 0 0,0-1 1 0 0,1 0-1 0 0,-1 0 1 0 0,0 0-1 0 0,0 0 1 0 0,1 0 0 0 0,-1 0-1 0 0,0-1 1 0 0,0 1-1 0 0,3-1 1 0 0,4-1 21 0 0,1-1 0 0 0,-1 0 0 0 0,0-1 0 0 0,12-6 1 0 0,-16 8-26 0 0,3-3 5 0 0,0 1 0 0 0,0-2-1 0 0,0 1 1 0 0,10-12-1 0 0,17-12 3 0 0,-23 20 7 0 0,-9 8-8 0 0,0-1 0 0 0,0 0 0 0 0,-1 1 0 0 0,1 0 0 0 0,0-1 0 0 0,0 1 0 0 0,0 0 0 0 0,1 0 0 0 0,-1 0 0 0 0,0 0 0 0 0,0 1 0 0 0,5-2 0 0 0,-7 5 2 0 0,0 1 0 0 0,-1-1 0 0 0,1 0 0 0 0,0 1 1 0 0,-1-1-1 0 0,-2 6 0 0 0,2-4-1 0 0,-2 3 9 0 0,0 1-1 0 0,0-1 1 0 0,-1 0 0 0 0,0 0 0 0 0,0 0 0 0 0,-6 7 0 0 0,-14 26 57 0 0,20-32-65 0 0,-1-1 0 0 0,0 1 0 0 0,0-1 0 0 0,-1-1 0 0 0,0 1 0 0 0,-9 8 0 0 0,-47 37 32 0 0,62-53-39 0 0,-1 1-1 0 0,0-1 1 0 0,1 1 0 0 0,-1-1 0 0 0,0 1-1 0 0,1-1 1 0 0,-1 1 0 0 0,0 0 0 0 0,1-1 0 0 0,-1 1-1 0 0,1-1 1 0 0,-1 1 0 0 0,1 0 0 0 0,0 0-1 0 0,-1-1 1 0 0,1 1 0 0 0,0 0 0 0 0,-1 1 0 0 0,1-1-2 0 0,0-1 1 0 0,1 0 0 0 0,-1 1 0 0 0,0-1 0 0 0,1 0 0 0 0,-1 1-1 0 0,0-1 1 0 0,1 0 0 0 0,-1 0 0 0 0,0 1 0 0 0,1-1 0 0 0,-1 0-1 0 0,1 0 1 0 0,-1 0 0 0 0,0 0 0 0 0,1 0 0 0 0,-1 1 0 0 0,1-1-1 0 0,-1 0 1 0 0,1 0 0 0 0,-1 0 0 0 0,0 0 0 0 0,1 0 0 0 0,0 0-1 0 0,39-5-103 0 0,-34 5 96 0 0,1-2 7 0 0,0 2-1 0 0,0-1 1 0 0,0 1-1 0 0,0 0 1 0 0,0 0-1 0 0,12 3 1 0 0,-16-2 1 0 0,0 0 0 0 0,0 0 0 0 0,1 1 0 0 0,-1-1 0 0 0,0 1 0 0 0,0 0 1 0 0,0 0-1 0 0,-1 0 0 0 0,1 0 0 0 0,0 0 0 0 0,-1 1 0 0 0,0-1 0 0 0,1 1 0 0 0,-1-1 1 0 0,3 7-1 0 0,0-2 11 0 0,-2 0-1 0 0,1 0 1 0 0,-1 0 0 0 0,0 0 0 0 0,-1 1-1 0 0,0-1 1 0 0,0 1 0 0 0,0 0 0 0 0,-1 0-1 0 0,0-1 1 0 0,-1 1 0 0 0,0 0 0 0 0,-1 11 0 0 0,-1-7 14 0 0,0 1 1 0 0,-1 0-1 0 0,0 0 1 0 0,-1-1-1 0 0,0 0 0 0 0,-1 0 1 0 0,-9 16-1 0 0,10-21-4 0 0,-1-1-1 0 0,1 0 0 0 0,-1 0 0 0 0,0 0 0 0 0,0 0 0 0 0,-1-1 0 0 0,0 0 0 0 0,0 0 1 0 0,0-1-1 0 0,0 0 0 0 0,-1 0 0 0 0,1 0 0 0 0,-11 4 0 0 0,13-7-11 0 0,0 1 0 0 0,1-1 0 0 0,-1 0 0 0 0,0 0 0 0 0,0 0 0 0 0,0-1-1 0 0,0 1 1 0 0,0-1 0 0 0,0 0 0 0 0,0 0 0 0 0,0-1 0 0 0,0 1 0 0 0,0-1 0 0 0,0 1 0 0 0,0-1 0 0 0,0-1-1 0 0,0 1 1 0 0,1 0 0 0 0,-1-1 0 0 0,1 0 0 0 0,-1 0 0 0 0,1 0 0 0 0,-1 0 0 0 0,1-1 0 0 0,0 1-1 0 0,0-1 1 0 0,-3-3 0 0 0,-1-2-6 0 0,0-1 0 0 0,0 0 0 0 0,1 0 0 0 0,0 0 0 0 0,1 0 0 0 0,0-1 0 0 0,-4-12-1 0 0,7 18-234 0 0,1-1-1 0 0,0 0 0 0 0,0 0 1 0 0,0 0-1 0 0,0 0 0 0 0,1 0 1 0 0,0 0-1 0 0,0 0 0 0 0,0 0 1 0 0,1 0-1 0 0,0 0 0 0 0,0 0 1 0 0,0 0-1 0 0,0 1 0 0 0,1-1 1 0 0,0 0-1 0 0,4-8 0 0 0,12-15-1329 0 0,-7 14 474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5:35.719"/>
    </inkml:context>
    <inkml:brush xml:id="br0">
      <inkml:brushProperty name="width" value="0.05" units="cm"/>
      <inkml:brushProperty name="height" value="0.05" units="cm"/>
      <inkml:brushProperty name="color" value="#006666"/>
    </inkml:brush>
  </inkml:definitions>
  <inkml:trace contextRef="#ctx0" brushRef="#br0">50 9 3513 0 0,'-2'0'1006'0'0,"0"-1"1"0"0,1 1 0 0 0,-1 0 0 0 0,0 1-1 0 0,0-1 1 0 0,1 0 0 0 0,-1 0-1 0 0,0 1 1 0 0,1-1 0 0 0,-1 1-1 0 0,1 0 1 0 0,-1-1 0 0 0,-2 2-1 0 0,4-2-954 0 0,1 0 0 0 0,-1 0 0 0 0,0 0-1 0 0,0 0 1 0 0,1 0 0 0 0,-1 0 0 0 0,0 0 0 0 0,0 0-1 0 0,1 0 1 0 0,-1 0 0 0 0,0 0 0 0 0,0 0-1 0 0,0 0 1 0 0,1 0 0 0 0,-1 0 0 0 0,0 0-1 0 0,0-1 1 0 0,0 1 0 0 0,1 0 0 0 0,-1 0-1 0 0,0 0 1 0 0,0 0 0 0 0,0-1 0 0 0,0 1-1 0 0,0 0 1 0 0,1 0 0 0 0,-1 0 0 0 0,0 0-1 0 0,0-1 1 0 0,0 1 0 0 0,0 0 0 0 0,0 0 0 0 0,0-1-1 0 0,0 1 1 0 0,0 0 0 0 0,0 0 0 0 0,0 0-1 0 0,0-1 1 0 0,0 1 0 0 0,0 0 0 0 0,0 0-1 0 0,0-1 1 0 0,0 1 0 0 0,0 0 0 0 0,0 0-1 0 0,0 0 1 0 0,0-1 0 0 0,0 1 0 0 0,0 0-1 0 0,0 0 1 0 0,0 0 0 0 0,0-1 0 0 0,-1 1-1 0 0,1 0 1 0 0,0 0 0 0 0,0 0 0 0 0,0-1 0 0 0,0 1-1 0 0,0 0 1 0 0,-1 0 0 0 0,1 0 0 0 0,0 0-1 0 0,0 0 1 0 0,0 0 0 0 0,-1-1 0 0 0,1 1-1 0 0,0 0 1 0 0,-1 0 0 0 0,28-1-2 0 0,-23 0-52 0 0,0 0 0 0 0,-1 1-1 0 0,1-1 1 0 0,-1 1-1 0 0,1 0 1 0 0,0 1 0 0 0,-1-1-1 0 0,1 0 1 0 0,-1 1-1 0 0,1 0 1 0 0,0 0 0 0 0,-1 0-1 0 0,0 0 1 0 0,1 1-1 0 0,-1-1 1 0 0,0 1 0 0 0,0 0-1 0 0,0 0 1 0 0,5 4 0 0 0,17 20 47 0 0,-1 0 0 0 0,30 47 1 0 0,-52-69-34 0 0,-1-4-1 0 0,-1 0 1 0 0,1 1-1 0 0,-1 0 1 0 0,1-1 0 0 0,-1 1-1 0 0,0-1 1 0 0,1 1 0 0 0,-1-1-1 0 0,0 1 1 0 0,1 0-1 0 0,-1-1 1 0 0,0 1 0 0 0,0 0-1 0 0,0-1 1 0 0,1 1-1 0 0,-1 0 1 0 0,0-1 0 0 0,0 1-1 0 0,0 0 1 0 0,0-1 0 0 0,0 1-1 0 0,0 0 1 0 0,-1-1-1 0 0,1 1 1 0 0,0 0 0 0 0,0-1-1 0 0,0 1 1 0 0,-1 0 0 0 0,1-1-1 0 0,0 1 1 0 0,-1 0-1 0 0,1-1 1 0 0,0 1 0 0 0,-1-1-1 0 0,1 1 1 0 0,-1-1-1 0 0,1 1 1 0 0,-1-1 0 0 0,1 1-1 0 0,-1-1 1 0 0,1 1 0 0 0,-1-1-1 0 0,0 0 1 0 0,1 1-1 0 0,-1-1 1 0 0,1 0 0 0 0,-1 0-1 0 0,0 1 1 0 0,1-1 0 0 0,-1 0-1 0 0,0 0 1 0 0,1 0-1 0 0,-1 0 1 0 0,0 0 0 0 0,1 0-1 0 0,-1 0 1 0 0,0 0-1 0 0,-1 0 1 0 0,-10-5 39 0 0,1 0 0 0 0,-1-1-1 0 0,1 0 1 0 0,0 0 0 0 0,1-1-1 0 0,-15-13 1 0 0,-19-11-41 0 0,43 30-14 0 0,-1 0 0 0 0,1 0 0 0 0,-1 0-1 0 0,1 0 1 0 0,-1 0 0 0 0,1 1-1 0 0,-1-1 1 0 0,0 0 0 0 0,1 1-1 0 0,-1 0 1 0 0,0-1 0 0 0,1 1-1 0 0,-1 0 1 0 0,0 0 0 0 0,1 0 0 0 0,-1 0-1 0 0,0 0 1 0 0,0 0 0 0 0,1 0-1 0 0,-1 1 1 0 0,0-1 0 0 0,1 1-1 0 0,-1-1 1 0 0,0 1 0 0 0,1 0 0 0 0,-1-1-1 0 0,1 1 1 0 0,-1 0 0 0 0,1 0-1 0 0,-1 0 1 0 0,1 0 0 0 0,0 0-1 0 0,0 1 1 0 0,-3 1 0 0 0,1 4-3 0 0,-1 0 0 0 0,1 0 1 0 0,0 0-1 0 0,0 1 1 0 0,1-1-1 0 0,0 0 0 0 0,1 1 1 0 0,-1 0-1 0 0,1-1 0 0 0,1 1 1 0 0,-1 0-1 0 0,1 0 0 0 0,1-1 1 0 0,2 15-1 0 0,-2-17 15 0 0,-1 0 0 0 0,1-1 0 0 0,1 1 0 0 0,-1-1 0 0 0,1 1-1 0 0,-1-1 1 0 0,1 1 0 0 0,1-1 0 0 0,-1 0 0 0 0,0 0 0 0 0,1 0 0 0 0,0-1 0 0 0,0 1-1 0 0,0 0 1 0 0,1-1 0 0 0,-1 0 0 0 0,1 0 0 0 0,-1 0 0 0 0,1 0 0 0 0,0-1 0 0 0,0 1 0 0 0,0-1-1 0 0,1 0 1 0 0,-1 0 0 0 0,6 1 0 0 0,29 4 67 0 0,-32-6-39 0 0,-1-1 0 0 0,1 0 0 0 0,-1 0 0 0 0,1 0 0 0 0,-1-1 0 0 0,0 0 0 0 0,1 0 0 0 0,-1 0 0 0 0,0-1 0 0 0,0 0 0 0 0,0 0 0 0 0,0-1 0 0 0,0 0 0 0 0,0 0 0 0 0,-1 0 0 0 0,1-1 0 0 0,-1 1 0 0 0,0-1 0 0 0,0 0 0 0 0,6-8 0 0 0,0 1-289 0 0,-1-1 1 0 0,16-23 0 0 0,10-26-4720 0 0,-29 41 2051 0 0,-4 11 681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5:36.083"/>
    </inkml:context>
    <inkml:brush xml:id="br0">
      <inkml:brushProperty name="width" value="0.05" units="cm"/>
      <inkml:brushProperty name="height" value="0.05" units="cm"/>
      <inkml:brushProperty name="color" value="#006666"/>
    </inkml:brush>
  </inkml:definitions>
  <inkml:trace contextRef="#ctx0" brushRef="#br0">6 40 9114 0 0,'-5'-13'4923'0'0,"10"-5"-2001"0"0,-2 10-1761 0 0,0 7-284 0 0,-2 9-691 0 0,1 7-178 0 0,6 132 728 0 0,-4-83-424 0 0,0-9 98 0 0,-5 87 0 0 0,0-113-292 0 0,4 41 0 0 0,-1-6-357 0 0,12-96-8070 0 0,-9 20 5756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5:36.557"/>
    </inkml:context>
    <inkml:brush xml:id="br0">
      <inkml:brushProperty name="width" value="0.05" units="cm"/>
      <inkml:brushProperty name="height" value="0.05" units="cm"/>
      <inkml:brushProperty name="color" value="#006666"/>
    </inkml:brush>
  </inkml:definitions>
  <inkml:trace contextRef="#ctx0" brushRef="#br0">34 1 5793 0 0,'-15'9'5945'0'0,"0"11"-1433"0"0,13-17-3933 0 0,2-3-539 0 0,0 0 0 0 0,-1 0 1 0 0,1 1-1 0 0,0-1 0 0 0,0 0 0 0 0,0 0 1 0 0,0 0-1 0 0,0 1 0 0 0,0-1 0 0 0,0 0 1 0 0,-1 0-1 0 0,1 1 0 0 0,0-1 0 0 0,0 0 1 0 0,0 0-1 0 0,0 1 0 0 0,0-1 0 0 0,0 0 0 0 0,0 0 1 0 0,0 0-1 0 0,0 1 0 0 0,0-1 0 0 0,0 0 1 0 0,0 0-1 0 0,1 1 0 0 0,-1-1 0 0 0,0 0 1 0 0,0 0-1 0 0,0 1 0 0 0,0-1 0 0 0,0 0 1 0 0,0 0-1 0 0,0 0 0 0 0,1 0 0 0 0,-1 1 1 0 0,0-1-1 0 0,0 0 0 0 0,12 4 584 0 0,18-3-492 0 0,-25-1-35 0 0,57 0 105 0 0,92-12 0 0 0,-138 9-166 0 0,-11 2-7 0 0,0 0 0 0 0,1 0 0 0 0,-1 0 0 0 0,0 1 0 0 0,0 0 0 0 0,0 0 0 0 0,0 0 0 0 0,0 1 0 0 0,1-1 0 0 0,-1 1 0 0 0,8 3 0 0 0,3 1 34 0 0,-15-5-28 0 0,0 0-1 0 0,1 0 1 0 0,-1 1 0 0 0,0-1 0 0 0,1 0-1 0 0,-1 1 1 0 0,0-1 0 0 0,1 1 0 0 0,-1-1-1 0 0,0 1 1 0 0,0-1 0 0 0,1 1 0 0 0,-1 0 0 0 0,0 0-1 0 0,0 0 1 0 0,0 0 0 0 0,0 0 0 0 0,0 0-1 0 0,0 0 1 0 0,0 0 0 0 0,-1 0 0 0 0,1 0 0 0 0,0 0-1 0 0,-1 0 1 0 0,1 1 0 0 0,0-1 0 0 0,-1 0-1 0 0,1 0 1 0 0,-1 1 0 0 0,0-1 0 0 0,0 1-1 0 0,1-1 1 0 0,-1 0 0 0 0,0 1 0 0 0,0-1 0 0 0,0 0-1 0 0,0 1 1 0 0,0-1 0 0 0,-1 3 0 0 0,-1 7 141 0 0,0 0 1 0 0,0 0 0 0 0,-7 18 0 0 0,5-17-113 0 0,1 0 0 0 0,-4 23-1 0 0,5-15-38 0 0,0-11-12 0 0,1 0-1 0 0,1 0 1 0 0,-1 1-1 0 0,2-1 1 0 0,0 11-1 0 0,25-38-8968 0 0,-23 13 7200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5:37.122"/>
    </inkml:context>
    <inkml:brush xml:id="br0">
      <inkml:brushProperty name="width" value="0.05" units="cm"/>
      <inkml:brushProperty name="height" value="0.05" units="cm"/>
      <inkml:brushProperty name="color" value="#006666"/>
    </inkml:brush>
  </inkml:definitions>
  <inkml:trace contextRef="#ctx0" brushRef="#br0">165 37 5409 0 0,'-3'2'7632'0'0,"2"-2"-7509"0"0,1 0 1 0 0,0-1 0 0 0,-1 1 0 0 0,1 0 0 0 0,0 0 0 0 0,-1 0 0 0 0,1-1 0 0 0,0 1 0 0 0,-1 0 0 0 0,1 0 0 0 0,0 0 0 0 0,0-1-1 0 0,-1 1 1 0 0,1 0 0 0 0,0-1 0 0 0,0 1 0 0 0,-1 0 0 0 0,1-1 0 0 0,0 1 0 0 0,0 0 0 0 0,0-1 0 0 0,0 1 0 0 0,-1 0 0 0 0,1-1-1 0 0,0 1 1 0 0,0 0 0 0 0,0-1 0 0 0,0-1 40 0 0,0 1-1 0 0,1-1 1 0 0,-1 1-1 0 0,-1-1 1 0 0,1 1 0 0 0,0 0-1 0 0,0-1 1 0 0,0 1-1 0 0,-1-1 1 0 0,1 1 0 0 0,-1 0-1 0 0,1-1 1 0 0,-1 1-1 0 0,1 0 1 0 0,-1-1-1 0 0,-1 0 1 0 0,1 1-19 0 0,-1 0-1 0 0,1 0 1 0 0,-1 1 0 0 0,0-1-1 0 0,1 1 1 0 0,-1-1 0 0 0,0 1-1 0 0,1 0 1 0 0,-1-1 0 0 0,0 1 0 0 0,0 0-1 0 0,1 0 1 0 0,-4 1 0 0 0,-5-1 293 0 0,3-1-187 0 0,0 1 1 0 0,1 0-1 0 0,-1 1 0 0 0,0 0 1 0 0,-9 2-1 0 0,14-2-239 0 0,0 0 1 0 0,0 0-1 0 0,0 0 1 0 0,0 0-1 0 0,0 0 1 0 0,0 0-1 0 0,0 1 1 0 0,0-1-1 0 0,1 1 1 0 0,-1-1-1 0 0,1 1 1 0 0,-1-1-1 0 0,1 1 1 0 0,-1 0-1 0 0,1 0 1 0 0,0 0-1 0 0,0 0 1 0 0,0 0-1 0 0,0 0 1 0 0,-1 4-1 0 0,-6 18-15 0 0,-8 45 1 0 0,14-59 6 0 0,1 1 1 0 0,0 0-1 0 0,1 0 0 0 0,0 0 1 0 0,1 0-1 0 0,4 19 0 0 0,-4-27 8 0 0,0 0 0 0 0,1 0 0 0 0,0-1 0 0 0,0 1 0 0 0,0-1 0 0 0,0 1 0 0 0,0-1 0 0 0,0 0 0 0 0,1 0 0 0 0,-1 0 0 0 0,1 0 0 0 0,-1 0 0 0 0,1 0 0 0 0,0-1 0 0 0,0 0 0 0 0,0 1 0 0 0,0-1 0 0 0,0 0 0 0 0,0 0 0 0 0,0-1 0 0 0,0 1 0 0 0,0 0 0 0 0,3-1 0 0 0,-3 0 0 0 0,-1-1-1 0 0,0 1 0 0 0,0-1 0 0 0,0 1 0 0 0,0-1 0 0 0,0 0 0 0 0,0 0 1 0 0,0 0-1 0 0,0 0 0 0 0,0 0 0 0 0,-1 0 0 0 0,1 0 0 0 0,0-1 0 0 0,-1 1 1 0 0,3-4-1 0 0,20-25 137 0 0,-15 17-94 0 0,-1-1-1 0 0,-1 0 1 0 0,0 0 0 0 0,7-24-1 0 0,-12 34-43 0 0,-1 1 1 0 0,0-1-1 0 0,0 0 0 0 0,0 0 0 0 0,-1 0 0 0 0,1 0 0 0 0,-1-1 1 0 0,0 1-1 0 0,0 0 0 0 0,0 0 0 0 0,-1 0 0 0 0,0 0 0 0 0,1 0 1 0 0,-1 0-1 0 0,-1 0 0 0 0,1 1 0 0 0,0-1 0 0 0,-1 0 0 0 0,0 0 1 0 0,0 1-1 0 0,0-1 0 0 0,0 1 0 0 0,-4-4 0 0 0,5 6-101 0 0,1 0-1 0 0,-1 0 1 0 0,1 1-1 0 0,-1-1 1 0 0,0 0 0 0 0,1 1-1 0 0,-1-1 1 0 0,0 0-1 0 0,0 1 1 0 0,1-1-1 0 0,-1 1 1 0 0,0-1-1 0 0,0 1 1 0 0,0-1-1 0 0,0 1 1 0 0,0 0 0 0 0,1-1-1 0 0,-1 1 1 0 0,0 0-1 0 0,0 0 1 0 0,0 0-1 0 0,0 0 1 0 0,0 0-1 0 0,0 0 1 0 0,0 0-1 0 0,0 0 1 0 0,0 0-1 0 0,0 0 1 0 0,0 0 0 0 0,0 1-1 0 0,0-1 1 0 0,0 0-1 0 0,1 1 1 0 0,-1-1-1 0 0,0 1 1 0 0,0-1-1 0 0,0 1 1 0 0,0-1-1 0 0,1 1 1 0 0,-1-1 0 0 0,0 1-1 0 0,1 0 1 0 0,-1-1-1 0 0,0 1 1 0 0,1 0-1 0 0,-1 0 1 0 0,0 1-1 0 0,-1 1-258 0 0,1 0 1 0 0,0-1-1 0 0,0 1 0 0 0,0 0 0 0 0,0 0 0 0 0,0 0 0 0 0,1 0 0 0 0,-1 0 0 0 0,1 0 1 0 0,0 0-1 0 0,0 0 0 0 0,0 0 0 0 0,0 0 0 0 0,1 3 0 0 0,4 3-3629 0 0,-1-7 2345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8:43.611"/>
    </inkml:context>
    <inkml:brush xml:id="br0">
      <inkml:brushProperty name="width" value="0.1" units="cm"/>
      <inkml:brushProperty name="height" value="0.1" units="cm"/>
      <inkml:brushProperty name="color" value="#333333"/>
    </inkml:brush>
  </inkml:definitions>
  <inkml:trace contextRef="#ctx0" brushRef="#br0">476 0 6953 0 0,'4'4'7305'0'0,"-2"-3"-6952"0"0,-1 0 1 0 0,0 0-1 0 0,1 0 1 0 0,-1 0-1 0 0,0 0 0 0 0,0 1 1 0 0,0-1-1 0 0,0 0 0 0 0,0 1 1 0 0,0-1-1 0 0,1 3 1 0 0,-2-2-198 0 0,0 0 0 0 0,0 0 0 0 0,0 0 0 0 0,0 0 0 0 0,0 0 0 0 0,-1 0 0 0 0,1 0 0 0 0,-1 0 0 0 0,0 0 0 0 0,1 0 0 0 0,-1-1 1 0 0,0 1-1 0 0,0 0 0 0 0,0 0 0 0 0,0-1 0 0 0,0 1 0 0 0,-1-1 0 0 0,1 1 0 0 0,0-1 0 0 0,-1 1 0 0 0,1-1 0 0 0,-1 0 0 0 0,-3 2 0 0 0,-4 4 121 0 0,-1-2 0 0 0,-1 1 0 0 0,-11 4-1 0 0,-4 1 2 0 0,-73 45 50 0 0,93-52-321 0 0,-167 97 130 0 0,157-93-124 0 0,1 0 0 0 0,1 1 0 0 0,-22 17 0 0 0,33-24 9 0 0,1 0 1 0 0,-1 1-1 0 0,0-1 0 0 0,1 1 1 0 0,-1 0-1 0 0,1 0 0 0 0,0 0 1 0 0,0 0-1 0 0,0 0 0 0 0,0 0 1 0 0,1 0-1 0 0,-1 1 0 0 0,1-1 1 0 0,0 1-1 0 0,0-1 0 0 0,0 1 1 0 0,0 0-1 0 0,1-1 0 0 0,-1 1 1 0 0,1 0-1 0 0,0-1 0 0 0,1 8 1 0 0,0-9 10 0 0,1 0 1 0 0,0 0 0 0 0,-1 0 0 0 0,1 0 0 0 0,0 0-1 0 0,0 0 1 0 0,0 0 0 0 0,1-1 0 0 0,-1 1-1 0 0,0-1 1 0 0,1 1 0 0 0,-1-1 0 0 0,1 0 0 0 0,2 1-1 0 0,7 4 47 0 0,24 17 50 0 0,-21-15-108 0 0,-1 1-1 0 0,0 1 1 0 0,0 1-1 0 0,13 12 1 0 0,56 52 64 0 0,-45-42-43 0 0,-23-20-1 0 0,-1-2 0 0 0,2 1 0 0 0,0-2 0 0 0,0 0 0 0 0,1-1 0 0 0,0 0 0 0 0,0-2 0 0 0,1 0 0 0 0,0-1 0 0 0,0-1 0 0 0,22 4 0 0 0,-21-6 49 0 0,-15-2-51 0 0,0 0 0 0 0,0 0 0 0 0,0-1 1 0 0,0 0-1 0 0,0 0 0 0 0,8 0 0 0 0,-11-1-24 0 0,0 1-1 0 0,0 0 1 0 0,0-1 0 0 0,0 1-1 0 0,0-1 1 0 0,0 1 0 0 0,0-1-1 0 0,0 0 1 0 0,0 1 0 0 0,-1-1-1 0 0,1 0 1 0 0,0 0 0 0 0,0 1-1 0 0,-1-1 1 0 0,1 0 0 0 0,0 0-1 0 0,-1 0 1 0 0,1 0 0 0 0,-1 0-1 0 0,1 0 1 0 0,-1 0 0 0 0,1 0-1 0 0,-1 0 1 0 0,0 0 0 0 0,0 0-1 0 0,1 0 1 0 0,-1 0 0 0 0,0 0-1 0 0,0-1 1 0 0,0 0 0 0 0,0-9 69 0 0,0 0-1 0 0,-1-1 1 0 0,0 1 0 0 0,-1 0 0 0 0,0 0 0 0 0,-4-12 0 0 0,-27-66 140 0 0,18 52-165 0 0,-22-72 30 0 0,18 51-113 0 0,-35-75 0 0 0,53 131 20 0 0,-3-5-35 0 0,1 1 0 0 0,-1-1 1 0 0,1 0-1 0 0,1-1 0 0 0,0 1 0 0 0,0 0 0 0 0,-1-8 0 0 0,3 14-79 0 0,0 0-1 0 0,0 0 1 0 0,1 0-1 0 0,-1 1 0 0 0,1-1 1 0 0,-1 0-1 0 0,0 1 1 0 0,1-1-1 0 0,-1 0 1 0 0,1 1-1 0 0,-1-1 0 0 0,1 0 1 0 0,0 1-1 0 0,-1-1 1 0 0,1 1-1 0 0,-1-1 1 0 0,1 1-1 0 0,0 0 0 0 0,0-1 1 0 0,-1 1-1 0 0,1-1 1 0 0,0 1-1 0 0,0 0 1 0 0,-1 0-1 0 0,1 0 1 0 0,0-1-1 0 0,0 1 0 0 0,0 0 1 0 0,0 0-1 0 0,24 2-2355 0 0,-24-2 2445 0 0,12 2-1507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5:37.691"/>
    </inkml:context>
    <inkml:brush xml:id="br0">
      <inkml:brushProperty name="width" value="0.05" units="cm"/>
      <inkml:brushProperty name="height" value="0.05" units="cm"/>
      <inkml:brushProperty name="color" value="#006666"/>
    </inkml:brush>
  </inkml:definitions>
  <inkml:trace contextRef="#ctx0" brushRef="#br0">1 17 4689 0 0,'9'-2'4034'0'0,"0"0"2241"0"0,-12 2 1599 0 0,7 43-7709 0 0,-2 8-109 0 0,-2-1 1 0 0,-10 73-1 0 0,78-255 488 0 0,-61 116-542 0 0,0 1 0 0 0,1 1-1 0 0,16-23 1 0 0,-20 32-2 0 0,0 0 0 0 0,0 1 0 0 0,1-1 0 0 0,-1 1 0 0 0,1 0 0 0 0,0 0 0 0 0,1 0 0 0 0,-1 1 0 0 0,1 0 0 0 0,-1 0 0 0 0,1 0 0 0 0,9-2 0 0 0,1 0-1 0 0,-13 3 0 0 0,1 1 0 0 0,0 0 0 0 0,-1 0 0 0 0,1 0 0 0 0,0 0 0 0 0,0 0 0 0 0,-1 1 0 0 0,1 0 1 0 0,0 0-1 0 0,0 0 0 0 0,0 0 0 0 0,0 1 0 0 0,-1-1 0 0 0,1 1 0 0 0,6 2 0 0 0,-8-3 7 0 0,1 1 1 0 0,-1-1-1 0 0,0 1 0 0 0,1 0 1 0 0,-1 0-1 0 0,0 0 0 0 0,0 0 1 0 0,0 1-1 0 0,0-1 0 0 0,0 0 1 0 0,0 1-1 0 0,0-1 0 0 0,0 1 1 0 0,-1 0-1 0 0,1 0 0 0 0,0 0 1 0 0,-1 0-1 0 0,0 0 0 0 0,1 0 1 0 0,-1 0-1 0 0,0 0 0 0 0,0 0 1 0 0,0 1-1 0 0,-1-1 0 0 0,1 0 1 0 0,0 1-1 0 0,-1-1 0 0 0,1 0 1 0 0,-1 1-1 0 0,0-1 0 0 0,0 5 1 0 0,0 20 174 0 0,-4 42 1 0 0,-1-14-85 0 0,5-50-87 0 0,-1 0 0 0 0,1 0 0 0 0,0 0 0 0 0,1-1 0 0 0,-1 1 0 0 0,1 0 0 0 0,0 0 0 0 0,3 8 1 0 0,-3-12-196 0 0,0 0 1 0 0,-1 0-1 0 0,1 1 1 0 0,0-1-1 0 0,0 0 1 0 0,0 0-1 0 0,0 0 1 0 0,1 0-1 0 0,-1 0 1 0 0,0 0-1 0 0,0-1 1 0 0,1 1-1 0 0,-1 0 1 0 0,0 0-1 0 0,1-1 1 0 0,-1 1-1 0 0,1-1 1 0 0,-1 0-1 0 0,0 1 1 0 0,1-1-1 0 0,-1 0 1 0 0,1 0-1 0 0,-1 0 1 0 0,1 0-1 0 0,-1 0 1 0 0,1 0-1 0 0,-1 0 1 0 0,1 0-1 0 0,-1-1 1 0 0,1 1-1 0 0,1-1 1 0 0,14-2-2541 0 0,-5-3 550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3:34.517"/>
    </inkml:context>
    <inkml:brush xml:id="br0">
      <inkml:brushProperty name="width" value="0.05" units="cm"/>
      <inkml:brushProperty name="height" value="0.05" units="cm"/>
      <inkml:brushProperty name="color" value="#006666"/>
    </inkml:brush>
  </inkml:definitions>
  <inkml:trace contextRef="#ctx0" brushRef="#br0">1 14 7082 0 0,'6'5'8221'0'0,"8"-1"-5019"0"0,22-2-3645 0 0,-21-2 1366 0 0,9 4-733 0 0,29 7 0 0 0,-33-6 45 0 0,0-1 1 0 0,31 3-1 0 0,112-7 1223 0 0,182-24 1 0 0,-258 16-1390 0 0,-21 2 39 0 0,168-10 569 0 0,-179 14-594 0 0,1 4 0 0 0,66 9-1 0 0,9 7 761 0 0,194 1-1 0 0,-297-19-748 0 0,135 6 163 0 0,-147-5-254 0 0,-6 0 9 0 0,1 0-1 0 0,-1 1 1 0 0,16 4-1 0 0,-14-5 492 0 0,-11-8-2150 0 0,-16-16-4390 0 0,9 15 3516 0 0,2 1 363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3:35.719"/>
    </inkml:context>
    <inkml:brush xml:id="br0">
      <inkml:brushProperty name="width" value="0.05" units="cm"/>
      <inkml:brushProperty name="height" value="0.05" units="cm"/>
      <inkml:brushProperty name="color" value="#006666"/>
    </inkml:brush>
  </inkml:definitions>
  <inkml:trace contextRef="#ctx0" brushRef="#br0">358 9 7009 0 0,'0'-1'972'0'0,"-1"-7"10174"0"0,-9 9-8871 0 0,4 1-2130 0 0,-29 9 175 0 0,0 1 0 0 0,-52 28 0 0 0,4-2 103 0 0,42-24-339 0 0,-18 9 8 0 0,92-21-334 0 0,-19 0 223 0 0,6-1 25 0 0,1 1 0 0 0,-1 1 1 0 0,0 1-1 0 0,0 1 0 0 0,0 1 0 0 0,0 0 0 0 0,-1 2 1 0 0,35 18-1 0 0,-47-22 28 0 0,-1 0 22 0 0,1 0 1 0 0,0-1 0 0 0,-1 0 0 0 0,1 0 0 0 0,0 0-1 0 0,0-1 1 0 0,13 2 0 0 0,-30-39 1741 0 0,4 14-1616 0 0,2-1 0 0 0,-3-23 1 0 0,4 20-175 0 0,-7-30-1 0 0,8 49-82 0 0,-2-12 91 0 0,4 18-39 0 0,0 0-1 0 0,0-1 1 0 0,0 1 0 0 0,0 0 0 0 0,0 0-1 0 0,0-1 1 0 0,0 1 0 0 0,0 0 0 0 0,0 0-1 0 0,0-1 1 0 0,0 1 0 0 0,0 0 0 0 0,0 0-1 0 0,0 0 1 0 0,0-1 0 0 0,0 1 0 0 0,1 0-1 0 0,-1 0 1 0 0,0 0 0 0 0,0-1 0 0 0,0 1-1 0 0,0 0 1 0 0,1 0 0 0 0,-1 0 0 0 0,0 0-1 0 0,0-1 1 0 0,0 1 0 0 0,1 0 0 0 0,-1 0-1 0 0,0 0 1 0 0,0 0 0 0 0,0 0 0 0 0,1 0-1 0 0,-1 0 1 0 0,0 0 0 0 0,0 0 0 0 0,1 0-1 0 0,-1-1 1 0 0,0 1 0 0 0,0 0 0 0 0,1 0-1 0 0,-1 1 1 0 0,0-1 0 0 0,0 0 0 0 0,1 0-1 0 0,-1 0 1 0 0,0 0 0 0 0,0 0 0 0 0,0 0-1 0 0,1 0 1 0 0,-1 0 0 0 0,0 0 0 0 0,0 0-1 0 0,1 1 1 0 0,-1-1 0 0 0,20 9-5089 0 0,-14-7 3096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30.004"/>
    </inkml:context>
    <inkml:brush xml:id="br0">
      <inkml:brushProperty name="width" value="0.05" units="cm"/>
      <inkml:brushProperty name="height" value="0.05" units="cm"/>
      <inkml:brushProperty name="color" value="#006666"/>
    </inkml:brush>
  </inkml:definitions>
  <inkml:trace contextRef="#ctx0" brushRef="#br0">193 66 5481 0 0,'-3'12'8834'0'0,"3"-12"-8730"0"0,0 1 0 0 0,-1-1 0 0 0,1 0 0 0 0,0 1 0 0 0,0-1 0 0 0,0 0 0 0 0,0 1 0 0 0,0-1 0 0 0,0 1 0 0 0,0-1 0 0 0,0 0 0 0 0,0 1 0 0 0,0-1 0 0 0,0 0 0 0 0,0 1 0 0 0,0-1 0 0 0,1 0 0 0 0,-1 1 0 0 0,0-1 0 0 0,0 0 0 0 0,0 1 0 0 0,0-1 0 0 0,1 0 0 0 0,-1 1 0 0 0,0-1 0 0 0,0 0 0 0 0,1 1 0 0 0,-1-1 0 0 0,0 0 0 0 0,1 0 0 0 0,-1 1 0 0 0,0-1 0 0 0,0 0 0 0 0,1 0 0 0 0,-1 0 0 0 0,0 0 0 0 0,1 1 0 0 0,-1-1 0 0 0,1 0 0 0 0,-1 0 0 0 0,1 0 0 0 0,-1 0 36 0 0,1 0 1 0 0,0 0 0 0 0,-1 0 0 0 0,1 0-1 0 0,0 0 1 0 0,-1 0 0 0 0,1 0 0 0 0,0-1-1 0 0,-1 1 1 0 0,1 0 0 0 0,0 0 0 0 0,-1-1 0 0 0,1 1-1 0 0,-1 0 1 0 0,1-1 0 0 0,0 1 0 0 0,-1 0-1 0 0,1-1 1 0 0,-1 1 0 0 0,1-1 0 0 0,-1 1-1 0 0,1-1 1 0 0,-1 1 0 0 0,0-1 0 0 0,1 1-1 0 0,-1-1 1 0 0,0 0 0 0 0,1 0 0 0 0,0-1-80 0 0,-1 0 0 0 0,0 1-1 0 0,0-1 1 0 0,0 1 0 0 0,0-1 0 0 0,0 0 0 0 0,0 1 0 0 0,0-1 0 0 0,0 0 0 0 0,-1 1 0 0 0,1-1 0 0 0,-1-2 0 0 0,-1 1 29 0 0,0 0 0 0 0,1 0-1 0 0,-1-1 1 0 0,-1 1 0 0 0,1 0 0 0 0,0 1 0 0 0,-1-1 0 0 0,1 0-1 0 0,-1 1 1 0 0,0 0 0 0 0,0-1 0 0 0,0 1 0 0 0,0 0-1 0 0,0 0 1 0 0,-1 1 0 0 0,1-1 0 0 0,-7-2 0 0 0,4 2-74 0 0,1 1 0 0 0,-1-1 1 0 0,1 1-1 0 0,-1 0 0 0 0,0 0 1 0 0,0 1-1 0 0,0-1 0 0 0,0 1 1 0 0,1 1-1 0 0,-13 1 0 0 0,14-1-28 0 0,0 1-1 0 0,0 0 0 0 0,0 0 0 0 0,1 0 0 0 0,-1 1 0 0 0,0 0 1 0 0,1-1-1 0 0,0 1 0 0 0,-1 0 0 0 0,1 0 0 0 0,0 1 0 0 0,1-1 1 0 0,-1 1-1 0 0,0-1 0 0 0,1 1 0 0 0,0 0 0 0 0,-3 6 0 0 0,1-1-19 0 0,0 0 0 0 0,1 1-1 0 0,0 0 1 0 0,0-1 0 0 0,1 1-1 0 0,-1 17 1 0 0,2-25 26 0 0,1 1-1 0 0,0-1 1 0 0,0 0-1 0 0,0 1 1 0 0,0-1 0 0 0,1 1-1 0 0,-1-1 1 0 0,1 0-1 0 0,-1 1 1 0 0,1-1 0 0 0,0 0-1 0 0,0 0 1 0 0,0 1-1 0 0,0-1 1 0 0,0 0-1 0 0,0 0 1 0 0,0 0 0 0 0,1 0-1 0 0,-1 0 1 0 0,1-1-1 0 0,0 1 1 0 0,0 0 0 0 0,3 2-1 0 0,1-1 1 0 0,1 0 0 0 0,-1 0 0 0 0,1-1 0 0 0,0 0 0 0 0,-1 0 1 0 0,12 1-1 0 0,-3 1 14 0 0,-4-2-6 0 0,0 1 1 0 0,-1 1-1 0 0,1 0 0 0 0,14 8 0 0 0,-22-10 6 0 0,1-1 0 0 0,-1 1 0 0 0,0 0 0 0 0,-1 0 0 0 0,1 0 0 0 0,0 0-1 0 0,-1 1 1 0 0,1-1 0 0 0,-1 1 0 0 0,1 0 0 0 0,-1-1 0 0 0,0 1 0 0 0,0 0 0 0 0,-1 0 0 0 0,1 1 0 0 0,-1-1 0 0 0,1 0 0 0 0,0 4 0 0 0,-2-5 4 0 0,0-1 0 0 0,-1 0 0 0 0,1 1 1 0 0,0-1-1 0 0,-1 0 0 0 0,1 1 1 0 0,-1-1-1 0 0,0 0 0 0 0,1 0 0 0 0,-1 0 1 0 0,0 1-1 0 0,0-1 0 0 0,1 0 0 0 0,-1 0 1 0 0,-2 2-1 0 0,-21 18 97 0 0,18-15-65 0 0,1-2-35 0 0,1 0 0 0 0,-1-1 0 0 0,0 0 0 0 0,0 0 1 0 0,0 0-1 0 0,-10 3 0 0 0,12-5-6 0 0,0 0 0 0 0,0 0 0 0 0,0 0 0 0 0,0-1 0 0 0,0 1 0 0 0,0-1 0 0 0,0 0 1 0 0,0 0-1 0 0,0 0 0 0 0,0 0 0 0 0,0 0 0 0 0,0-1 0 0 0,0 1 0 0 0,0-1 0 0 0,-3-1 0 0 0,5 2-155 0 0,0-1 0 0 0,0 1 0 0 0,-1-1 1 0 0,1 1-1 0 0,0-1 0 0 0,0 0 0 0 0,0 0 0 0 0,0 1 0 0 0,0-1 0 0 0,0 0 0 0 0,0 0 0 0 0,0 0 0 0 0,0 0 0 0 0,1 0 0 0 0,-1 0 0 0 0,0-1 0 0 0,0 1 0 0 0,1 0 0 0 0,-1 0 0 0 0,1 0 0 0 0,-1-1 0 0 0,1 1 0 0 0,0 0 0 0 0,0 0 0 0 0,-1-1 0 0 0,1 1 0 0 0,0 0 0 0 0,0-1 0 0 0,0 1 0 0 0,0 0 0 0 0,0-1 0 0 0,1-1 0 0 0,0-1-478 0 0,0 1 0 0 0,1-1 1 0 0,-1 1-1 0 0,1-1 0 0 0,0 1 0 0 0,0-1 0 0 0,0 1 0 0 0,0 0 0 0 0,5-5 0 0 0,-1 1-2131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30.358"/>
    </inkml:context>
    <inkml:brush xml:id="br0">
      <inkml:brushProperty name="width" value="0.05" units="cm"/>
      <inkml:brushProperty name="height" value="0.05" units="cm"/>
      <inkml:brushProperty name="color" value="#006666"/>
    </inkml:brush>
  </inkml:definitions>
  <inkml:trace contextRef="#ctx0" brushRef="#br0">0 1 5593 0 0,'4'7'10872'0'0,"0"15"-7137"0"0,-2-11-2102 0 0,14 67 1235 0 0,-15-69-2833 0 0,0-1-1 0 0,0 1 0 0 0,-1 0 1 0 0,0 0-1 0 0,-1 0 0 0 0,-2 12 1 0 0,0-2 11 0 0,-1 0-16 0 0,1-12-2144 0 0,0-13-4472 0 0,2 2 4239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30.701"/>
    </inkml:context>
    <inkml:brush xml:id="br0">
      <inkml:brushProperty name="width" value="0.05" units="cm"/>
      <inkml:brushProperty name="height" value="0.05" units="cm"/>
      <inkml:brushProperty name="color" value="#006666"/>
    </inkml:brush>
  </inkml:definitions>
  <inkml:trace contextRef="#ctx0" brushRef="#br0">1 10 7394 0 0,'0'0'377'0'0,"0"-1"0"0"0,0 1-1 0 0,0 0 1 0 0,-1-1 0 0 0,1 1 0 0 0,0 0 0 0 0,0-1 0 0 0,0 1 0 0 0,0-1 0 0 0,0 1 0 0 0,0 0 0 0 0,0-1 0 0 0,0 1 0 0 0,1 0 0 0 0,-1-1 0 0 0,0 1 0 0 0,0 0 0 0 0,0-1 0 0 0,0 1 0 0 0,0 0 0 0 0,0 0 0 0 0,1-1 0 0 0,-1 1 0 0 0,0 0 0 0 0,0-1 0 0 0,1 1 0 0 0,-1 0 0 0 0,0-1 0 0 0,1 1-262 0 0,-1 0 1 0 0,0 0 0 0 0,0 0 0 0 0,0 0 0 0 0,0 0-1 0 0,0 0 1 0 0,1 0 0 0 0,-1 0 0 0 0,0 0 0 0 0,0 0-1 0 0,0 0 1 0 0,0 0 0 0 0,0 0 0 0 0,1 0-1 0 0,-1 0 1 0 0,0 0 0 0 0,0 0 0 0 0,0 0 0 0 0,0 0-1 0 0,0 1 1 0 0,1-1 0 0 0,-1 0 0 0 0,0 0-1 0 0,0 0 1 0 0,0 0 0 0 0,0 0 0 0 0,0 0 0 0 0,0 0-1 0 0,0 0 1 0 0,0 1 0 0 0,1-1 0 0 0,-1 0-1 0 0,0 0 1 0 0,0 0 0 0 0,0 0 0 0 0,0 0 0 0 0,0 0-1 0 0,0 1 1 0 0,0-1 0 0 0,0 0 0 0 0,0 0 0 0 0,0 0-1 0 0,0 0 1 0 0,0 0 0 0 0,0 1 0 0 0,0-1-1 0 0,0 0 1 0 0,0 0 0 0 0,0 0 0 0 0,0 0 0 0 0,3 23 133 0 0,2-10-2183 0 0,3-7-4359 0 0,0-6 4515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31.069"/>
    </inkml:context>
    <inkml:brush xml:id="br0">
      <inkml:brushProperty name="width" value="0.05" units="cm"/>
      <inkml:brushProperty name="height" value="0.05" units="cm"/>
      <inkml:brushProperty name="color" value="#006666"/>
    </inkml:brush>
  </inkml:definitions>
  <inkml:trace contextRef="#ctx0" brushRef="#br0">18 0 7466 0 0,'-13'16'10454'0'0,"8"5"-5458"0"0,8 26-3656 0 0,0-12-283 0 0,-5 57 110 0 0,0-40-898 0 0,3 1-1 0 0,8 71 1 0 0,-5-101-216 0 0,11 40 0 0 0,-12-54-43 0 0,1 0 0 0 0,-1 0 0 0 0,2 0 0 0 0,-1-1-1 0 0,1 0 1 0 0,0 0 0 0 0,9 10 0 0 0,-11-15-135 0 0,1 2 137 0 0,0 0 0 0 0,0-1 1 0 0,0 0-1 0 0,1 0 0 0 0,-1 0 1 0 0,1-1-1 0 0,8 6 1 0 0,-10-8-313 0 0,-1 0 1 0 0,0 0 0 0 0,1-1 0 0 0,-1 1 0 0 0,1-1 0 0 0,-1 1 0 0 0,6-1 0 0 0,-7 0-75 0 0,0-1 1 0 0,0 1-1 0 0,0-1 0 0 0,1 1 1 0 0,-1-1-1 0 0,0 1 0 0 0,0-1 0 0 0,0 0 1 0 0,0 0-1 0 0,0 0 0 0 0,0 0 1 0 0,0 1-1 0 0,-1-1 0 0 0,1 0 1 0 0,0-1-1 0 0,0 1 0 0 0,-1 0 1 0 0,2-2-1 0 0,2-5-1423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31.420"/>
    </inkml:context>
    <inkml:brush xml:id="br0">
      <inkml:brushProperty name="width" value="0.05" units="cm"/>
      <inkml:brushProperty name="height" value="0.05" units="cm"/>
      <inkml:brushProperty name="color" value="#006666"/>
    </inkml:brush>
  </inkml:definitions>
  <inkml:trace contextRef="#ctx0" brushRef="#br0">1 13 6977 0 0,'6'0'9721'0'0,"5"-2"-5399"0"0,34-6-3654 0 0,-39 7 245 0 0,8 0-755 0 0,0 1 1 0 0,-1 0 0 0 0,1 0-1 0 0,-1 2 1 0 0,1-1-1 0 0,-1 2 1 0 0,14 4-1 0 0,19 2-1791 0 0,-1-5-4222 0 0,-39-4 4092 0 0,-1-1-452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32.057"/>
    </inkml:context>
    <inkml:brush xml:id="br0">
      <inkml:brushProperty name="width" value="0.05" units="cm"/>
      <inkml:brushProperty name="height" value="0.05" units="cm"/>
      <inkml:brushProperty name="color" value="#006666"/>
    </inkml:brush>
  </inkml:definitions>
  <inkml:trace contextRef="#ctx0" brushRef="#br0">5 81 7050 0 0,'-2'13'10543'0'0,"0"1"-4574"0"0,2-13-5904 0 0,0-1 0 0 0,1 1 0 0 0,-1 0 1 0 0,0 0-1 0 0,1-1 0 0 0,-1 1 0 0 0,1 0 1 0 0,-1-1-1 0 0,1 1 0 0 0,-1 0 0 0 0,1-1 1 0 0,-1 1-1 0 0,1-1 0 0 0,0 1 0 0 0,-1-1 0 0 0,1 1 1 0 0,0-1-1 0 0,0 1 0 0 0,-1-1 0 0 0,1 0 1 0 0,0 1-1 0 0,0-1 0 0 0,-1 0 0 0 0,1 0 1 0 0,0 1-1 0 0,0-1 0 0 0,0 0 0 0 0,1 0 0 0 0,4 1 74 0 0,0-1-1 0 0,-1 1 0 0 0,1-1 0 0 0,0 0 0 0 0,0-1 0 0 0,-1 1 0 0 0,1-1 0 0 0,0 0 0 0 0,8-3 0 0 0,3-2 24 0 0,28-15-1 0 0,3-1 1 0 0,-17 11 92 0 0,-30 10-250 0 0,0 1 0 0 0,-1 0 0 0 0,1 0 0 0 0,0 0 0 0 0,-1-1 0 0 0,1 1 1 0 0,-1 0-1 0 0,1-1 0 0 0,0 1 0 0 0,-1 0 0 0 0,1-1 0 0 0,-1 1 0 0 0,1-1 1 0 0,-1 1-1 0 0,1-1 0 0 0,-1 1 0 0 0,1-1 0 0 0,-1 1 0 0 0,0-1 0 0 0,1 0 1 0 0,-1 1-1 0 0,0-1 0 0 0,1 1 0 0 0,-1-1 0 0 0,0 0 0 0 0,0 1 1 0 0,0-1-1 0 0,0 0 0 0 0,1 1 0 0 0,-1-1 0 0 0,0 0 0 0 0,0 0 0 0 0,-1 0 1 0 0,0-1 1 0 0,0 0 0 0 0,0 1 1 0 0,0-1-1 0 0,0 1 0 0 0,-1 0 1 0 0,1-1-1 0 0,0 1 1 0 0,-1 0-1 0 0,1 0 0 0 0,-1 0 1 0 0,0 0-1 0 0,-2-1 1 0 0,-1-1-7 0 0,0 0 0 0 0,-1 0 0 0 0,1 1 0 0 0,-1 0 0 0 0,1 0 0 0 0,-1 1 0 0 0,1-1 0 0 0,-1 1 1 0 0,0 0-1 0 0,0 1 0 0 0,0-1 0 0 0,0 1 0 0 0,1 1 0 0 0,-1-1 0 0 0,0 1 0 0 0,0 0 0 0 0,0 0 0 0 0,1 0 1 0 0,-1 1-1 0 0,1 0 0 0 0,-1 0 0 0 0,1 1 0 0 0,0-1 0 0 0,0 1 0 0 0,-7 4 0 0 0,6-2-7 0 0,0-1-1 0 0,0 1 1 0 0,1 0-1 0 0,-1 0 1 0 0,1 0-1 0 0,0 1 0 0 0,1 0 1 0 0,-1 0-1 0 0,-6 13 1 0 0,10-16 4 0 0,0-1 1 0 0,0 2 0 0 0,0-1 0 0 0,0 0-1 0 0,1 0 1 0 0,-1 0 0 0 0,1 0 0 0 0,0 0-1 0 0,0 0 1 0 0,0 1 0 0 0,0-1-1 0 0,1 0 1 0 0,-1 0 0 0 0,1 0 0 0 0,0 0-1 0 0,0 0 1 0 0,0 0 0 0 0,0 0-1 0 0,0 0 1 0 0,1 0 0 0 0,-1 0 0 0 0,1-1-1 0 0,0 1 1 0 0,0-1 0 0 0,4 5 0 0 0,0-1 18 0 0,0 0 1 0 0,0 0 0 0 0,1-1 0 0 0,0 0 0 0 0,0 0 0 0 0,1 0-1 0 0,-1-1 1 0 0,1 0 0 0 0,0-1 0 0 0,0 0 0 0 0,15 4 0 0 0,-10-4-111 0 0,0 0 0 0 0,-1-1 0 0 0,1-1 1 0 0,1 0-1 0 0,-1-1 0 0 0,0 0 0 0 0,16-3 0 0 0,-24 1-793 0 0,-1 1-1 0 0,1-1 1 0 0,0 0-1 0 0,0 0 0 0 0,-1 0 1 0 0,1-1-1 0 0,-1 1 1 0 0,6-5-1 0 0,1-3-1172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32.822"/>
    </inkml:context>
    <inkml:brush xml:id="br0">
      <inkml:brushProperty name="width" value="0.05" units="cm"/>
      <inkml:brushProperty name="height" value="0.05" units="cm"/>
      <inkml:brushProperty name="color" value="#006666"/>
    </inkml:brush>
  </inkml:definitions>
  <inkml:trace contextRef="#ctx0" brushRef="#br0">11 11 6753 0 0,'-2'-1'1339'0'0,"-2"-5"6076"0"0,5 8-3831 0 0,0 0-3331 0 0,-1 0 0 0 0,1 0 0 0 0,0 0 0 0 0,-1 0 0 0 0,1 0 0 0 0,-1 0 0 0 0,1 0 0 0 0,-1 0 0 0 0,0 2 0 0 0,-2 64 1847 0 0,3-50-1868 0 0,-2 1-1 0 0,-2 18 1 0 0,1-23-132 0 0,0 0 0 0 0,1 0 0 0 0,1 1 0 0 0,2 24 0 0 0,0-39 500 0 0,1-6-335 0 0,1-9-62 0 0,-2 0-110 0 0,2-24-31 0 0,2 0 0 0 0,12-39 0 0 0,-16 73-68 0 0,0-1 1 0 0,1 1-1 0 0,0 0 0 0 0,0 0 0 0 0,0 0 1 0 0,0 0-1 0 0,1 0 0 0 0,-1 1 1 0 0,1 0-1 0 0,0-1 0 0 0,1 2 0 0 0,-1-1 1 0 0,6-3-1 0 0,-9 6 0 0 0,1 0 1 0 0,0 0-1 0 0,0 1 0 0 0,0-1 1 0 0,0 0-1 0 0,-1 1 1 0 0,1 0-1 0 0,0-1 0 0 0,0 1 1 0 0,0 0-1 0 0,0 0 1 0 0,0 0-1 0 0,0 0 0 0 0,0 1 1 0 0,0-1-1 0 0,0 0 1 0 0,0 1-1 0 0,0-1 0 0 0,-1 1 1 0 0,4 1-1 0 0,-2 0 3 0 0,1 0 0 0 0,-1 1 1 0 0,0-1-1 0 0,0 1 0 0 0,-1-1 0 0 0,1 1 0 0 0,0 0 0 0 0,-1 0 0 0 0,4 7 1 0 0,0-1 3 0 0,-2 0 0 0 0,1 0 0 0 0,-2 1 1 0 0,1-1-1 0 0,-1 1 0 0 0,0 0 1 0 0,1 11-1 0 0,0 42 8 0 0,3 19-10 0 0,-7-82-59 0 0,0 0 1 0 0,0 1-1 0 0,0-1 0 0 0,0 0 1 0 0,0 0-1 0 0,0 1 1 0 0,0-1-1 0 0,0 0 0 0 0,0 0 1 0 0,0 1-1 0 0,0-1 1 0 0,0 0-1 0 0,0 1 0 0 0,0-1 1 0 0,0 0-1 0 0,0 0 1 0 0,0 1-1 0 0,0-1 0 0 0,0 0 1 0 0,0 0-1 0 0,1 1 1 0 0,-1-1-1 0 0,0 0 0 0 0,0 0 1 0 0,0 1-1 0 0,0-1 1 0 0,1 0-1 0 0,-1 0 0 0 0,0 0 1 0 0,0 1-1 0 0,0-1 1 0 0,1 0-1 0 0,-1 0 0 0 0,0 0 1 0 0,0 0-1 0 0,1 0 1 0 0,-1 1-1 0 0,0-1 0 0 0,0 0 1 0 0,1 0-1 0 0,-1 0 1 0 0,0 0-1 0 0,1 0 0 0 0,-1 0 1 0 0,0 0-1 0 0,0 0 1 0 0,1 0-1 0 0,-1 0 0 0 0,0 0 1 0 0,11-16-3461 0 0,8-31-1804 0 0,-19 45 5180 0 0,6-16-1636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03.669"/>
    </inkml:context>
    <inkml:brush xml:id="br0">
      <inkml:brushProperty name="width" value="0.1" units="cm"/>
      <inkml:brushProperty name="height" value="0.1" units="cm"/>
      <inkml:brushProperty name="color" value="#333333"/>
    </inkml:brush>
  </inkml:definitions>
  <inkml:trace contextRef="#ctx0" brushRef="#br0">215 602 2144 0 0,'-7'0'1575'0'0,"4"1"-1171"0"0,0-1 0 0 0,1 0-1 0 0,-1 0 1 0 0,1 0-1 0 0,-1-1 1 0 0,1 1 0 0 0,-1-1-1 0 0,0 1 1 0 0,1-1-1 0 0,-3-1 1 0 0,4 2-152 0 0,1 0 0 0 0,-1-1 0 0 0,1 1 0 0 0,-1 0 0 0 0,1-1 0 0 0,-1 1 0 0 0,1 0 0 0 0,-1-1 0 0 0,1 1 1 0 0,-1-1-1 0 0,1 1 0 0 0,-1-1 0 0 0,1 1 0 0 0,0-1 0 0 0,-1 1 0 0 0,1-1 0 0 0,0 1 0 0 0,0-1 0 0 0,-1 0 0 0 0,1 1 0 0 0,0-2 0 0 0,0 2-218 0 0,0-1-1 0 0,1 0 1 0 0,-1 0 0 0 0,0 0-1 0 0,1 1 1 0 0,-1-1-1 0 0,1 0 1 0 0,-1 0 0 0 0,1 1-1 0 0,-1-1 1 0 0,1 1-1 0 0,-1-1 1 0 0,1 0 0 0 0,0 1-1 0 0,-1-1 1 0 0,1 1 0 0 0,0-1-1 0 0,-1 1 1 0 0,2-1-1 0 0,18-11 84 0 0,0 1 0 0 0,2 1 1 0 0,-1 1-1 0 0,1 1 0 0 0,35-9 0 0 0,117-16 882 0 0,-160 31-884 0 0,20-4 251 0 0,34 0-1 0 0,-57 6-172 0 0,0 0 0 0 0,0 1 0 0 0,-1 0 0 0 0,1 0 0 0 0,-1 1 0 0 0,1 1 0 0 0,16 6 0 0 0,-26-9-125 0 0,0 1 0 0 0,0-1-1 0 0,1 1 1 0 0,-1-1 0 0 0,0 1 0 0 0,0 0 0 0 0,0-1 0 0 0,0 1 0 0 0,0 0-1 0 0,0 0 1 0 0,0 0 0 0 0,0 0 0 0 0,0 0 0 0 0,0 0 0 0 0,0 0-1 0 0,-1 0 1 0 0,2 3 0 0 0,-2-4-32 0 0,0 1 0 0 0,0 0 0 0 0,0-1 0 0 0,0 1 0 0 0,-1 0-1 0 0,1-1 1 0 0,0 1 0 0 0,0 0 0 0 0,-1-1 0 0 0,1 1 0 0 0,0 0 0 0 0,-1-1 0 0 0,1 1 0 0 0,0-1 0 0 0,-1 1 0 0 0,1-1-1 0 0,-1 1 1 0 0,1-1 0 0 0,-1 1 0 0 0,1-1 0 0 0,-1 1 0 0 0,0-1 0 0 0,1 0 0 0 0,-1 1 0 0 0,0-1 0 0 0,1 0 0 0 0,-1 1-1 0 0,0-1 1 0 0,1 0 0 0 0,-1 0 0 0 0,0 0 0 0 0,1 0 0 0 0,-1 0 0 0 0,-1 0 0 0 0,-12 3 179 0 0,1 0 0 0 0,-27 0-1 0 0,-2 0-73 0 0,-267 10-22 0 0,300-13-124 0 0,-15 1-21 0 0,0-2 1 0 0,1-1-1 0 0,-1-1 1 0 0,0-1-1 0 0,1-1 1 0 0,0 0-1 0 0,0-2 1 0 0,1-1-1 0 0,-26-13 1 0 0,45 20 10 0 0,0-1 0 0 0,0 1 0 0 0,0-1 0 0 0,0 0 0 0 0,0 0 0 0 0,1 0 0 0 0,-1 0 0 0 0,0-1 0 0 0,1 1 0 0 0,0-1 0 0 0,-1 0 0 0 0,1 1 0 0 0,0-1 1 0 0,1 0-1 0 0,-1 0 0 0 0,0-1 0 0 0,1 1 0 0 0,0 0 0 0 0,-1 0 0 0 0,1-1 0 0 0,1 1 0 0 0,-1 0 0 0 0,0-1 0 0 0,1 1 0 0 0,0-1 0 0 0,0 1 0 0 0,0-1 0 0 0,0 1 0 0 0,0-1 0 0 0,1 1 0 0 0,-1-1 0 0 0,1 1 0 0 0,0 0 0 0 0,0-1 0 0 0,1 1 0 0 0,1-5 0 0 0,62-147-15 0 0,-50 128 107 0 0,-14 26-74 0 0,-1 1-1 0 0,0-1 1 0 0,1 0 0 0 0,-1 1-1 0 0,1 0 1 0 0,-1-1-1 0 0,1 1 1 0 0,0-1 0 0 0,-1 1-1 0 0,1 0 1 0 0,-1-1-1 0 0,1 1 1 0 0,0 0 0 0 0,-1-1-1 0 0,1 1 1 0 0,0 0-1 0 0,-1 0 1 0 0,1 0 0 0 0,0 0-1 0 0,-1 0 1 0 0,1 0-1 0 0,0 0 1 0 0,-1 0 0 0 0,1 0-1 0 0,0 0 1 0 0,0 0-1 0 0,-1 0 1 0 0,1 0 0 0 0,0 0-1 0 0,-1 1 1 0 0,1-1-1 0 0,-1 0 1 0 0,1 0 0 0 0,0 1-1 0 0,-1-1 1 0 0,1 1-1 0 0,-1-1 1 0 0,1 0 0 0 0,0 2-1 0 0,9 8 5 0 0,-1 1-1 0 0,-1 0 0 0 0,0 0 1 0 0,-1 1-1 0 0,0 0 0 0 0,0 0 1 0 0,8 24-1 0 0,14 26 9 0 0,-17-40-17 0 0,19 28-6 0 0,-29-46 7 0 0,1 0 0 0 0,1 0 0 0 0,-1 0 0 0 0,0-1 0 0 0,1 1 1 0 0,0-1-1 0 0,0 0 0 0 0,8 5 0 0 0,-12-8 0 0 0,0 0 1 0 0,1 1-1 0 0,-1-1 0 0 0,0 0 1 0 0,0 0-1 0 0,0 0 0 0 0,0 0 0 0 0,1 0 1 0 0,-1 0-1 0 0,0 0 0 0 0,0 0 1 0 0,0 0-1 0 0,1 0 0 0 0,-1 0 0 0 0,0 0 1 0 0,0 0-1 0 0,0 0 0 0 0,1 0 1 0 0,-1 0-1 0 0,0 0 0 0 0,0 0 0 0 0,0 0 1 0 0,0 0-1 0 0,1 0 0 0 0,-1-1 1 0 0,0 1-1 0 0,0 0 0 0 0,0 0 0 0 0,0 0 1 0 0,1 0-1 0 0,-1 0 0 0 0,0 0 0 0 0,0-1 1 0 0,0 1-1 0 0,0 0 0 0 0,0 0 1 0 0,0 0-1 0 0,1 0 0 0 0,-1-1 0 0 0,0 1 1 0 0,0 0-1 0 0,0 0 0 0 0,0 0 1 0 0,0 0-1 0 0,0-1 0 0 0,1-14-41 0 0,-5-14-6 0 0,4 29 49 0 0,-5-29-31 0 0,1 0 1 0 0,1 0-1 0 0,1-1 1 0 0,4-43-1 0 0,0 55 29 0 0,1 0 0 0 0,0 0 0 0 0,1 0 0 0 0,1 1 0 0 0,0 0 0 0 0,1 0-1 0 0,1 0 1 0 0,13-22 0 0 0,-17 35 1 0 0,-1 0-1 0 0,1 1 1 0 0,0-1-1 0 0,0 1 1 0 0,0-1-1 0 0,0 1 1 0 0,0 0-1 0 0,1 0 1 0 0,0 1-1 0 0,-1-1 0 0 0,1 1 1 0 0,0 0-1 0 0,0 0 1 0 0,0 0-1 0 0,1 0 1 0 0,-1 1-1 0 0,0 0 1 0 0,1-1-1 0 0,-1 2 1 0 0,0-1-1 0 0,1 0 1 0 0,-1 1-1 0 0,1 0 1 0 0,0 0-1 0 0,-1 0 1 0 0,1 1-1 0 0,-1 0 1 0 0,0-1-1 0 0,1 1 1 0 0,5 3-1 0 0,-2-1 16 0 0,1 0 0 0 0,-1 0 0 0 0,0 1 0 0 0,0 1-1 0 0,0-1 1 0 0,-1 1 0 0 0,1 1 0 0 0,-1-1 0 0 0,0 1 0 0 0,-1 1-1 0 0,1-1 1 0 0,-1 1 0 0 0,-1 0 0 0 0,8 11 0 0 0,-3 2 72 0 0,0 0 1 0 0,-1 1-1 0 0,-1 0 1 0 0,-1 0-1 0 0,-1 1 1 0 0,-1 0-1 0 0,-1 1 1 0 0,-1-1-1 0 0,1 41 1 0 0,-4-55-64 0 0,-1 0 0 0 0,1 0 1 0 0,-1-1-1 0 0,-1 1 0 0 0,1 0 0 0 0,-1-1 1 0 0,-1 1-1 0 0,1-1 0 0 0,-1 0 0 0 0,-1 0 1 0 0,1 0-1 0 0,-8 11 0 0 0,7-14-66 0 0,1 1 0 0 0,-1-1-1 0 0,-1 0 1 0 0,1 0 0 0 0,-1 0 0 0 0,1 0-1 0 0,-1-1 1 0 0,0 0 0 0 0,0 0-1 0 0,-1 0 1 0 0,1-1 0 0 0,-1 0 0 0 0,1 0-1 0 0,-1 0 1 0 0,0-1 0 0 0,1 1 0 0 0,-10 0-1 0 0,12-3-145 0 0,0 1 0 0 0,-1-1 1 0 0,1 1-1 0 0,0-1 0 0 0,0 0 0 0 0,0 0 0 0 0,0 0 0 0 0,0-1 0 0 0,0 1 0 0 0,0-1 0 0 0,0 1 0 0 0,0-1 1 0 0,0 0-1 0 0,1 0 0 0 0,-1 0 0 0 0,1-1 0 0 0,0 1 0 0 0,-3-4 0 0 0,-5-5-1015 0 0,0-1 0 0 0,-13-22 0 0 0,8 7-398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33.520"/>
    </inkml:context>
    <inkml:brush xml:id="br0">
      <inkml:brushProperty name="width" value="0.05" units="cm"/>
      <inkml:brushProperty name="height" value="0.05" units="cm"/>
      <inkml:brushProperty name="color" value="#006666"/>
    </inkml:brush>
  </inkml:definitions>
  <inkml:trace contextRef="#ctx0" brushRef="#br0">5 28 5001 0 0,'-3'-6'7527'0'0,"2"2"203"0"0,9 2-5484 0 0,-4 1-2483 0 0,117-13 2634 0 0,-116 13-2383 0 0,1 1 0 0 0,-1 1 0 0 0,0-1 0 0 0,1 1 1 0 0,-1 0-1 0 0,0 0 0 0 0,1 0 0 0 0,-1 1 0 0 0,0 0 0 0 0,0 0 0 0 0,0 0 0 0 0,5 4 0 0 0,-3-1-4 0 0,0-1 0 0 0,-1 1 0 0 0,1 0 0 0 0,-1 0 0 0 0,0 1 0 0 0,-1 0 0 0 0,8 9 0 0 0,-10-11 10 0 0,1 1 1 0 0,-1 0 0 0 0,0 0 0 0 0,-1 0-1 0 0,1 0 1 0 0,-1 1 0 0 0,0-1 0 0 0,0 0-1 0 0,-1 1 1 0 0,0 0 0 0 0,0-1 0 0 0,0 1-1 0 0,0 0 1 0 0,-1 0 0 0 0,0-1-1 0 0,0 1 1 0 0,-1 0 0 0 0,0 0 0 0 0,-2 9-1 0 0,3-15-14 0 0,-1 1 0 0 0,1-1 0 0 0,-1 1 0 0 0,0-1-1 0 0,1 0 1 0 0,-1 1 0 0 0,1-1 0 0 0,-1 0-1 0 0,0 1 1 0 0,1-1 0 0 0,-1 0 0 0 0,0 0-1 0 0,1 1 1 0 0,-1-1 0 0 0,0 0 0 0 0,1 0 0 0 0,-1 0-1 0 0,0 0 1 0 0,1 0 0 0 0,-1 0 0 0 0,0 0-1 0 0,1 0 1 0 0,-1 0 0 0 0,0 0 0 0 0,1-1 0 0 0,-1 1-1 0 0,0 0 1 0 0,1 0 0 0 0,-1-1 0 0 0,0 1-1 0 0,1 0 1 0 0,-1-1 0 0 0,0 1 0 0 0,-34-17 291 0 0,17 8-206 0 0,2 3-93 0 0,11 4 0 0 0,0-1 0 0 0,0 1 0 0 0,-1 0 0 0 0,1 0 0 0 0,-1 1 0 0 0,1 0 0 0 0,-1 0 0 0 0,0 0 1 0 0,0 0-1 0 0,1 1 0 0 0,-1 0 0 0 0,0 0 0 0 0,1 1 0 0 0,-7 1 0 0 0,10-1-6 0 0,-1 1 0 0 0,1-1 0 0 0,0 1 0 0 0,-1 0 0 0 0,1 0 0 0 0,0 0 0 0 0,1 0 0 0 0,-1 0 0 0 0,0 0 0 0 0,0 0 1 0 0,1 1-1 0 0,-3 4 0 0 0,-13 33-64 0 0,16-36 67 0 0,0 1 1 0 0,0 0-1 0 0,0-1 0 0 0,1 1 0 0 0,0 0 0 0 0,0 7 0 0 0,0-11 11 0 0,0 0 0 0 0,0 0 0 0 0,0 0 0 0 0,0 0 0 0 0,0 0 0 0 0,0 1 0 0 0,1-1 0 0 0,-1 0 0 0 0,0 0 0 0 0,1 0 0 0 0,-1 0 0 0 0,0 0 0 0 0,1 0 0 0 0,-1 0 0 0 0,1 0 0 0 0,0-1 0 0 0,-1 1 0 0 0,1 0 0 0 0,0 0 0 0 0,0 0 0 0 0,-1 0 0 0 0,1-1 0 0 0,0 1 0 0 0,0 0 0 0 0,0-1 0 0 0,0 1 0 0 0,0-1 0 0 0,0 1 0 0 0,0-1 0 0 0,0 0 0 0 0,0 1 0 0 0,0-1 0 0 0,2 1 0 0 0,6-1 77 0 0,0 0 0 0 0,0 0 0 0 0,0 0 0 0 0,0-1 0 0 0,1-1 0 0 0,-1 1 0 0 0,-1-1 0 0 0,1-1 0 0 0,0 0 0 0 0,0 0 1 0 0,-1-1-1 0 0,12-6 0 0 0,-7 2-62 0 0,-1 1 1 0 0,1 1-1 0 0,1 0 1 0 0,13-4-1 0 0,5-1 26 0 0,-16 3-810 0 0,-1-5-3677 0 0,2-4-2459 0 0,-11 12 4680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33.957"/>
    </inkml:context>
    <inkml:brush xml:id="br0">
      <inkml:brushProperty name="width" value="0.05" units="cm"/>
      <inkml:brushProperty name="height" value="0.05" units="cm"/>
      <inkml:brushProperty name="color" value="#006666"/>
    </inkml:brush>
  </inkml:definitions>
  <inkml:trace contextRef="#ctx0" brushRef="#br0">15 6 9322 0 0,'0'-1'237'0'0,"0"1"0"0"0,0 0 0 0 0,-1 0 0 0 0,1-1 0 0 0,0 1 0 0 0,0 0 1 0 0,0 0-1 0 0,-1-1 0 0 0,1 1 0 0 0,0 0 0 0 0,0 0 0 0 0,0-1 0 0 0,-1 1 0 0 0,1 0 0 0 0,0 0 0 0 0,-1 0 0 0 0,1 0 0 0 0,0-1 0 0 0,0 1 0 0 0,-1 0 1 0 0,1 0-1 0 0,0 0 0 0 0,-1 0 0 0 0,1 0 0 0 0,0 0 0 0 0,-1 0 0 0 0,1 0 0 0 0,0 0 0 0 0,-1 0 0 0 0,1 0 0 0 0,0 0 0 0 0,-1 0 0 0 0,1 0 1 0 0,0 0-1 0 0,0 0 0 0 0,-1 0 0 0 0,1 0 0 0 0,0 1 0 0 0,-1-1 0 0 0,1 0 0 0 0,0 0 0 0 0,0 0 0 0 0,-1 1 0 0 0,-2 16 2658 0 0,10 25-2011 0 0,0-21-431 0 0,3 8-59 0 0,0-1 0 0 0,2 0 0 0 0,20 33 0 0 0,-28-54-357 0 0,-2-3-13 0 0,0-1-1 0 0,1 1 1 0 0,-1 0 0 0 0,1-1 0 0 0,0 1 0 0 0,0-1 0 0 0,0 0-1 0 0,5 4 1 0 0,-6-6-12 0 0,-1-1 0 0 0,0 0 0 0 0,0 0 0 0 0,0 1 0 0 0,0-1 0 0 0,0 0 1 0 0,0 0-1 0 0,0 0 0 0 0,1-1 0 0 0,-1 1 0 0 0,0 0 0 0 0,0 0 0 0 0,0-1 0 0 0,0 1 0 0 0,0 0 0 0 0,0-1 0 0 0,0 1 0 0 0,0-1 0 0 0,0 1 0 0 0,0-1 0 0 0,0 0 0 0 0,0 1 0 0 0,0-1 0 0 0,0 0 0 0 0,-1 0 1 0 0,1 0-1 0 0,0 0 0 0 0,-1 1 0 0 0,2-3 0 0 0,20-31 154 0 0,-19 28-131 0 0,5-9 9 0 0,-1-1 0 0 0,-1 1 0 0 0,7-28 0 0 0,6-19-29 0 0,10 2-90 0 0,-27 61-452 0 0,-1 0-1 0 0,0 0 1 0 0,1 0-1 0 0,-1 0 1 0 0,0 0 0 0 0,1 1-1 0 0,-1-1 1 0 0,0 0 0 0 0,0 1-1 0 0,0-1 1 0 0,1 3 0 0 0,2 2-1854 0 0,1-2 562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34.349"/>
    </inkml:context>
    <inkml:brush xml:id="br0">
      <inkml:brushProperty name="width" value="0.05" units="cm"/>
      <inkml:brushProperty name="height" value="0.05" units="cm"/>
      <inkml:brushProperty name="color" value="#006666"/>
    </inkml:brush>
  </inkml:definitions>
  <inkml:trace contextRef="#ctx0" brushRef="#br0">1 0 10098 0 0,'-1'6'12391'0'0,"5"19"-8006"0"0,1 19-4648 0 0,-5-18 389 0 0,0-6-89 0 0,0-1 1 0 0,1 1-1 0 0,1-1 1 0 0,4 20-1 0 0,1-19 92 0 0,-3-13-650 0 0,-1-14-1591 0 0,13-37-6678 0 0,-11 30 6067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34.713"/>
    </inkml:context>
    <inkml:brush xml:id="br0">
      <inkml:brushProperty name="width" value="0.05" units="cm"/>
      <inkml:brushProperty name="height" value="0.05" units="cm"/>
      <inkml:brushProperty name="color" value="#006666"/>
    </inkml:brush>
  </inkml:definitions>
  <inkml:trace contextRef="#ctx0" brushRef="#br0">25 22 7490 0 0,'-2'-3'3261'0'0,"-10"-11"1106"0"0,11 13-4300 0 0,1 1 0 0 0,0 0 0 0 0,0 0 0 0 0,0-1 0 0 0,0 1 0 0 0,0 0 0 0 0,-1 0 0 0 0,1 0 0 0 0,0-1 0 0 0,0 1 1 0 0,0 0-1 0 0,-1 0 0 0 0,1 0 0 0 0,0-1 0 0 0,0 1 0 0 0,-1 0 0 0 0,1 0 0 0 0,0 0 0 0 0,0 0 0 0 0,-1 0 0 0 0,1 0 1 0 0,0 0-1 0 0,0 0 0 0 0,-1 0 0 0 0,1 0 0 0 0,0 0 0 0 0,-1 0 0 0 0,1 0 0 0 0,0 0 0 0 0,0 0 0 0 0,-1 0 0 0 0,1 0 1 0 0,0 0-1 0 0,-1 0 0 0 0,1 0 0 0 0,0 0 0 0 0,0 0 0 0 0,-1 0 0 0 0,1 0 0 0 0,0 1 0 0 0,0-1 0 0 0,-1 0 1 0 0,3 1-273 0 0,-1 0 1 0 0,1 0 0 0 0,-1 0 0 0 0,1 0 0 0 0,0 0 0 0 0,-1-1 0 0 0,1 1 0 0 0,0-1 0 0 0,0 1-1 0 0,2 0 1 0 0,11 3-1143 0 0,-5 2 348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35.543"/>
    </inkml:context>
    <inkml:brush xml:id="br0">
      <inkml:brushProperty name="width" value="0.05" units="cm"/>
      <inkml:brushProperty name="height" value="0.05" units="cm"/>
      <inkml:brushProperty name="color" value="#006666"/>
    </inkml:brush>
  </inkml:definitions>
  <inkml:trace contextRef="#ctx0" brushRef="#br0">311 64 3681 0 0,'-3'-5'8636'0'0,"5"2"-3796"0"0,-1 3-4742 0 0,-1 0 0 0 0,0-1 0 0 0,0 1-1 0 0,0 0 1 0 0,0 0 0 0 0,0 0 0 0 0,0 0 0 0 0,0 0 0 0 0,0 0 0 0 0,0 0 0 0 0,0 0 0 0 0,0 0 0 0 0,0 0-1 0 0,1 0 1 0 0,-1-1 0 0 0,0 1 0 0 0,0 0 0 0 0,0 0 0 0 0,0 0 0 0 0,0 0 0 0 0,0 0 0 0 0,0 0-1 0 0,0 0 1 0 0,0 0 0 0 0,0-1 0 0 0,0 1 0 0 0,0 0 0 0 0,0 0 0 0 0,0 0 0 0 0,0 0 0 0 0,0 0-1 0 0,0 0 1 0 0,0 0 0 0 0,0 0 0 0 0,0-1 0 0 0,0 1 0 0 0,0 0 0 0 0,-1 0 0 0 0,1 0 0 0 0,0 0 0 0 0,0 0-1 0 0,0 0 1 0 0,0 0 0 0 0,0 0 0 0 0,0 0 0 0 0,0 0 0 0 0,0-1 0 0 0,0 1 0 0 0,0 0 0 0 0,0 0-1 0 0,0 0 1 0 0,-1 0 0 0 0,1 0 0 0 0,0 0 0 0 0,0 0 0 0 0,0 0 0 0 0,0 0 0 0 0,0 0 0 0 0,0 0 0 0 0,0 0-1 0 0,0 0 1 0 0,-1 0 0 0 0,1 0 0 0 0,0 0 0 0 0,0 0 0 0 0,0 0 0 0 0,-2-1 68 0 0,0 0 0 0 0,0 0 0 0 0,1 0 1 0 0,-1-1-1 0 0,1 1 0 0 0,-1-1 0 0 0,1 1 0 0 0,-1-1 1 0 0,1 1-1 0 0,0-1 0 0 0,0 0 0 0 0,0 0 1 0 0,0 0-1 0 0,-2-3 0 0 0,-6-10 275 0 0,8 14-427 0 0,0 0 0 0 0,0 0 0 0 0,0 0 1 0 0,0 0-1 0 0,-1 0 0 0 0,1 1 0 0 0,0-1 0 0 0,0 1 1 0 0,-1-1-1 0 0,1 1 0 0 0,0-1 0 0 0,-1 1 1 0 0,1 0-1 0 0,-1-1 0 0 0,1 1 0 0 0,0 0 1 0 0,-4 0-1 0 0,-29 4 15 0 0,11-1-22 0 0,19-3-11 0 0,-1 0-1 0 0,1 1 1 0 0,0-1 0 0 0,-1 1 0 0 0,1 0 0 0 0,0 0 0 0 0,0 0-1 0 0,0 0 1 0 0,-1 1 0 0 0,2 0 0 0 0,-1 0 0 0 0,0 0 0 0 0,0 0-1 0 0,1 1 1 0 0,-1-1 0 0 0,-5 7 0 0 0,5-5 0 0 0,1 0 0 0 0,-1 0 1 0 0,1 1-1 0 0,1 0 0 0 0,-1 0 0 0 0,1 0 0 0 0,-1 0 1 0 0,1 0-1 0 0,1 0 0 0 0,-1 0 0 0 0,1 1 1 0 0,-1 9-1 0 0,1-11 7 0 0,0 0 0 0 0,1 1 0 0 0,0-1 0 0 0,0 1 0 0 0,0-1 1 0 0,1 0-1 0 0,1 9 0 0 0,-2-12-1 0 0,1 1 0 0 0,-1-1-1 0 0,1 0 1 0 0,0 0 0 0 0,-1 0 0 0 0,1 0-1 0 0,0 0 1 0 0,0 0 0 0 0,0 0 0 0 0,0 0 0 0 0,0 0-1 0 0,0 0 1 0 0,0 0 0 0 0,0 0 0 0 0,0-1-1 0 0,0 1 1 0 0,1 0 0 0 0,-1-1 0 0 0,0 1 0 0 0,0-1-1 0 0,1 0 1 0 0,-1 1 0 0 0,0-1 0 0 0,0 0-1 0 0,1 0 1 0 0,-1 1 0 0 0,0-1 0 0 0,1 0 0 0 0,1-1-1 0 0,6 0 6 0 0,0 0 0 0 0,-1-1-1 0 0,1 0 1 0 0,0 0-1 0 0,-1-1 1 0 0,0 0 0 0 0,0-1-1 0 0,0 0 1 0 0,10-6 0 0 0,-10 5-7 0 0,0 1 1 0 0,0 0-1 0 0,0 0 1 0 0,0 1-1 0 0,0 0 1 0 0,1 1 0 0 0,-1-1-1 0 0,1 1 1 0 0,12 0-1 0 0,-20 2 2 0 0,1 0-1 0 0,0 0 0 0 0,0 1 1 0 0,0-1-1 0 0,-1 0 0 0 0,1 1 0 0 0,0 0 1 0 0,0-1-1 0 0,-1 1 0 0 0,1 0 1 0 0,2 2-1 0 0,-3-3 1 0 0,-1 0 0 0 0,0 0 0 0 0,1 1 0 0 0,-1-1 1 0 0,0 0-1 0 0,1 1 0 0 0,-1-1 0 0 0,0 0 0 0 0,1 1 0 0 0,-1-1 0 0 0,0 0 1 0 0,0 1-1 0 0,1-1 0 0 0,-1 1 0 0 0,0-1 0 0 0,0 1 0 0 0,0-1 0 0 0,0 1 1 0 0,0-1-1 0 0,0 0 0 0 0,0 1 0 0 0,1-1 0 0 0,-1 1 0 0 0,0-1 0 0 0,-1 1 1 0 0,1-1-1 0 0,0 1 0 0 0,0-1 0 0 0,0 1 0 0 0,0-1 0 0 0,0 0 0 0 0,0 1 1 0 0,-1-1-1 0 0,1 1 0 0 0,0-1 0 0 0,0 1 0 0 0,0-1 0 0 0,-1 0 0 0 0,1 1 1 0 0,0-1-1 0 0,-1 0 0 0 0,1 1 0 0 0,0-1 0 0 0,-1 0 0 0 0,1 1 0 0 0,-1-1 0 0 0,-23 35 94 0 0,3-18-56 0 0,0-2-1 0 0,-27 16 0 0 0,-16 12-81 0 0,32-15 14 0 0,31-27 25 0 0,0 1 0 0 0,-1 0 0 0 0,1-1 0 0 0,0 1 0 0 0,0 0-1 0 0,0 0 1 0 0,1 0 0 0 0,-1-1 0 0 0,0 1 0 0 0,1 0 0 0 0,-1 0 0 0 0,1 0-1 0 0,-1 0 1 0 0,1 0 0 0 0,0 1 0 0 0,0-1 0 0 0,0 0 0 0 0,0 2-1 0 0,1-3 4 0 0,-1-1 0 0 0,1 0-1 0 0,-1 1 1 0 0,1-1-1 0 0,-1 1 1 0 0,1-1 0 0 0,-1 1-1 0 0,1-1 1 0 0,-1 0-1 0 0,1 0 1 0 0,-1 1-1 0 0,1-1 1 0 0,0 0 0 0 0,-1 0-1 0 0,1 1 1 0 0,0-1-1 0 0,-1 0 1 0 0,1 0-1 0 0,-1 0 1 0 0,1 0 0 0 0,0 0-1 0 0,-1 0 1 0 0,1 0-1 0 0,0 0 1 0 0,-1 0-1 0 0,1-1 1 0 0,0 1 0 0 0,19-3-2 0 0,-9 1 2 0 0,-1 1 0 0 0,1 0 0 0 0,-1 1 0 0 0,1 0 0 0 0,-1 0 0 0 0,1 1-1 0 0,-1 1 1 0 0,1 0 0 0 0,-1 0 0 0 0,0 1 0 0 0,0 0 0 0 0,0 1 0 0 0,17 8 0 0 0,-25-9 0 0 0,1-1 0 0 0,-1 0 1 0 0,1 1-1 0 0,-1-1 0 0 0,0 1 1 0 0,0 0-1 0 0,0 0 1 0 0,0 0-1 0 0,0 0 0 0 0,-1 0 1 0 0,0 0-1 0 0,2 6 0 0 0,8 42 77 0 0,-11-47-64 0 0,0 0-1 0 0,0 1 1 0 0,-1-1-1 0 0,1 0 1 0 0,-1 0-1 0 0,0 0 1 0 0,0 1-1 0 0,-1-1 1 0 0,1 0-1 0 0,-1 0 0 0 0,0-1 1 0 0,0 1-1 0 0,0 0 1 0 0,-4 3-1 0 0,-5 9 44 0 0,-23 23 0 0 0,31-37-59 0 0,-4 5 15 0 0,0-1-1 0 0,-1 0 1 0 0,0 0 0 0 0,0-1-1 0 0,-1 0 1 0 0,1 0 0 0 0,-12 4-1 0 0,2-2 31 0 0,-1-1-1 0 0,-30 7 1 0 0,45-13-29 0 0,-1 0 1 0 0,1 0 0 0 0,-1 0 0 0 0,1 0 0 0 0,-1-1 0 0 0,1 1 0 0 0,0-1 0 0 0,-1 0 0 0 0,1-1 0 0 0,0 1-1 0 0,0-1 1 0 0,0 0 0 0 0,0 0 0 0 0,0 0 0 0 0,0 0 0 0 0,0-1 0 0 0,1 1 0 0 0,-5-5 0 0 0,5 5-80 0 0,0-1 0 0 0,0 0 1 0 0,0 0-1 0 0,1 0 1 0 0,-1 0-1 0 0,1 0 1 0 0,0 0-1 0 0,0-1 1 0 0,0 1-1 0 0,0-1 1 0 0,0 0-1 0 0,1 0 1 0 0,0 1-1 0 0,0-1 1 0 0,0 0-1 0 0,0 0 0 0 0,0 0 1 0 0,1 0-1 0 0,0 0 1 0 0,0-7-1 0 0,1 7-381 0 0,0 0-1 0 0,1 1 0 0 0,0-1 0 0 0,-1 0 1 0 0,1 1-1 0 0,1-1 0 0 0,-1 1 1 0 0,0 0-1 0 0,1-1 0 0 0,0 1 0 0 0,-1 0 1 0 0,1 1-1 0 0,6-5 0 0 0,6-3-928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36.476"/>
    </inkml:context>
    <inkml:brush xml:id="br0">
      <inkml:brushProperty name="width" value="0.05" units="cm"/>
      <inkml:brushProperty name="height" value="0.05" units="cm"/>
      <inkml:brushProperty name="color" value="#006666"/>
    </inkml:brush>
  </inkml:definitions>
  <inkml:trace contextRef="#ctx0" brushRef="#br0">23 26 6921 0 0,'2'-1'8807'0'0,"2"-2"-4567"0"0,10-6-974 0 0,11 4-2400 0 0,-17 3-760 0 0,1 0 0 0 0,0 0-1 0 0,0 1 1 0 0,0 1 0 0 0,0-1 0 0 0,1 1 0 0 0,-1 1 0 0 0,0 0 0 0 0,0 0 0 0 0,0 0 0 0 0,12 5 0 0 0,-13-4-86 0 0,-1 1 0 0 0,1 0 0 0 0,-1 1 0 0 0,1 0 0 0 0,11 8 0 0 0,-16-9-16 0 0,0 0 1 0 0,0-1-1 0 0,-1 1 1 0 0,0 0-1 0 0,1 0 1 0 0,-1 1-1 0 0,0-1 0 0 0,-1 0 1 0 0,1 1-1 0 0,0-1 1 0 0,-1 1-1 0 0,0 0 1 0 0,0-1-1 0 0,1 8 0 0 0,-2-10-3 0 0,4 17 106 0 0,1 31 0 0 0,-5-48-100 0 0,0-1 0 0 0,0 0-1 0 0,0 0 1 0 0,0 0 0 0 0,-1 0-1 0 0,1 0 1 0 0,0 0 0 0 0,0 1 0 0 0,0-1-1 0 0,0 0 1 0 0,0 0 0 0 0,0 0-1 0 0,0 0 1 0 0,0 0 0 0 0,0 0 0 0 0,0 0-1 0 0,0 1 1 0 0,0-1 0 0 0,0 0-1 0 0,0 0 1 0 0,-1 0 0 0 0,1 0 0 0 0,0 0-1 0 0,0 0 1 0 0,0 0 0 0 0,0 0-1 0 0,0 0 1 0 0,0 0 0 0 0,0 0-1 0 0,-1 0 1 0 0,1 0 0 0 0,0 0 0 0 0,0 0-1 0 0,0 0 1 0 0,0 0 0 0 0,0 0-1 0 0,0 0 1 0 0,-1 0 0 0 0,1 0 0 0 0,0 0-1 0 0,0 0 1 0 0,0 0 0 0 0,0 0-1 0 0,0 0 1 0 0,0 0 0 0 0,0 0 0 0 0,-1 0-1 0 0,1 0 1 0 0,0 0 0 0 0,0 0-1 0 0,-11-6 207 0 0,-15-13-53 0 0,21 15-151 0 0,-10-8 18 0 0,-2 1-1 0 0,-19-11 0 0 0,31 19-30 0 0,0 1 0 0 0,0-1 0 0 0,0 1 1 0 0,0 1-1 0 0,0-1 0 0 0,0 1 0 0 0,0 0 0 0 0,-1 0 0 0 0,1 0 0 0 0,-1 1 0 0 0,1-1 0 0 0,-11 2 0 0 0,12 1-5 0 0,0-1-1 0 0,0 1 1 0 0,-1 0-1 0 0,1 0 0 0 0,1 1 1 0 0,-1-1-1 0 0,0 1 1 0 0,1 0-1 0 0,-1 0 0 0 0,1 0 1 0 0,0 0-1 0 0,-6 8 0 0 0,4-5-2 0 0,1 0 0 0 0,0 0-1 0 0,0 0 1 0 0,0 1-1 0 0,1 0 1 0 0,0 0 0 0 0,-2 8-1 0 0,4-11 18 0 0,0 0 0 0 0,0 0 0 0 0,0 0 0 0 0,1 0 0 0 0,0-1 0 0 0,0 1 0 0 0,0 0 0 0 0,0 0 0 0 0,0 0 0 0 0,1 0 0 0 0,1 5 0 0 0,-1-7 10 0 0,0 0 0 0 0,0 0-1 0 0,0 0 1 0 0,0 0 0 0 0,1 0 0 0 0,-1 0-1 0 0,1-1 1 0 0,-1 1 0 0 0,1 0 0 0 0,-1-1-1 0 0,1 1 1 0 0,0-1 0 0 0,0 0 0 0 0,0 1-1 0 0,0-1 1 0 0,0 0 0 0 0,0 0-1 0 0,0 0 1 0 0,0 0 0 0 0,4 0 0 0 0,10 4 115 0 0,-10-2-66 0 0,1-1 0 0 0,0 0 0 0 0,0 0-1 0 0,-1-1 1 0 0,1 0 0 0 0,0 0-1 0 0,0-1 1 0 0,9 0 0 0 0,25-2 79 0 0,-23 2-89 0 0,-1-2 0 0 0,22-3 0 0 0,-34 4-42 0 0,0 0-1 0 0,0-1 1 0 0,0 1-1 0 0,-1-1 1 0 0,1 0-1 0 0,-1 0 1 0 0,1-1-1 0 0,-1 1 1 0 0,0-1-1 0 0,0 0 1 0 0,0 0-1 0 0,5-6 1 0 0,-7 7-138 0 0,0 0 1 0 0,-1-1-1 0 0,1 0 1 0 0,-1 1-1 0 0,0-1 1 0 0,1 0-1 0 0,-1 1 1 0 0,1-6-1 0 0,5-43-6049 0 0,-6 34 3239 0 0,0 5 1251 0 0,-1 1-207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36.878"/>
    </inkml:context>
    <inkml:brush xml:id="br0">
      <inkml:brushProperty name="width" value="0.05" units="cm"/>
      <inkml:brushProperty name="height" value="0.05" units="cm"/>
      <inkml:brushProperty name="color" value="#006666"/>
    </inkml:brush>
  </inkml:definitions>
  <inkml:trace contextRef="#ctx0" brushRef="#br0">8 4 9218 0 0,'-8'-3'8389'0'0,"10"2"-3760"0"0,-1 1-4530 0 0,0 1 0 0 0,0-1 0 0 0,-1 1 0 0 0,1-1 0 0 0,0 0 0 0 0,-1 1 0 0 0,1-1-1 0 0,0 1 1 0 0,-1 0 0 0 0,1-1 0 0 0,-1 1 0 0 0,1-1 0 0 0,0 1 0 0 0,-1 0 0 0 0,0 0 0 0 0,1-1-1 0 0,-1 1 1 0 0,1 0 0 0 0,-1 0 0 0 0,0-1 0 0 0,1 2 0 0 0,4 15 113 0 0,0 0 0 0 0,-1 0 0 0 0,-1 0 0 0 0,0 0 0 0 0,-1 1 0 0 0,-1 18 0 0 0,-2 55 88 0 0,15 137 0 0 0,-10-209-1119 0 0,-2-19-1512 0 0,-1-11-1487 0 0,0-15-1271 0 0,3 12 2949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37.309"/>
    </inkml:context>
    <inkml:brush xml:id="br0">
      <inkml:brushProperty name="width" value="0.05" units="cm"/>
      <inkml:brushProperty name="height" value="0.05" units="cm"/>
      <inkml:brushProperty name="color" value="#006666"/>
    </inkml:brush>
  </inkml:definitions>
  <inkml:trace contextRef="#ctx0" brushRef="#br0">3 0 4209 0 0,'-1'1'743'0'0,"1"0"-1"0"0,0 0 1 0 0,-1 0-1 0 0,1 1 1 0 0,0-1 0 0 0,-1 0-1 0 0,1 0 1 0 0,0 0 0 0 0,0 0-1 0 0,0 1 1 0 0,0-1 0 0 0,0 0-1 0 0,0 0 1 0 0,1 0 0 0 0,-1 2-1 0 0,11 17 3145 0 0,23 12-2435 0 0,-33-31-1199 0 0,2 1-123 0 0,1 1-1 0 0,0-1 0 0 0,0 0 0 0 0,0 0 1 0 0,0 0-1 0 0,0-1 0 0 0,0 1 0 0 0,0-1 0 0 0,0 0 1 0 0,1 0-1 0 0,-1 0 0 0 0,0-1 0 0 0,1 1 1 0 0,5-2-1 0 0,7 0 193 0 0,-1-1 0 0 0,26-6 1 0 0,-4 1-157 0 0,-3 0-16 0 0,-1 0 0 0 0,36-14 0 0 0,-69 20-121 0 0,0 1-1 0 0,0 0 1 0 0,0-1-1 0 0,1 1 0 0 0,-1 0 1 0 0,0 0-1 0 0,0 0 0 0 0,1 0 1 0 0,-1 0-1 0 0,0 0 1 0 0,0 0-1 0 0,0 0 0 0 0,1 1 1 0 0,-1-1-1 0 0,0 0 0 0 0,0 1 1 0 0,0-1-1 0 0,0 1 0 0 0,1-1 1 0 0,-1 1-1 0 0,0 0 1 0 0,0-1-1 0 0,1 2 0 0 0,0 0 20 0 0,0 0 1 0 0,0 1-1 0 0,0-1 0 0 0,0 1 0 0 0,0 0 0 0 0,-1-1 0 0 0,1 1 0 0 0,-1 0 0 0 0,1 3 0 0 0,3 9 36 0 0,-1-1-1 0 0,-1 1 1 0 0,1 15 0 0 0,-2-1-15 0 0,-2 47 0 0 0,0-31 9 0 0,-1-45-79 0 0,1 1 1 0 0,0-1 0 0 0,0 0-1 0 0,0 0 1 0 0,0 1-1 0 0,0-1 1 0 0,0 0 0 0 0,0 1-1 0 0,0-1 1 0 0,0 0 0 0 0,0 0-1 0 0,0 1 1 0 0,1-1-1 0 0,-1 0 1 0 0,0 0 0 0 0,0 1-1 0 0,0-1 1 0 0,0 0-1 0 0,0 0 1 0 0,0 1 0 0 0,1-1-1 0 0,-1 0 1 0 0,0 0 0 0 0,0 0-1 0 0,0 1 1 0 0,1-1-1 0 0,-1 0 1 0 0,0 0 0 0 0,0 0-1 0 0,0 0 1 0 0,1 1-1 0 0,-1-1 1 0 0,0 0 0 0 0,0 0-1 0 0,1 0 1 0 0,-1 0 0 0 0,0 0-1 0 0,0 0 1 0 0,1 0-1 0 0,12-5-1039 0 0,-11 2 526 0 0,1 1 0 0 0,0 0 0 0 0,-1-1 0 0 0,1 0 0 0 0,-1 1 0 0 0,0-1 0 0 0,3-4 0 0 0,9-29-3430 0 0,-8 20 2309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37.912"/>
    </inkml:context>
    <inkml:brush xml:id="br0">
      <inkml:brushProperty name="width" value="0.05" units="cm"/>
      <inkml:brushProperty name="height" value="0.05" units="cm"/>
      <inkml:brushProperty name="color" value="#006666"/>
    </inkml:brush>
  </inkml:definitions>
  <inkml:trace contextRef="#ctx0" brushRef="#br0">166 35 4937 0 0,'9'5'14569'0'0,"-13"-6"-9433"0"0,-7 0-5242 0 0,6 0 390 0 0,0 1 0 0 0,1-1 1 0 0,-1 0-1 0 0,1 0 0 0 0,-8-4 0 0 0,10 4-244 0 0,-1 0-1 0 0,0 0 1 0 0,0-1-1 0 0,0 2 0 0 0,0-1 1 0 0,0 0-1 0 0,0 1 1 0 0,0-1-1 0 0,0 1 0 0 0,0 0 1 0 0,0 0-1 0 0,-1 0 1 0 0,1 0-1 0 0,0 1 0 0 0,0-1 1 0 0,-4 2-1 0 0,-16 7 57 0 0,19-8-72 0 0,0 0 0 0 0,1 0 0 0 0,-1 1-1 0 0,0-1 1 0 0,-6 5 0 0 0,9-5-20 0 0,-1 0 0 0 0,1 0 1 0 0,0 1-1 0 0,0-1 0 0 0,0 0 0 0 0,0 1 0 0 0,0-1 1 0 0,0 0-1 0 0,0 1 0 0 0,1-1 0 0 0,-1 1 0 0 0,0-1 1 0 0,1 1-1 0 0,-1 0 0 0 0,1-1 0 0 0,0 1 0 0 0,0-1 1 0 0,-1 4-1 0 0,0 9 12 0 0,0-3 66 0 0,1-1-1 0 0,0 0 1 0 0,1 10-1 0 0,0-16-44 0 0,-1 0-1 0 0,1-1 1 0 0,0 1-1 0 0,1 0 1 0 0,-1-1-1 0 0,1 1 1 0 0,-1-1-1 0 0,1 0 1 0 0,0 1-1 0 0,0-1 1 0 0,5 5-1 0 0,-5-6-21 0 0,1 1 0 0 0,0-1 0 0 0,0 1-1 0 0,0-1 1 0 0,0 0 0 0 0,1 0 0 0 0,-1 0 0 0 0,0-1 0 0 0,1 1-1 0 0,-1-1 1 0 0,1 0 0 0 0,0 0 0 0 0,-1 0 0 0 0,1 0 0 0 0,0-1-1 0 0,0 0 1 0 0,-1 1 0 0 0,1-1 0 0 0,0-1 0 0 0,0 1 0 0 0,0 0-1 0 0,-1-1 1 0 0,1 0 0 0 0,0 0 0 0 0,-1 0 0 0 0,7-3 0 0 0,-3 1 2 0 0,0 0 0 0 0,0 0 0 0 0,-1-1 0 0 0,1 0 0 0 0,-1 0 0 0 0,0 0 0 0 0,0-1 0 0 0,0 0 0 0 0,0 0 1 0 0,-1-1-1 0 0,0 0 0 0 0,6-9 0 0 0,-9 12-5 0 0,0 0 0 0 0,-1 0 0 0 0,1-1 0 0 0,-1 1 0 0 0,1 0 0 0 0,-1-1 0 0 0,0 1 0 0 0,-1-1 0 0 0,1 0 0 0 0,-1 1 0 0 0,1-1 0 0 0,-1 0 0 0 0,0 1 0 0 0,-1-1 0 0 0,1 0 0 0 0,0 1 0 0 0,-1-1 0 0 0,-1-4 0 0 0,-1 2-62 0 0,1-1-1 0 0,-1 1 1 0 0,-1 0-1 0 0,1 0 0 0 0,-1 1 1 0 0,0-1-1 0 0,0 1 1 0 0,0 0-1 0 0,-6-5 0 0 0,10 9-29 0 0,-1 1 0 0 0,1 0 0 0 0,0-1 0 0 0,-1 1 0 0 0,1 0-1 0 0,-1-1 1 0 0,1 1 0 0 0,-1 0 0 0 0,1 0 0 0 0,0-1 0 0 0,-1 1 0 0 0,1 0-1 0 0,-1 0 1 0 0,1 0 0 0 0,-1 0 0 0 0,1 0 0 0 0,-1 0 0 0 0,0 0-1 0 0,1 0 1 0 0,-1 0 0 0 0,1 0 0 0 0,-1 0 0 0 0,1 0 0 0 0,-1 0-1 0 0,1 0 1 0 0,-1 0 0 0 0,1 0 0 0 0,-1 1 0 0 0,1-1 0 0 0,0 0 0 0 0,-1 0-1 0 0,1 1 1 0 0,-1-1 0 0 0,1 0 0 0 0,-1 1 0 0 0,0 0 0 0 0,1-1-132 0 0,0 0 1 0 0,-1 1 0 0 0,1-1 0 0 0,-1 1 0 0 0,1-1 0 0 0,-1 1-1 0 0,1-1 1 0 0,0 1 0 0 0,0-1 0 0 0,-1 1 0 0 0,1-1 0 0 0,0 1 0 0 0,0 0-1 0 0,-1-1 1 0 0,1 1 0 0 0,0-1 0 0 0,0 1 0 0 0,0 0 0 0 0,0-1 0 0 0,0 1-1 0 0,0-1 1 0 0,0 1 0 0 0,0 0 0 0 0,0-1 0 0 0,0 1 0 0 0,0-1-1 0 0,1 1 1 0 0,-1 0 0 0 0,0-1 0 0 0,0 1 0 0 0,1-1 0 0 0,-1 1 0 0 0,0-1-1 0 0,1 1 1 0 0,-1-1 0 0 0,0 1 0 0 0,1-1 0 0 0,-1 1 0 0 0,1-1 0 0 0,-1 1-1 0 0,1-1 1 0 0,-1 0 0 0 0,1 1 0 0 0,-1-1 0 0 0,1 0 0 0 0,-1 1 0 0 0,1-1-1 0 0,0 0 1 0 0,4 3-1773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38.599"/>
    </inkml:context>
    <inkml:brush xml:id="br0">
      <inkml:brushProperty name="width" value="0.05" units="cm"/>
      <inkml:brushProperty name="height" value="0.05" units="cm"/>
      <inkml:brushProperty name="color" value="#006666"/>
    </inkml:brush>
  </inkml:definitions>
  <inkml:trace contextRef="#ctx0" brushRef="#br0">32 74 7818 0 0,'0'0'4171'0'0,"-6"1"10041"0"0,2 1-13092 0 0,2 7-988 0 0,-1 0 0 0 0,1 0 0 0 0,0 0 1 0 0,1 0-1 0 0,0 12 0 0 0,0-10-72 0 0,-3 21 32 0 0,2-21-53 0 0,0 0 0 0 0,1 0 0 0 0,1 0 0 0 0,0 0 1 0 0,1 12-1 0 0,-1-23-35 0 0,0 0 0 0 0,0 0 0 0 0,0 0 0 0 0,0 0 0 0 0,0 1 0 0 0,0-1 0 0 0,0 0 0 0 0,0 0 0 0 0,0 0 0 0 0,0 0 0 0 0,0 0 0 0 0,0 0 0 0 0,0 0 0 0 0,0 0 0 0 0,0 0 0 0 0,0 0 0 0 0,0 0 0 0 0,0 1 0 0 0,1-1 0 0 0,-1 0 0 0 0,0 0 0 0 0,0 0 1 0 0,0 0-1 0 0,0 0 0 0 0,0 0 0 0 0,0 0 0 0 0,0 0 0 0 0,0 0 0 0 0,0 0 0 0 0,0 0 0 0 0,0 0 0 0 0,1 0 0 0 0,-1 0 0 0 0,0 0 0 0 0,0 0 0 0 0,0 0 0 0 0,0 0 0 0 0,0 0 0 0 0,0 0 0 0 0,0 0 0 0 0,0 0 0 0 0,0 0 0 0 0,1 0 0 0 0,-1 0 0 0 0,0 0 0 0 0,0 0 0 0 0,0 0 0 0 0,0 0 0 0 0,0 0 0 0 0,0 0 0 0 0,0 0 0 0 0,0 0 1 0 0,0 0-1 0 0,0 0 0 0 0,0 0 0 0 0,1-1 0 0 0,5-6 120 0 0,5-9 17 0 0,28-68-7 0 0,-1 4-142 0 0,-33 71 8 0 0,0 0-1 0 0,1 1 0 0 0,1 0 0 0 0,-1 0 0 0 0,1 0 1 0 0,12-10-1 0 0,-18 17-3 0 0,0 1-1 0 0,0-1 1 0 0,0 0 0 0 0,0 0 0 0 0,0 0 0 0 0,0 1-1 0 0,0-1 1 0 0,1 0 0 0 0,-1 1 0 0 0,0-1 0 0 0,0 1-1 0 0,0 0 1 0 0,1-1 0 0 0,-1 1 0 0 0,0 0 0 0 0,0 0-1 0 0,1 0 1 0 0,-1 0 0 0 0,0 0 0 0 0,1 0 0 0 0,-1 0-1 0 0,0 0 1 0 0,1 0 0 0 0,-1 1 0 0 0,0-1 0 0 0,0 0-1 0 0,0 1 1 0 0,1-1 0 0 0,-1 1 0 0 0,0 0 0 0 0,0-1-1 0 0,0 1 1 0 0,0 0 0 0 0,0 0 0 0 0,0-1 0 0 0,1 2-1 0 0,7 3 18 0 0,-6-2-5 0 0,1-1 0 0 0,-1 1-1 0 0,1 0 1 0 0,-1 0 0 0 0,0 0-1 0 0,0 0 1 0 0,0 0 0 0 0,0 1-1 0 0,-1-1 1 0 0,1 1 0 0 0,-1 0-1 0 0,0 0 1 0 0,0 0 0 0 0,0 0-1 0 0,1 7 1 0 0,1 4 52 0 0,-1 0-1 0 0,-1-1 1 0 0,0 21 0 0 0,-1-26-47 0 0,0-1 0 0 0,0 1 1 0 0,1-1-1 0 0,0 0 1 0 0,1 1-1 0 0,0-1 1 0 0,0-1-1 0 0,0 1 0 0 0,1 0 1 0 0,1-1-1 0 0,-1 0 1 0 0,1 0-1 0 0,6 7 1 0 0,-8-11-143 0 0,1-1 0 0 0,-1 0-1 0 0,1 1 1 0 0,0-2 0 0 0,-1 1 0 0 0,1 0 0 0 0,0-1 0 0 0,0 1 0 0 0,0-1 0 0 0,0 0 0 0 0,1 0 0 0 0,-1-1 0 0 0,0 1 0 0 0,7-1 0 0 0,-1 0-1803 0 0,-1-1-1 0 0,1 1 1 0 0,-1-2 0 0 0,0 1-1 0 0,15-5 1 0 0,-14 2-1075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04.083"/>
    </inkml:context>
    <inkml:brush xml:id="br0">
      <inkml:brushProperty name="width" value="0.1" units="cm"/>
      <inkml:brushProperty name="height" value="0.1" units="cm"/>
      <inkml:brushProperty name="color" value="#333333"/>
    </inkml:brush>
  </inkml:definitions>
  <inkml:trace contextRef="#ctx0" brushRef="#br0">16 92 6001 0 0,'-1'0'326'0'0,"1"0"-1"0"0,-1 0 1 0 0,0 0 0 0 0,1 0-1 0 0,-1 0 1 0 0,0 0-1 0 0,1 0 1 0 0,-1 0-1 0 0,0 0 1 0 0,1 0 0 0 0,-1 0-1 0 0,0-1 1 0 0,1 1-1 0 0,-1 0 1 0 0,1-1-1 0 0,-1 1 1 0 0,1 0-1 0 0,-1-1 1 0 0,0 1 0 0 0,1-1-1 0 0,-1 1 1 0 0,1 0-1 0 0,-1-2 1 0 0,18-4 2286 0 0,-8 4-2736 0 0,27-6 854 0 0,0 2 0 0 0,1 2-1 0 0,62-1 1 0 0,-7 2-177 0 0,19-2-136 0 0,52-4 55 0 0,-162 9-506 0 0,0 0-1 0 0,-1 0 1 0 0,1 0-1 0 0,-1 0 1 0 0,1 0-1 0 0,-1 0 0 0 0,1 0 1 0 0,-1 0-1 0 0,1 0 1 0 0,-1 0-1 0 0,1-1 1 0 0,-1 1-1 0 0,1 0 0 0 0,-1 0 1 0 0,1 0-1 0 0,-1-1 1 0 0,1 1-1 0 0,-1 0 1 0 0,1-1-1 0 0,-1 1 1 0 0,1 0-1 0 0,-1-1 0 0 0,0 1 1 0 0,1 0-1 0 0,-1-1 1 0 0,-14-11-3050 0 0,-7-2 1231 0 0,9 7 531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4:38.953"/>
    </inkml:context>
    <inkml:brush xml:id="br0">
      <inkml:brushProperty name="width" value="0.05" units="cm"/>
      <inkml:brushProperty name="height" value="0.05" units="cm"/>
      <inkml:brushProperty name="color" value="#006666"/>
    </inkml:brush>
  </inkml:definitions>
  <inkml:trace contextRef="#ctx0" brushRef="#br0">12 0 9290 0 0,'2'22'9218'0'0,"-1"-20"-8860"0"0,-1-1 0 0 0,1 1 0 0 0,-1 0 0 0 0,0-1 0 0 0,1 1-1 0 0,-1 0 1 0 0,0-1 0 0 0,0 1 0 0 0,0 0 0 0 0,0-1 0 0 0,-1 1 0 0 0,0 3 0 0 0,1-6-570 0 0,0 0 1 0 0,-1-1-1 0 0,1 1 0 0 0,-1 0 1 0 0,1 0-1 0 0,-1 0 0 0 0,0 0 1 0 0,1-1-1 0 0,-1 1 1 0 0,0 0-1 0 0,0 0 0 0 0,-1-1 1 0 0,-3-2-683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9:21.059"/>
    </inkml:context>
    <inkml:brush xml:id="br0">
      <inkml:brushProperty name="width" value="0.05" units="cm"/>
      <inkml:brushProperty name="height" value="0.05" units="cm"/>
      <inkml:brushProperty name="color" value="#006666"/>
    </inkml:brush>
  </inkml:definitions>
  <inkml:trace contextRef="#ctx0" brushRef="#br0">223 99 4529 0 0,'4'5'9487'0'0,"-1"-11"-5897"0"0,1-4-2387 0 0,-3 8-1119 0 0,-1 1 0 0 0,0 0 0 0 0,1-1 0 0 0,-1 1 0 0 0,0 0 0 0 0,0-1 0 0 0,0 1 0 0 0,0 0 0 0 0,0-1 0 0 0,0 1 0 0 0,-1 0 0 0 0,1-1 0 0 0,0 1 0 0 0,-1 0-1 0 0,1 0 1 0 0,-1-1 0 0 0,1 1 0 0 0,-1 0 0 0 0,0 0 0 0 0,0-1 0 0 0,-17-23 786 0 0,14 22-799 0 0,0-1 1 0 0,0 1-1 0 0,0 0 1 0 0,0 0-1 0 0,-1 0 0 0 0,1 0 1 0 0,-1 1-1 0 0,0 0 1 0 0,0 0-1 0 0,0 0 1 0 0,0 1-1 0 0,-9-2 0 0 0,10 3-74 0 0,0 0 0 0 0,0 0 0 0 0,-1 0 0 0 0,1 0 0 0 0,0 1 0 0 0,0 0 0 0 0,0 0 0 0 0,0 0 0 0 0,0 0 0 0 0,0 0 0 0 0,1 1 0 0 0,-1 0 0 0 0,0 0 0 0 0,1 0 0 0 0,-1 0 0 0 0,-5 5 0 0 0,4-3-28 0 0,0 0 0 0 0,0 0-1 0 0,1 0 1 0 0,-1 1 0 0 0,1 0-1 0 0,0 0 1 0 0,0 0 0 0 0,1 0-1 0 0,-1 0 1 0 0,1 1 0 0 0,0 0-1 0 0,1 0 1 0 0,0 0 0 0 0,-1 0-1 0 0,2 0 1 0 0,-1 0 0 0 0,1 0-1 0 0,0 0 1 0 0,0 13 0 0 0,0-14 26 0 0,1 0 1 0 0,1 1 0 0 0,-1-1-1 0 0,1 0 1 0 0,0 0 0 0 0,0 0 0 0 0,0 0-1 0 0,1 0 1 0 0,0 0 0 0 0,0 0-1 0 0,0 0 1 0 0,0 0 0 0 0,4 4 0 0 0,-3-6 0 0 0,0 1 1 0 0,1-1-1 0 0,-1 0 1 0 0,1 0-1 0 0,0 0 1 0 0,0 0-1 0 0,0-1 1 0 0,0 0-1 0 0,0 0 1 0 0,1 0-1 0 0,-1 0 1 0 0,1 0 0 0 0,-1-1-1 0 0,9 2 1 0 0,-4-1 31 0 0,0 0 0 0 0,0 1 0 0 0,0 1 0 0 0,0 0 1 0 0,-1 0-1 0 0,1 0 0 0 0,12 10 0 0 0,-19-13-21 0 0,0 1 0 0 0,1-1 1 0 0,-2 1-1 0 0,1-1 0 0 0,0 1 0 0 0,0 0 0 0 0,0 0 0 0 0,-1 0 0 0 0,1 0 0 0 0,-1 0 0 0 0,0 0 0 0 0,0 0 0 0 0,1 0 0 0 0,-1 1 0 0 0,-1-1 1 0 0,1 0-1 0 0,0 1 0 0 0,0-1 0 0 0,-1 0 0 0 0,1 1 0 0 0,-1-1 0 0 0,0 1 0 0 0,0-1 0 0 0,0 1 0 0 0,0-1 0 0 0,0 1 0 0 0,-1-1 1 0 0,1 1-1 0 0,-1-1 0 0 0,1 0 0 0 0,-1 1 0 0 0,0-1 0 0 0,0 0 0 0 0,-2 4 0 0 0,-4 3 36 0 0,0 1 1 0 0,-1-1-1 0 0,0 0 0 0 0,-13 10 1 0 0,1 0 11 0 0,17-16-35 0 0,1-1 0 0 0,-1 1 0 0 0,0-1 0 0 0,0 1 0 0 0,-1-1 0 0 0,1 0 0 0 0,0 0 0 0 0,-1-1 0 0 0,1 1 0 0 0,-1-1 0 0 0,0 1 0 0 0,1-1 0 0 0,-1 0 0 0 0,-4 0 0 0 0,5-1-10 0 0,0 0 0 0 0,0 0 0 0 0,0 0 0 0 0,1-1 0 0 0,-1 1 0 0 0,0-1 0 0 0,1 0 1 0 0,-1 0-1 0 0,0 0 0 0 0,1 0 0 0 0,-1 0 0 0 0,1 0 0 0 0,-1-1 0 0 0,1 1 0 0 0,0-1 0 0 0,0 0 0 0 0,-1 1 0 0 0,1-1 0 0 0,0 0 0 0 0,-2-3 0 0 0,2 2-46 0 0,-1 0 0 0 0,1 0 1 0 0,0 1-1 0 0,0-2 0 0 0,0 1 1 0 0,0 0-1 0 0,0 0 0 0 0,1-1 1 0 0,-2-4-1 0 0,3 7-99 0 0,0 1 0 0 0,0-1 0 0 0,0 0 1 0 0,0 0-1 0 0,0 0 0 0 0,0 1 0 0 0,0-1 0 0 0,0 0 0 0 0,0 0 1 0 0,0 0-1 0 0,1 1 0 0 0,-1-1 0 0 0,0 0 0 0 0,1 1 0 0 0,-1-1 0 0 0,0 0 1 0 0,1 0-1 0 0,0 0 0 0 0,1-1-397 0 0,-1 1 0 0 0,1 0 0 0 0,-1 0 0 0 0,1 0 0 0 0,-1 0 0 0 0,1 0 0 0 0,0 0 1 0 0,-1 0-1 0 0,1 1 0 0 0,0-1 0 0 0,2 0 0 0 0,3-1-1359 0 0,1-1-615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9:21.465"/>
    </inkml:context>
    <inkml:brush xml:id="br0">
      <inkml:brushProperty name="width" value="0.05" units="cm"/>
      <inkml:brushProperty name="height" value="0.05" units="cm"/>
      <inkml:brushProperty name="color" value="#006666"/>
    </inkml:brush>
  </inkml:definitions>
  <inkml:trace contextRef="#ctx0" brushRef="#br0">8 0 5649 0 0,'-4'1'10789'0'0,"1"0"-5137"0"0,2 1-3593 0 0,3 5-3382 0 0,2 3 2003 0 0,1 13-593 0 0,-1 0-1 0 0,-1 0 1 0 0,0 0-1 0 0,-3 37 0 0 0,0-60-160 0 0,0 0 0 0 0,0 0 0 0 0,0 0 0 0 0,0 0 0 0 0,0 0 0 0 0,0 0 0 0 0,0 0 0 0 0,0 0-1 0 0,0 0 1 0 0,0 0 0 0 0,0 0 0 0 0,0 0 0 0 0,0 0 0 0 0,0 0 0 0 0,0 0 0 0 0,0 0-1 0 0,0 0 1 0 0,0 0 0 0 0,0 0 0 0 0,-2-9-3158 0 0,0-15-3760 0 0,3 16 4314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9:21.812"/>
    </inkml:context>
    <inkml:brush xml:id="br0">
      <inkml:brushProperty name="width" value="0.05" units="cm"/>
      <inkml:brushProperty name="height" value="0.05" units="cm"/>
      <inkml:brushProperty name="color" value="#006666"/>
    </inkml:brush>
  </inkml:definitions>
  <inkml:trace contextRef="#ctx0" brushRef="#br0">39 1 8250 0 0,'-14'4'7483'0'0,"-3"4"-3980"0"0,10-2-3087 0 0,22-7-2195 0 0,-1 1-1498 0 0,-8 0 1436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9:22.164"/>
    </inkml:context>
    <inkml:brush xml:id="br0">
      <inkml:brushProperty name="width" value="0.05" units="cm"/>
      <inkml:brushProperty name="height" value="0.05" units="cm"/>
      <inkml:brushProperty name="color" value="#006666"/>
    </inkml:brush>
  </inkml:definitions>
  <inkml:trace contextRef="#ctx0" brushRef="#br0">0 1 4609 0 0,'1'0'321'0'0,"-1"0"1"0"0,1 0-1 0 0,-1 0 0 0 0,1 0 1 0 0,-1 0-1 0 0,1 0 0 0 0,-1 0 0 0 0,0 0 1 0 0,1 0-1 0 0,-1 1 0 0 0,1-1 1 0 0,-1 0-1 0 0,0 0 0 0 0,1 0 1 0 0,-1 1-1 0 0,0-1 0 0 0,1 0 1 0 0,-1 1-1 0 0,0-1 0 0 0,1 0 1 0 0,-1 1-1 0 0,0-1 0 0 0,0 0 1 0 0,1 1-1 0 0,-1-1 0 0 0,0 0 0 0 0,0 1 1 0 0,0-1-1 0 0,1 1 0 0 0,-1-1 1 0 0,0 0-1 0 0,0 1 0 0 0,0-1 1 0 0,0 1-1 0 0,0-1 0 0 0,0 1 1 0 0,0-1-1 0 0,0 1 0 0 0,0-1 1 0 0,0 0-1 0 0,0 1 0 0 0,0 11-132 0 0,2 3 493 0 0,-1 0-1 0 0,-1 22 1 0 0,0-4-217 0 0,0 195 1155 0 0,11-135-1333 0 0,-11-89-269 0 0,1 0 1 0 0,1-1-1 0 0,-1 1 0 0 0,1-1 0 0 0,-1 1 0 0 0,1-1 1 0 0,0 0-1 0 0,0 1 0 0 0,5 4 0 0 0,-6-6-11 0 0,0-1-1 0 0,1 1 1 0 0,-1-1 0 0 0,0 1-1 0 0,1-1 1 0 0,0 1-1 0 0,-1-1 1 0 0,1 0-1 0 0,0 0 1 0 0,0 0-1 0 0,0 0 1 0 0,0 0 0 0 0,0 0-1 0 0,0 0 1 0 0,0-1-1 0 0,0 1 1 0 0,0-1-1 0 0,4 1 1 0 0,-5-1-168 0 0,1-1 0 0 0,0 0-1 0 0,-1 0 1 0 0,1 0 0 0 0,-1 0 0 0 0,0 0 0 0 0,1 0 0 0 0,-1 0 0 0 0,0-1-1 0 0,1 1 1 0 0,-1 0 0 0 0,0-1 0 0 0,0 1 0 0 0,1-3 0 0 0,12-12-2759 0 0,-6 11 1563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9:22.532"/>
    </inkml:context>
    <inkml:brush xml:id="br0">
      <inkml:brushProperty name="width" value="0.05" units="cm"/>
      <inkml:brushProperty name="height" value="0.05" units="cm"/>
      <inkml:brushProperty name="color" value="#006666"/>
    </inkml:brush>
  </inkml:definitions>
  <inkml:trace contextRef="#ctx0" brushRef="#br0">25 61 5385 0 0,'-22'17'7733'0'0,"20"-16"-4483"0"0,14-11-1550 0 0,1 3-1317 0 0,-1-1 0 0 0,1 2-1 0 0,0 0 1 0 0,1 0 0 0 0,-1 1 0 0 0,29-5 0 0 0,88-9-2288 0 0,-97 18-576 0 0,-24 1 1282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9:23.093"/>
    </inkml:context>
    <inkml:brush xml:id="br0">
      <inkml:brushProperty name="width" value="0.05" units="cm"/>
      <inkml:brushProperty name="height" value="0.05" units="cm"/>
      <inkml:brushProperty name="color" value="#006666"/>
    </inkml:brush>
  </inkml:definitions>
  <inkml:trace contextRef="#ctx0" brushRef="#br0">6 145 9434 0 0,'-1'0'320'0'0,"1"0"-1"0"0,0-1 1 0 0,-1 1 0 0 0,1 0-1 0 0,0-1 1 0 0,-1 1-1 0 0,1 0 1 0 0,0-1 0 0 0,0 1-1 0 0,-1 0 1 0 0,1-1 0 0 0,0 1-1 0 0,0-1 1 0 0,-1 1-1 0 0,1-1 1 0 0,0 1 0 0 0,0 0-1 0 0,0-1 1 0 0,0 1 0 0 0,0-1-1 0 0,0 1 1 0 0,0-1 0 0 0,0 1-1 0 0,0-1 1 0 0,0 1-1 0 0,0-1 1 0 0,0 1 0 0 0,0-1-1 0 0,0 1 1 0 0,1-1 0 0 0,12-7 2537 0 0,24 2-3506 0 0,-34 6 1325 0 0,16-1-543 0 0,0 1-1 0 0,20 2 0 0 0,12 1 133 0 0,-51-3-246 0 0,0 0 0 0 0,1 0 0 0 0,-1 0 0 0 0,1-1 1 0 0,-1 1-1 0 0,0 0 0 0 0,1 0 0 0 0,-1 0 0 0 0,0-1 0 0 0,1 1 0 0 0,-1 0 1 0 0,0 0-1 0 0,1-1 0 0 0,-1 1 0 0 0,0 0 0 0 0,0-1 0 0 0,1 1 1 0 0,-1 0-1 0 0,0-1 0 0 0,0 1 0 0 0,0 0 0 0 0,1-1 0 0 0,-1 1 0 0 0,0-1 1 0 0,0 1-1 0 0,0 0 0 0 0,0-2 0 0 0,2-18 130 0 0,-2 15-137 0 0,0 1-1 0 0,0-1 0 0 0,-1 0 1 0 0,0 0-1 0 0,0 0 1 0 0,-3-7-1 0 0,2 8 2 0 0,0 1-1 0 0,0-1 0 0 0,0 0 1 0 0,0 1-1 0 0,-1 0 0 0 0,0-1 1 0 0,1 1-1 0 0,-1 0 1 0 0,-1 1-1 0 0,1-1 0 0 0,0 0 1 0 0,-7-3-1 0 0,7 5-14 0 0,0-1-1 0 0,0 1 1 0 0,0 0 0 0 0,-1 1 0 0 0,1-1-1 0 0,0 1 1 0 0,0-1 0 0 0,0 1 0 0 0,-1 0-1 0 0,1 0 1 0 0,0 1 0 0 0,0-1 0 0 0,0 0-1 0 0,0 1 1 0 0,-1 0 0 0 0,1 0 0 0 0,-5 2-1 0 0,4-1-5 0 0,-1 1-1 0 0,0 0 0 0 0,1 0 0 0 0,0 0 0 0 0,0 0 1 0 0,0 1-1 0 0,0-1 0 0 0,0 1 0 0 0,0 0 0 0 0,1 0 1 0 0,0 1-1 0 0,0-1 0 0 0,0 1 0 0 0,1 0 0 0 0,-1-1 1 0 0,1 1-1 0 0,0 0 0 0 0,-1 7 0 0 0,0-3-5 0 0,1 1-1 0 0,0-1 1 0 0,0 0-1 0 0,1 1 1 0 0,1-1-1 0 0,-1 1 1 0 0,2-1-1 0 0,-1 1 1 0 0,3 13-1 0 0,-1-20 20 0 0,-1 0-1 0 0,1 0 0 0 0,-1 0 1 0 0,1 0-1 0 0,0 0 0 0 0,0-1 1 0 0,0 1-1 0 0,0 0 1 0 0,1-1-1 0 0,-1 0 0 0 0,1 0 1 0 0,-1 0-1 0 0,6 3 0 0 0,39 22 75 0 0,-40-23-74 0 0,0-1 0 0 0,1 0 0 0 0,-1 0 0 0 0,1-1 0 0 0,0 0 0 0 0,0 0 0 0 0,0-1 0 0 0,0 0 0 0 0,0 0 0 0 0,0-1 0 0 0,0 0 0 0 0,0 0 0 0 0,8-2 0 0 0,-7 0-676 0 0,0 0 0 0 0,-1-1 0 0 0,0 0 0 0 0,1 0 0 0 0,-1-1 0 0 0,-1 0 0 0 0,11-7 0 0 0,-6 4-1213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9:23.932"/>
    </inkml:context>
    <inkml:brush xml:id="br0">
      <inkml:brushProperty name="width" value="0.05" units="cm"/>
      <inkml:brushProperty name="height" value="0.05" units="cm"/>
      <inkml:brushProperty name="color" value="#006666"/>
    </inkml:brush>
  </inkml:definitions>
  <inkml:trace contextRef="#ctx0" brushRef="#br0">22 53 4849 0 0,'-4'-8'8798'0'0,"0"2"-2966"0"0,0 16-4721 0 0,1 16-1014 0 0,2 0 0 0 0,3 40 0 0 0,1-6-39 0 0,-3-48-34 0 0,0-3 33 0 0,0 0 1 0 0,0 0-1 0 0,0 0 0 0 0,-1-1 1 0 0,-1 1-1 0 0,1 0 1 0 0,-5 12-1 0 0,11-35 33 0 0,0 0 0 0 0,0-1-1 0 0,-1 0 1 0 0,2-21 0 0 0,2-5-63 0 0,-1 3-37 0 0,9-32-10 0 0,-14 64 14 0 0,0 0 0 0 0,0 0 0 0 0,1 1 0 0 0,0-1 0 0 0,0 1 0 0 0,0-1 0 0 0,1 1 0 0 0,7-9 0 0 0,-9 13 0 0 0,0-1 0 0 0,0 0-1 0 0,0 0 1 0 0,0 1 0 0 0,0-1 0 0 0,1 1 0 0 0,-1 0 0 0 0,0-1-1 0 0,1 1 1 0 0,-1 0 0 0 0,1 0 0 0 0,-1 1 0 0 0,1-1 0 0 0,0 1-1 0 0,-1-1 1 0 0,1 1 0 0 0,-1 0 0 0 0,1 0 0 0 0,0 0 0 0 0,-1 0-1 0 0,1 0 1 0 0,0 1 0 0 0,-1-1 0 0 0,1 1 0 0 0,3 1 0 0 0,-3-1 5 0 0,0 1 0 0 0,0-1 0 0 0,0 1 0 0 0,0 0 1 0 0,0 0-1 0 0,-1 0 0 0 0,1 0 0 0 0,-1 0 1 0 0,1 1-1 0 0,-1-1 0 0 0,0 1 0 0 0,0-1 0 0 0,0 1 1 0 0,0 0-1 0 0,0 0 0 0 0,-1 0 0 0 0,1 0 1 0 0,-1 0-1 0 0,1 4 0 0 0,6 29 85 0 0,-2 0-1 0 0,3 54 1 0 0,-9-82-62 0 0,0 3-26 0 0,0 0-1 0 0,-1 0 0 0 0,-1 0 0 0 0,-4 16 0 0 0,5-26-2663 0 0,0-4 177 0 0,2-6-434 0 0,0 4 1437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9:24.579"/>
    </inkml:context>
    <inkml:brush xml:id="br0">
      <inkml:brushProperty name="width" value="0.05" units="cm"/>
      <inkml:brushProperty name="height" value="0.05" units="cm"/>
      <inkml:brushProperty name="color" value="#006666"/>
    </inkml:brush>
  </inkml:definitions>
  <inkml:trace contextRef="#ctx0" brushRef="#br0">10 39 6337 0 0,'-9'12'6625'0'0,"13"-20"-1862"0"0,15-19-1860 0 0,-17 25-2869 0 0,0 0-1 0 0,0 1 1 0 0,0 0-1 0 0,0-1 1 0 0,0 1-1 0 0,0 0 1 0 0,1 0-1 0 0,-1 0 1 0 0,0 0-1 0 0,1 0 1 0 0,-1 1-1 0 0,0-1 1 0 0,1 1-1 0 0,-1 0 1 0 0,1-1-1 0 0,-1 1 1 0 0,1 0-1 0 0,-1 0 1 0 0,3 1-1 0 0,-2 0-37 0 0,1 1 0 0 0,-1-1 0 0 0,0 1-1 0 0,0-1 1 0 0,0 1 0 0 0,0 0 0 0 0,-1 0-1 0 0,1 1 1 0 0,-1-1 0 0 0,1 0 0 0 0,-1 1 0 0 0,0 0-1 0 0,3 3 1 0 0,23 33 70 0 0,-19-25-16 0 0,0-1 0 0 0,1-1 0 0 0,0 1 0 0 0,21 17 0 0 0,-26-26 5 0 0,-4-3-26 0 0,1 0 0 0 0,-1 0 0 0 0,1 0 0 0 0,-1 0 1 0 0,0 0-1 0 0,1 0 0 0 0,-1 1 0 0 0,0-1 0 0 0,0 0 0 0 0,0 1 0 0 0,0-1 0 0 0,0 1 0 0 0,1 1 0 0 0,-34-13 615 0 0,17 4-557 0 0,6 3-73 0 0,-1-1 1 0 0,0 1 0 0 0,1 1-1 0 0,-1-1 1 0 0,0 2 0 0 0,-18-2-1 0 0,24 4-29 0 0,0 0-1 0 0,0 1 0 0 0,0-1 0 0 0,1 1 1 0 0,-1-1-1 0 0,0 1 0 0 0,1 0 0 0 0,-1 1 1 0 0,1-1-1 0 0,0 1 0 0 0,0-1 1 0 0,0 1-1 0 0,0 0 0 0 0,0 0 0 0 0,1 0 1 0 0,-5 7-1 0 0,4-6 25 0 0,0 1 0 0 0,0-1 0 0 0,1 1 0 0 0,0 0 0 0 0,-1 0 0 0 0,2 0 0 0 0,-1 0 1 0 0,0 0-1 0 0,1 1 0 0 0,0-1 0 0 0,1 0 0 0 0,-1 8 0 0 0,1-10 24 0 0,1 0-1 0 0,0 0 1 0 0,0 0 0 0 0,1 0 0 0 0,-1-1-1 0 0,1 1 1 0 0,-1 0 0 0 0,1-1 0 0 0,0 1-1 0 0,0-1 1 0 0,0 1 0 0 0,0-1 0 0 0,0 0-1 0 0,0 0 1 0 0,1 0 0 0 0,-1 0 0 0 0,1 0-1 0 0,3 1 1 0 0,0 1-7 0 0,-1-1 1 0 0,1 0-1 0 0,0 0 1 0 0,0-1-1 0 0,1 1 1 0 0,-1-1-1 0 0,11 1 0 0 0,-9-2-26 0 0,-1 0-1 0 0,0 0 0 0 0,1-1 1 0 0,-1 0-1 0 0,0-1 0 0 0,1 0 1 0 0,-1 0-1 0 0,0 0 0 0 0,0-1 1 0 0,0 0-1 0 0,0-1 0 0 0,0 1 1 0 0,0-1-1 0 0,-1 0 0 0 0,1-1 1 0 0,-1 0-1 0 0,0 0 0 0 0,0 0 1 0 0,0-1-1 0 0,-1 0 0 0 0,6-5 1 0 0,-8 5-539 0 0,-1 3-63 0 0,0 1 0 0 0,0-1 0 0 0,-1 0 0 0 0,1 0 1 0 0,-1 0-1 0 0,0-1 0 0 0,1 1 0 0 0,-1 0 0 0 0,1-5 0 0 0,0 2-613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9:25.518"/>
    </inkml:context>
    <inkml:brush xml:id="br0">
      <inkml:brushProperty name="width" value="0.05" units="cm"/>
      <inkml:brushProperty name="height" value="0.05" units="cm"/>
      <inkml:brushProperty name="color" value="#006666"/>
    </inkml:brush>
  </inkml:definitions>
  <inkml:trace contextRef="#ctx0" brushRef="#br0">0 59 7426 0 0,'1'-14'11078'0'0,"2"19"-7131"0"0,3 28-5060 0 0,-4-21 2020 0 0,2 15-814 0 0,-2 1 1 0 0,-1 0 0 0 0,-3 48-1 0 0,1-56-35 0 0,2 0-26 0 0,-1-20-25 0 0,0 1-1 0 0,0-1 0 0 0,-1 1 1 0 0,1-1-1 0 0,0 1 0 0 0,0-1 1 0 0,0 1-1 0 0,0-1 0 0 0,0 1 1 0 0,0-1-1 0 0,1 0 1 0 0,-1 1-1 0 0,0-1 0 0 0,0 1 1 0 0,0-1-1 0 0,0 1 0 0 0,0-1 1 0 0,1 1-1 0 0,-1-1 0 0 0,0 0 1 0 0,0 1-1 0 0,1-1 0 0 0,-1 1 1 0 0,0-1-1 0 0,1 0 0 0 0,-1 1 1 0 0,0-1-1 0 0,1 0 0 0 0,-1 0 1 0 0,1 1-1 0 0,-1-1 0 0 0,0 0 1 0 0,2 1-1 0 0,-1-3 27 0 0,1 0 0 0 0,-1 1 0 0 0,0-1 0 0 0,1 0 0 0 0,-1 0 1 0 0,0 0-1 0 0,0 0 0 0 0,0 0 0 0 0,0 0 0 0 0,0 0 0 0 0,-1 0 0 0 0,1-1 0 0 0,0-1 0 0 0,4-31 127 0 0,-4 5-118 0 0,1-4-26 0 0,7-35 1 0 0,-8 60-28 0 0,1 0 1 0 0,1 1 0 0 0,-1-1-1 0 0,1 1 1 0 0,1 0-1 0 0,-1 0 1 0 0,1 0-1 0 0,1 0 1 0 0,6-8-1 0 0,-11 15 7 0 0,1 0 0 0 0,0 0-1 0 0,0 0 1 0 0,0 0 0 0 0,0 0 0 0 0,0 0-1 0 0,0 0 1 0 0,0 0 0 0 0,0 0-1 0 0,0 1 1 0 0,0-1 0 0 0,0 0 0 0 0,1 1-1 0 0,-1-1 1 0 0,0 1 0 0 0,0 0 0 0 0,1-1-1 0 0,-1 1 1 0 0,0 0 0 0 0,1 0-1 0 0,-1-1 1 0 0,0 1 0 0 0,1 0 0 0 0,1 1-1 0 0,-1-1 0 0 0,0 1-1 0 0,0 0 1 0 0,0 0-1 0 0,0 0 1 0 0,0 0-1 0 0,0 0 0 0 0,0 1 1 0 0,0-1-1 0 0,-1 1 1 0 0,1-1-1 0 0,0 1 1 0 0,-1-1-1 0 0,2 3 1 0 0,3 5 25 0 0,0 0-1 0 0,0 0 1 0 0,-1 1 0 0 0,7 17 0 0 0,-6-9 33 0 0,-1 0 0 0 0,0 1 0 0 0,-2-1 0 0 0,0 1 0 0 0,-1 0 0 0 0,-1 30 0 0 0,-1-45-40 0 0,0 15 49 0 0,1-19-60 0 0,-1 0 0 0 0,0 0 0 0 0,0 0 0 0 0,0 0 0 0 0,0 0 0 0 0,0-1 0 0 0,0 1 0 0 0,0 0 0 0 0,0 0 0 0 0,1 0 0 0 0,-1 0 0 0 0,0 0 0 0 0,0 0 0 0 0,0 0 0 0 0,0 0 0 0 0,0-1 0 0 0,1 1 0 0 0,-1 0 0 0 0,0 0 0 0 0,0 0 0 0 0,0 0 0 0 0,0 0 0 0 0,1 0 0 0 0,-1 0 1 0 0,0 0-1 0 0,0 0 0 0 0,0 0 0 0 0,0 0 0 0 0,1 0 0 0 0,-1 0 0 0 0,0 0 0 0 0,0 0 0 0 0,0 0 0 0 0,0 1 0 0 0,1-1 0 0 0,-1 0 0 0 0,0 0 0 0 0,0 0 0 0 0,0 0 0 0 0,0 0 0 0 0,0 0 0 0 0,1 0 0 0 0,-1 0 0 0 0,0 1 0 0 0,0-1 0 0 0,0 0 0 0 0,0 0 0 0 0,0 0 0 0 0,0 0 0 0 0,0 0 0 0 0,0 1 0 0 0,0-1 0 0 0,1 0 0 0 0,-1 0 0 0 0,0 0 0 0 0,0 0 0 0 0,0 0 0 0 0,0 1 0 0 0,0-1 0 0 0,0 0 0 0 0,0 0 0 0 0,6-8 48 0 0,-4 5-38 0 0,0 1-1 0 0,0 0 1 0 0,0-1 0 0 0,-1 1-1 0 0,1-1 1 0 0,-1 0-1 0 0,0 0 1 0 0,1-4 0 0 0,4-12 17 0 0,-3 6-27 0 0,0 1 0 0 0,1-1 0 0 0,1 1 1 0 0,0-1-1 0 0,1 1 0 0 0,0 1 0 0 0,10-15 0 0 0,0 4-13 0 0,-11 13 10 0 0,1 1-1 0 0,0 0 1 0 0,0 0 0 0 0,1 0 0 0 0,0 1 0 0 0,0 0 0 0 0,0 0 0 0 0,1 1 0 0 0,12-7 0 0 0,-20 12 1 0 0,1 1 0 0 0,0 0 1 0 0,0-1-1 0 0,-1 1 0 0 0,1 0 1 0 0,0 0-1 0 0,-1 0 1 0 0,1-1-1 0 0,0 1 0 0 0,0 0 1 0 0,-1 0-1 0 0,1 0 1 0 0,0 0-1 0 0,0 0 0 0 0,-1 0 1 0 0,1 1-1 0 0,0-1 1 0 0,0 0-1 0 0,-1 0 0 0 0,1 0 1 0 0,0 1-1 0 0,-1-1 0 0 0,1 0 1 0 0,0 1-1 0 0,-1-1 1 0 0,1 1-1 0 0,0-1 0 0 0,0 1 1 0 0,0 1 3 0 0,1 0-1 0 0,-1 0 1 0 0,0 0 0 0 0,0-1 0 0 0,0 2 0 0 0,0-1-1 0 0,0 0 1 0 0,0 0 0 0 0,1 4 0 0 0,0 7 27 0 0,0 0 0 0 0,1 21 0 0 0,-3-28-20 0 0,0 56 137 0 0,-1-41-84 0 0,1-1 0 0 0,5 35 0 0 0,-5-54-145 0 0,0 0 1 0 0,1-1-1 0 0,-1 1 1 0 0,0 0-1 0 0,1-1 0 0 0,-1 1 1 0 0,1-1-1 0 0,-1 1 0 0 0,1-1 1 0 0,-1 1-1 0 0,1-1 1 0 0,-1 1-1 0 0,1-1 0 0 0,0 1 1 0 0,-1-1-1 0 0,1 0 1 0 0,0 1-1 0 0,-1-1 0 0 0,1 0 1 0 0,0 0-1 0 0,-1 1 1 0 0,1-1-1 0 0,0 0 0 0 0,-1 0 1 0 0,1 0-1 0 0,1 0 1 0 0,19-2-7217 0 0,-16 0 5257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04.501"/>
    </inkml:context>
    <inkml:brush xml:id="br0">
      <inkml:brushProperty name="width" value="0.1" units="cm"/>
      <inkml:brushProperty name="height" value="0.1" units="cm"/>
      <inkml:brushProperty name="color" value="#333333"/>
    </inkml:brush>
  </inkml:definitions>
  <inkml:trace contextRef="#ctx0" brushRef="#br0">31 191 4969 0 0,'-2'1'611'0'0,"0"-1"0"0"0,0 1 0 0 0,1 0 0 0 0,-1 0 0 0 0,0 0 1 0 0,0 0-1 0 0,1 0 0 0 0,-1 1 0 0 0,1-1 0 0 0,-1 1 0 0 0,1-1 0 0 0,0 1 0 0 0,-1-1 0 0 0,1 1 0 0 0,0 0 0 0 0,-2 3 0 0 0,3-3-328 0 0,-1 0-1 0 0,0 0 0 0 0,1 1 1 0 0,0-1-1 0 0,-1 0 0 0 0,1 0 1 0 0,0 1-1 0 0,0-1 0 0 0,0 0 1 0 0,1 1-1 0 0,-1-1 0 0 0,2 5 1 0 0,0-2-170 0 0,0 1 0 0 0,0-1 1 0 0,1 1-1 0 0,0-1 1 0 0,0 0-1 0 0,0 0 0 0 0,1 0 1 0 0,-1-1-1 0 0,1 1 1 0 0,7 5-1 0 0,15 12 228 0 0,1 0 0 0 0,1-2 1 0 0,1-1-1 0 0,36 17 0 0 0,-47-27-251 0 0,1-2 0 0 0,0 0 0 0 0,1-1 0 0 0,0 0 0 0 0,0-2 0 0 0,0 0 0 0 0,0-2 0 0 0,28 1 1 0 0,-41-4-63 0 0,0 0 0 0 0,-1 0 0 0 0,1 0 0 0 0,-1-1 1 0 0,0 0-1 0 0,1 0 0 0 0,-1-1 0 0 0,0 1 1 0 0,0-2-1 0 0,0 1 0 0 0,-1 0 0 0 0,1-1 0 0 0,-1 0 1 0 0,0 0-1 0 0,0-1 0 0 0,0 0 0 0 0,-1 0 1 0 0,0 0-1 0 0,1 0 0 0 0,-2 0 0 0 0,1-1 1 0 0,-1 0-1 0 0,0 0 0 0 0,0 0 0 0 0,0 0 0 0 0,-1 0 1 0 0,0 0-1 0 0,0-1 0 0 0,1-8 0 0 0,-3 11-3 0 0,0-1-1 0 0,0 1 1 0 0,-1-1-1 0 0,0 1 0 0 0,1-1 1 0 0,-1 1-1 0 0,-1 0 1 0 0,1 0-1 0 0,-1-1 1 0 0,1 1-1 0 0,-1 0 0 0 0,0 0 1 0 0,-1 1-1 0 0,1-1 1 0 0,-1 0-1 0 0,0 1 1 0 0,1-1-1 0 0,-2 1 0 0 0,1 0 1 0 0,0 0-1 0 0,-6-4 1 0 0,3 3-9 0 0,1-1 0 0 0,-1 2 1 0 0,0-1-1 0 0,1 1 0 0 0,-2 0 0 0 0,1 0 1 0 0,0 0-1 0 0,-1 1 0 0 0,1 0 1 0 0,-1 0-1 0 0,1 1 0 0 0,-1 0 1 0 0,-10 0-1 0 0,13 1-19 0 0,1 0 0 0 0,0 0 0 0 0,0 0 0 0 0,0 1 0 0 0,-1-1 0 0 0,1 1 0 0 0,0 0 0 0 0,0 0 0 0 0,0 0 0 0 0,0 0 0 0 0,0 1 0 0 0,1-1 0 0 0,-1 1 0 0 0,0 0 0 0 0,1 0 0 0 0,-1 0 0 0 0,1 0 0 0 0,-1 0 0 0 0,1 0 0 0 0,0 1 0 0 0,0-1 0 0 0,0 1 0 0 0,0 0 0 0 0,1-1 0 0 0,-1 1 0 0 0,1 0 0 0 0,-1 0 0 0 0,1 0 0 0 0,0 0 0 0 0,0 0 0 0 0,1 0 0 0 0,-1 0 0 0 0,0 1 0 0 0,1-1 0 0 0,0 0 0 0 0,0 0 0 0 0,0 0 0 0 0,0 1 0 0 0,0-1 0 0 0,1 0 0 0 0,0 0 0 0 0,-1 0 0 0 0,3 5 0 0 0,-1-2 3 0 0,1 0-1 0 0,0-1 1 0 0,0 1 0 0 0,0-1-1 0 0,1 0 1 0 0,0 0 0 0 0,0 0 0 0 0,0-1-1 0 0,1 1 1 0 0,-1-1 0 0 0,1 0-1 0 0,0 0 1 0 0,10 6 0 0 0,-54-55 111 0 0,26 29-136 0 0,2-1 0 0 0,0 0 0 0 0,0-1 0 0 0,2 0 1 0 0,0 0-1 0 0,1-1 0 0 0,1 0 0 0 0,1 0 0 0 0,1-1 1 0 0,0 0-1 0 0,-2-30 0 0 0,4 25-212 0 0,1 18-657 0 0,1 0-1 0 0,0-1 1 0 0,1 1 0 0 0,-1-1-1 0 0,2 1 1 0 0,1-15 0 0 0,0 16-687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9:26.367"/>
    </inkml:context>
    <inkml:brush xml:id="br0">
      <inkml:brushProperty name="width" value="0.05" units="cm"/>
      <inkml:brushProperty name="height" value="0.05" units="cm"/>
      <inkml:brushProperty name="color" value="#006666"/>
    </inkml:brush>
  </inkml:definitions>
  <inkml:trace contextRef="#ctx0" brushRef="#br0">22 100 5825 0 0,'-5'3'2922'0'0,"-10"6"3480"0"0,13-7-3290 0 0,8-2-346 0 0,8-2-2304 0 0,0 1-1 0 0,0 1 1 0 0,0 0-1 0 0,0 1 1 0 0,0 0 0 0 0,20 6-1 0 0,-17-4-404 0 0,-1-1 0 0 0,1 0-1 0 0,30-1 1 0 0,-46-1-42 0 0,0 0 0 0 0,1-1 0 0 0,-1 1 0 0 0,0 0 0 0 0,0-1 0 0 0,-1 0 0 0 0,1 1 0 0 0,0-1-1 0 0,0 1 1 0 0,0-1 0 0 0,0 0 0 0 0,0 0 0 0 0,-1 1 0 0 0,1-1 0 0 0,0 0 0 0 0,0 0 0 0 0,-1 0 0 0 0,1 0 0 0 0,-1 0 0 0 0,1 0-1 0 0,-1 0 1 0 0,0 0 0 0 0,1 0 0 0 0,-1 0 0 0 0,0 0 0 0 0,1 0 0 0 0,-1 0 0 0 0,0 0 0 0 0,0 0 0 0 0,0-1 0 0 0,0 0 0 0 0,0-3-23 0 0,0 0 0 0 0,0 0 0 0 0,0 0 0 0 0,-1 0 0 0 0,-2-10 0 0 0,2 12 13 0 0,0 0 0 0 0,-1 0 1 0 0,1-1-1 0 0,-1 1 1 0 0,0 0-1 0 0,0 0 0 0 0,0 0 1 0 0,0 1-1 0 0,0-1 0 0 0,-1 0 1 0 0,1 1-1 0 0,-1 0 1 0 0,1-1-1 0 0,-1 1 0 0 0,0 0 1 0 0,0 1-1 0 0,0-1 1 0 0,0 0-1 0 0,-1 1 0 0 0,1-1 1 0 0,0 1-1 0 0,-6-1 0 0 0,0 0 1 0 0,0 1 1 0 0,0-1-1 0 0,0 2 0 0 0,-1-1 0 0 0,1 1 0 0 0,0 1 0 0 0,-14 2 0 0 0,20-3-7 0 0,0 1 1 0 0,0 0 0 0 0,0 0-1 0 0,0 0 1 0 0,0 0 0 0 0,0 0-1 0 0,0 0 1 0 0,0 1-1 0 0,1 0 1 0 0,-1-1 0 0 0,0 1-1 0 0,1 0 1 0 0,0 0 0 0 0,-1 0-1 0 0,1 1 1 0 0,0-1 0 0 0,0 0-1 0 0,-2 5 1 0 0,1-2 1 0 0,0 1-1 0 0,1 0 1 0 0,0 0-1 0 0,0 0 1 0 0,0 0 0 0 0,1 0-1 0 0,0 0 1 0 0,0 10-1 0 0,0-3 13 0 0,2 1 0 0 0,-1-1 0 0 0,2 0 0 0 0,0 0 0 0 0,0 0 0 0 0,1 0 0 0 0,1 0 0 0 0,0 0 0 0 0,7 12 0 0 0,-10-22 11 0 0,1 0 1 0 0,0-1 0 0 0,0 1 0 0 0,0-1-1 0 0,0 0 1 0 0,0 1 0 0 0,1-1-1 0 0,-1 0 1 0 0,1 0 0 0 0,-1-1 0 0 0,1 1-1 0 0,0 0 1 0 0,-1-1 0 0 0,1 0-1 0 0,0 1 1 0 0,0-1 0 0 0,0 0 0 0 0,5 0-1 0 0,4 2 23 0 0,-1-2-1 0 0,1 1 0 0 0,18-1 1 0 0,-20-2-115 0 0,0 0 1 0 0,0 0 0 0 0,0-1 0 0 0,10-3 0 0 0,20-7-2998 0 0,-4 1-3815 0 0,-27 9 4582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9:26.718"/>
    </inkml:context>
    <inkml:brush xml:id="br0">
      <inkml:brushProperty name="width" value="0.05" units="cm"/>
      <inkml:brushProperty name="height" value="0.05" units="cm"/>
      <inkml:brushProperty name="color" value="#006666"/>
    </inkml:brush>
  </inkml:definitions>
  <inkml:trace contextRef="#ctx0" brushRef="#br0">0 1 11570 0 0,'1'1'4970'0'0,"0"1"-3178"0"0,-1 0-1184 0 0,1 1 304 0 0,-1-2-352 0 0,0 1-112 0 0,-1-1-103 0 0,1 0-113 0 0,0 1-152 0 0,0-1-48 0 0,0-1-96 0 0,0 0-160 0 0,0 1-577 0 0,1 0-687 0 0,0-1 1144 0 0,0 1-800 0 0,-1 1-681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04.318"/>
    </inkml:context>
    <inkml:brush xml:id="br0">
      <inkml:brushProperty name="width" value="0.05" units="cm"/>
      <inkml:brushProperty name="height" value="0.05" units="cm"/>
      <inkml:brushProperty name="color" value="#006666"/>
    </inkml:brush>
  </inkml:definitions>
  <inkml:trace contextRef="#ctx0" brushRef="#br0">24 35 3065 0 0,'-1'0'164'0'0,"1"0"0"0"0,0 1 1 0 0,-1-1-1 0 0,1 0 1 0 0,0 0-1 0 0,-1 0 1 0 0,1 0-1 0 0,-1 0 0 0 0,1 0 1 0 0,0 0-1 0 0,-1 0 1 0 0,1 0-1 0 0,0 0 0 0 0,-1 0 1 0 0,1 0-1 0 0,0 0 1 0 0,-1 0-1 0 0,1 0 0 0 0,-1 0 1 0 0,1 0-1 0 0,0 0 1 0 0,-1 0-1 0 0,1-1 1 0 0,0 1-1 0 0,-1 0 0 0 0,1 0 1 0 0,0 0-1 0 0,0-1 1 0 0,-1 1-1 0 0,1 0 0 0 0,0 0 1 0 0,-1-1-1 0 0,1 1 1 0 0,0 0-1 0 0,0 0 0 0 0,0-1 1 0 0,-1 1-1 0 0,1-1 1 0 0,-1-14 3913 0 0,1 11-4329 0 0,-7-5 2960 0 0,5 7-1300 0 0,7 9-1290 0 0,-3-1-93 0 0,0 1 0 0 0,-1-1 0 0 0,1 1 0 0 0,-1-1 0 0 0,0 1 1 0 0,-1 0-1 0 0,0 0 0 0 0,0-1 0 0 0,-1 8 0 0 0,1 10 57 0 0,-1 88 134 0 0,-1-77-183 0 0,2-1 1 0 0,1 0-1 0 0,1 0 1 0 0,10 46 0 0 0,-12-80-33 0 0,1 5 23 0 0,0-1 0 0 0,0 0 1 0 0,0 1-1 0 0,0-1 0 0 0,-1 0 0 0 0,0 1 0 0 0,0-1 1 0 0,-1 9-1 0 0,7-68-6872 0 0,-3 43 5432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06.019"/>
    </inkml:context>
    <inkml:brush xml:id="br0">
      <inkml:brushProperty name="width" value="0.05" units="cm"/>
      <inkml:brushProperty name="height" value="0.05" units="cm"/>
      <inkml:brushProperty name="color" value="#006666"/>
    </inkml:brush>
  </inkml:definitions>
  <inkml:trace contextRef="#ctx0" brushRef="#br0">3 93 2369 0 0,'-2'-4'10497'0'0,"2"-3"-7126"0"0,0 6-3361 0 0,0 1-1 0 0,0 0 1 0 0,0-1 0 0 0,0 1-1 0 0,0-1 1 0 0,0 1-1 0 0,1 0 1 0 0,-1 0 0 0 0,0-1-1 0 0,0 1 1 0 0,0 0 0 0 0,0-1-1 0 0,1 1 1 0 0,-1 0-1 0 0,0 0 1 0 0,0-1 0 0 0,1 1-1 0 0,-1 0 1 0 0,0 0-1 0 0,0-1 1 0 0,1 1 0 0 0,-1 0-1 0 0,0 0 1 0 0,1 0 0 0 0,-1 0-1 0 0,0-1 1 0 0,1 1-1 0 0,-1 0 1 0 0,0 0 0 0 0,1 0-1 0 0,-1 0 1 0 0,0 0-1 0 0,1 0 1 0 0,-1 0 0 0 0,0 0-1 0 0,1 0 1 0 0,-1 0 0 0 0,0 0-1 0 0,1 0 1 0 0,-1 0-1 0 0,0 0 1 0 0,1 0 0 0 0,-1 1-1 0 0,0-1 1 0 0,1 0 0 0 0,-1 0-1 0 0,0 0 1 0 0,0 0-1 0 0,1 1 1 0 0,-1-1 0 0 0,31 18-13 0 0,-26-14 24 0 0,-1-1 0 0 0,1 0 1 0 0,0 0-1 0 0,0-1 0 0 0,0 1 0 0 0,1-1 0 0 0,9 2 0 0 0,30 3 200 0 0,0-3 0 0 0,1-2 0 0 0,47-4 0 0 0,-14 1-126 0 0,283-3 199 0 0,-179-4-71 0 0,-34 1-104 0 0,62-5-67 0 0,-7 0-1 0 0,115 21-27 0 0,-52 0 36 0 0,167 11-29 0 0,-50-8-6 0 0,-135-25-6 0 0,-38 1-2 0 0,-114 10-11 0 0,326-15 75 0 0,-240-6-35 0 0,46-3-20 0 0,22 18-30 0 0,91-9 512 0 0,9 2-218 0 0,-208 14-269 0 0,89 3 30 0 0,6 1-4 0 0,17-4 32 0 0,-26 13-25 0 0,-27 0 27 0 0,-77-10 0 0 0,-23 7 48 0 0,-18-14-103 0 0,-83 6-18 0 0,0-1 1 0 0,0 1 0 0 0,-1 0-1 0 0,1-1 1 0 0,0 1 0 0 0,0 0-1 0 0,0-1 1 0 0,-1 1 0 0 0,1 0-1 0 0,0 0 1 0 0,-1-1 0 0 0,1 1-1 0 0,-1 0 1 0 0,1 0 0 0 0,-1 0-1 0 0,0 0 1 0 0,1 0 0 0 0,-1 0-1 0 0,0 0 1 0 0,1 0 0 0 0,-1 0-1 0 0,0 0 1 0 0,0 2 0 0 0,5 28 80 0 0,-5-29-93 0 0,-2 37 14 0 0,-1-8-17 0 0,-4 113-9 0 0,6-14 40 0 0,5-94 61 0 0,0 1-338 0 0,-5-13-2792 0 0,-4-18 1146 0 0,-6-3 360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07.836"/>
    </inkml:context>
    <inkml:brush xml:id="br0">
      <inkml:brushProperty name="width" value="0.05" units="cm"/>
      <inkml:brushProperty name="height" value="0.05" units="cm"/>
      <inkml:brushProperty name="color" value="#006666"/>
    </inkml:brush>
  </inkml:definitions>
  <inkml:trace contextRef="#ctx0" brushRef="#br0">4 154 5513 0 0,'-1'0'356'0'0,"1"-1"-1"0"0,0 0 1 0 0,-1 1-1 0 0,1-1 1 0 0,0 0-1 0 0,0 1 1 0 0,0-1 0 0 0,-1 0-1 0 0,1 1 1 0 0,0-1-1 0 0,0 0 1 0 0,0 1-1 0 0,0-1 1 0 0,0 0-1 0 0,0 0 1 0 0,0 1 0 0 0,0-1-1 0 0,0 0 1 0 0,1 1-1 0 0,-1-1 1 0 0,0 0-1 0 0,0 1 1 0 0,1-2-1 0 0,0 1-223 0 0,-1 1-1 0 0,1-1 0 0 0,0 0 0 0 0,0 1 0 0 0,-1-1 1 0 0,1 1-1 0 0,0-1 0 0 0,0 1 0 0 0,0-1 0 0 0,0 1 0 0 0,0-1 1 0 0,0 1-1 0 0,0 0 0 0 0,1-1 0 0 0,3 1-92 0 0,0-1 0 0 0,1 1-1 0 0,-1 0 1 0 0,0 0 0 0 0,0 1-1 0 0,5 0 1 0 0,48 7 594 0 0,0-3 0 0 0,65-2 1 0 0,-58-3-399 0 0,85 12 0 0 0,-64-2 38 0 0,-1-3 1 0 0,1-5 0 0 0,106-9 0 0 0,247-43 108 0 0,-372 39-347 0 0,156-18 28 0 0,108 19-20 0 0,-265 9-40 0 0,128-8 12 0 0,-80 3 6 0 0,155 9-1 0 0,-149 7-31 0 0,85 8 24 0 0,-75-8 12 0 0,153-9 1 0 0,-131-3 23 0 0,58-2-4 0 0,66 1 122 0 0,-120-1 279 0 0,162-24 1 0 0,-197 14-391 0 0,83 5-4 0 0,-68 5-13 0 0,126 1-6 0 0,208-22 270 0 0,-231 28-207 0 0,-188 0 0 0 0,210-1 537 0 0,57 3-530 0 0,-205-2-59 0 0,60 6 40 0 0,-126-1 58 0 0,-41-3-1028 0 0,0 3-4451 0 0,-6-7 3703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8:39.820"/>
    </inkml:context>
    <inkml:brush xml:id="br0">
      <inkml:brushProperty name="width" value="0.05" units="cm"/>
      <inkml:brushProperty name="height" value="0.05" units="cm"/>
      <inkml:brushProperty name="color" value="#006666"/>
    </inkml:brush>
  </inkml:definitions>
  <inkml:trace contextRef="#ctx0" brushRef="#br0">5 14 1312 0 0,'-3'1'8253'0'0,"4"-5"-5638"0"0,2-4-1343 0 0,-3 8-1129 0 0,0 0 5 0 0,-5 28 2034 0 0,5-27-2172 0 0,0 0 0 0 0,0 0 1 0 0,1 0-1 0 0,-1 0 1 0 0,0 0-1 0 0,1 0 0 0 0,-1 0 1 0 0,1 0-1 0 0,-1 0 0 0 0,1 0 1 0 0,-1 0-1 0 0,1-1 1 0 0,0 1-1 0 0,-1 0 0 0 0,1 0 1 0 0,0-1-1 0 0,0 1 0 0 0,-1 0 1 0 0,1-1-1 0 0,0 1 1 0 0,0 0-1 0 0,0-1 0 0 0,1 1 1 0 0,-1-1-3 0 0,1-1 0 0 0,-1 1 0 0 0,0-1 0 0 0,0 1 0 0 0,1-1 0 0 0,-1 1 0 0 0,0-1 0 0 0,0 0 0 0 0,0 0 0 0 0,0 1 0 0 0,0-1 0 0 0,0 0 0 0 0,0 0 0 0 0,0 0 0 0 0,0 0 0 0 0,0 0 0 0 0,-1 0 0 0 0,1-1 0 0 0,0 0 0 0 0,0 0 0 0 0,0 1 1 0 0,0 0-1 0 0,0-1 0 0 0,-1 1 1 0 0,1-1-1 0 0,-1 1 0 0 0,1-1 0 0 0,-1 1 1 0 0,0-1-1 0 0,0 1 0 0 0,1-1 1 0 0,-1 1-1 0 0,0-4 0 0 0,0 5-7 0 0,-1-1 0 0 0,1 1 0 0 0,0-1 0 0 0,0 1-1 0 0,0-1 1 0 0,-1 1 0 0 0,1-1 0 0 0,0 1 0 0 0,0 0 0 0 0,-1-1 0 0 0,1 1-1 0 0,0-1 1 0 0,-1 1 0 0 0,1 0 0 0 0,0-1 0 0 0,-1 1 0 0 0,1 0 0 0 0,-1 0-1 0 0,1-1 1 0 0,0 1 0 0 0,-1 0 0 0 0,1 0 0 0 0,-1-1 0 0 0,1 1 0 0 0,-1 0 0 0 0,1 0-1 0 0,-1 0 1 0 0,1 0 0 0 0,-1 0 0 0 0,1 0 0 0 0,-1 0 0 0 0,1 0 0 0 0,-1 0-1 0 0,1 0 1 0 0,-1 0 0 0 0,1 0 0 0 0,-1 0 0 0 0,1 0 0 0 0,-1 1 0 0 0,1-1-1 0 0,-1 0 1 0 0,1 0 0 0 0,0 0 0 0 0,-1 1 0 0 0,1-1 0 0 0,-1 0 0 0 0,0 1 0 0 0,0 0-10 0 0,0-1 0 0 0,0 1 0 0 0,0-1 0 0 0,0 1 0 0 0,0 0 0 0 0,1 0 0 0 0,-1-1 0 0 0,0 1 0 0 0,0 0 0 0 0,0 0 0 0 0,1 0 0 0 0,-1 0 0 0 0,0 0 0 0 0,1 0 0 0 0,-1 0 0 0 0,1 0 0 0 0,-1 0 0 0 0,1 0 0 0 0,-1 0 0 0 0,1 0 0 0 0,0 1 0 0 0,0-1 0 0 0,0 0 0 0 0,-1 0 0 0 0,1 0 0 0 0,0 0 0 0 0,0 1 0 0 0,1-1 0 0 0,-1 0 0 0 0,0 0 0 0 0,0 0 0 0 0,0 0 0 0 0,1 2 0 0 0,0-2-332 0 0,-1 0-1 0 0,1 0 1 0 0,-1 0 0 0 0,1 0-1 0 0,0 0 1 0 0,-1 0 0 0 0,1 0 0 0 0,0 0-1 0 0,0 0 1 0 0,0 0 0 0 0,0 0-1 0 0,1 1 1 0 0,2-1-1286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8:40.405"/>
    </inkml:context>
    <inkml:brush xml:id="br0">
      <inkml:brushProperty name="width" value="0.05" units="cm"/>
      <inkml:brushProperty name="height" value="0.05" units="cm"/>
      <inkml:brushProperty name="color" value="#006666"/>
    </inkml:brush>
  </inkml:definitions>
  <inkml:trace contextRef="#ctx0" brushRef="#br0">64 14 3977 0 0,'-14'-1'5166'0'0,"-7"2"-267"0"0,20-1-4802 0 0,0 1 1 0 0,-1-1 0 0 0,1 0 0 0 0,0 1 0 0 0,-1 0 0 0 0,1-1 0 0 0,0 1 0 0 0,0 0 0 0 0,0-1 0 0 0,0 1 0 0 0,-1 0-1 0 0,1 0 1 0 0,0 0 0 0 0,1 0 0 0 0,-1 0 0 0 0,0 0 0 0 0,0 0 0 0 0,0 1 0 0 0,1-1 0 0 0,-1 0 0 0 0,0 2-1 0 0,-1 0 44 0 0,-2 9 315 0 0,5-12-448 0 0,-1 0 1 0 0,0 1 0 0 0,0-1-1 0 0,1 1 1 0 0,-1-1 0 0 0,0 0-1 0 0,1 1 1 0 0,-1-1 0 0 0,0 0-1 0 0,1 1 1 0 0,-1-1-1 0 0,1 0 1 0 0,-1 0 0 0 0,0 1-1 0 0,1-1 1 0 0,-1 0 0 0 0,1 0-1 0 0,-1 0 1 0 0,1 1 0 0 0,-1-1-1 0 0,1 0 1 0 0,-1 0 0 0 0,1 0-1 0 0,-1 0 1 0 0,1 0-1 0 0,-1 0 1 0 0,1 0 0 0 0,-1 0-1 0 0,1 0 1 0 0,0-1 0 0 0,0 1 1 0 0,0 0 1 0 0,0 0-1 0 0,0 0 1 0 0,1 0-1 0 0,-1-1 1 0 0,0 1-1 0 0,0 0 1 0 0,0-1-1 0 0,0 1 1 0 0,0-1-1 0 0,0 1 1 0 0,0-1-1 0 0,0 1 0 0 0,0-1 1 0 0,0 0-1 0 0,-1 0 1 0 0,1 1-1 0 0,0-1 1 0 0,0 0-1 0 0,-1 0 1 0 0,1 0-1 0 0,0 0 1 0 0,-1 0-1 0 0,1 0 1 0 0,-1 0-1 0 0,1 0 1 0 0,-1 0-1 0 0,0 0 1 0 0,1 0-1 0 0,-1 0 1 0 0,0 0-1 0 0,0 0 1 0 0,1 0-1 0 0,-1-1 1 0 0,0 1-1 0 0,0 0 1 0 0,-1 0-1 0 0,1 0 1 0 0,0 0-1 0 0,0 0 1 0 0,0 0-1 0 0,-1 0 1 0 0,1 0-1 0 0,0-1 1 0 0,-1 1-1 0 0,1 0 1 0 0,-1 0-1 0 0,0 0 1 0 0,1 1-1 0 0,-1-1 1 0 0,0-1-1 0 0,-15-8 0 0 0,16 10-11 0 0,0 0 0 0 0,-1 0 1 0 0,1 0-1 0 0,0 0 0 0 0,-1 0 1 0 0,1 0-1 0 0,0 0 0 0 0,-1 0 1 0 0,1 0-1 0 0,0 0 0 0 0,-1 0 0 0 0,1 0 1 0 0,0 0-1 0 0,-1 0 0 0 0,1 0 1 0 0,0 1-1 0 0,-1-1 0 0 0,1 0 1 0 0,0 0-1 0 0,-1 0 0 0 0,1 0 0 0 0,0 1 1 0 0,0-1-1 0 0,-1 0 0 0 0,1 0 1 0 0,0 1-1 0 0,0-1 0 0 0,-1 0 0 0 0,1 0 1 0 0,0 1-1 0 0,0-1 0 0 0,0 0 1 0 0,0 1-1 0 0,-1-1 0 0 0,1 0 1 0 0,0 1-1 0 0,0-1 0 0 0,0 0 0 0 0,0 1 1 0 0,0-1-1 0 0,0 0 0 0 0,0 1 1 0 0,0-1-1 0 0,0 0 0 0 0,0 1 1 0 0,0-1-1 0 0,0 0 0 0 0,0 1 0 0 0,0 0 1 0 0,0-1-40 0 0,1 1 0 0 0,-1 0 0 0 0,0-1 0 0 0,1 1 1 0 0,-1-1-1 0 0,0 1 0 0 0,1 0 0 0 0,-1-1 0 0 0,1 1 1 0 0,-1-1-1 0 0,1 1 0 0 0,-1-1 0 0 0,1 1 0 0 0,-1-1 1 0 0,1 0-1 0 0,0 1 0 0 0,-1-1 0 0 0,1 1 0 0 0,-1-1 0 0 0,1 0 1 0 0,0 0-1 0 0,-1 1 0 0 0,1-1 0 0 0,1 0 0 0 0,19 4-4437 0 0,-20-3 4057 0 0,4-1-1185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8:40.957"/>
    </inkml:context>
    <inkml:brush xml:id="br0">
      <inkml:brushProperty name="width" value="0.05" units="cm"/>
      <inkml:brushProperty name="height" value="0.05" units="cm"/>
      <inkml:brushProperty name="color" value="#006666"/>
    </inkml:brush>
  </inkml:definitions>
  <inkml:trace contextRef="#ctx0" brushRef="#br0">60 15 2008 0 0,'-6'-2'7960'0'0,"-21"-7"-2866"0"0,25 9-4992 0 0,1 0-1 0 0,-1 0 1 0 0,1 1 0 0 0,0-1-1 0 0,-1 0 1 0 0,1 1 0 0 0,-1-1-1 0 0,1 1 1 0 0,0-1 0 0 0,-1 1-1 0 0,1 0 1 0 0,0-1 0 0 0,-2 2-1 0 0,3-2-84 0 0,0 1 0 0 0,-1-1 0 0 0,1 0 0 0 0,-1 0 0 0 0,1 0-1 0 0,0 1 1 0 0,-1-1 0 0 0,1 0 0 0 0,0 1 0 0 0,0-1 0 0 0,-1 0 0 0 0,1 1 0 0 0,0-1-1 0 0,0 0 1 0 0,-1 1 0 0 0,1-1 0 0 0,0 0 0 0 0,0 1 0 0 0,0-1 0 0 0,0 1 0 0 0,-1-1-1 0 0,1 0 1 0 0,0 1 0 0 0,0-1 0 0 0,0 1 0 0 0,0-1 0 0 0,0 1 0 0 0,0-1 0 0 0,0 0-1 0 0,0 1 1 0 0,0-1 0 0 0,1 1 0 0 0,-1-1 0 0 0,0 1 0 0 0,0-1 0 0 0,0 0 0 0 0,0 1-1 0 0,1-1 1 0 0,-1 0 0 0 0,0 1 0 0 0,0-1 0 0 0,0 0 0 0 0,1 1 0 0 0,-1-1 0 0 0,0 0-1 0 0,1 1 1 0 0,2 1-6 0 0,1 0-1 0 0,-1 0 0 0 0,0-1 0 0 0,0 1 0 0 0,1-1 0 0 0,-1 0 0 0 0,1 0 1 0 0,4 1-1 0 0,-7-2 1 0 0,1 1 0 0 0,0-1 0 0 0,0 0 0 0 0,-1 0 0 0 0,1 0 0 0 0,0 0 0 0 0,0 0 0 0 0,-1 0 0 0 0,1 0 0 0 0,0 0 0 0 0,0-1 0 0 0,-1 1 0 0 0,1-1 0 0 0,0 1 0 0 0,-1-1-1 0 0,1 0 1 0 0,0 1 0 0 0,1-3 0 0 0,-2 2 0 0 0,-1 1 0 0 0,0-1-1 0 0,0 0 1 0 0,0 0 0 0 0,0 1-1 0 0,1-1 1 0 0,-1 0 0 0 0,0 0-1 0 0,0 0 1 0 0,-1 1 0 0 0,1-1-1 0 0,0 0 1 0 0,0 0 0 0 0,0 0-1 0 0,0 1 1 0 0,-1-1 0 0 0,1 0-1 0 0,0 1 1 0 0,-1-1 0 0 0,1 0-1 0 0,-1 0 1 0 0,1 1 0 0 0,-1-1-1 0 0,1 1 1 0 0,-1-1 0 0 0,1 0 0 0 0,-1 1-1 0 0,1-1 1 0 0,-2 0-1 0 0,1 0-7 0 0,0 0 0 0 0,0 0 0 0 0,0 0 0 0 0,0 0 0 0 0,0 0 0 0 0,0 0 0 0 0,-1 0 0 0 0,1 0 0 0 0,0 1 0 0 0,-1-1 0 0 0,1 0 0 0 0,-1 1 0 0 0,1-1 0 0 0,-1 1 0 0 0,-2-1 0 0 0,3 1-24 0 0,0 0 0 0 0,0 0 0 0 0,0 1 0 0 0,0-1 0 0 0,0 0-1 0 0,0 1 1 0 0,0-1 0 0 0,0 1 0 0 0,1-1 0 0 0,-1 1-1 0 0,0 0 1 0 0,0-1 0 0 0,0 1 0 0 0,1 0 0 0 0,-1-1-1 0 0,0 1 1 0 0,1 0 0 0 0,-1 0 0 0 0,1 0 0 0 0,-1-1-1 0 0,1 1 1 0 0,-1 0 0 0 0,1 0 0 0 0,-1 0 0 0 0,1 0 0 0 0,0 0-1 0 0,-1 2 1 0 0,2 10-6962 0 0,0-11 4823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8:41.701"/>
    </inkml:context>
    <inkml:brush xml:id="br0">
      <inkml:brushProperty name="width" value="0.05" units="cm"/>
      <inkml:brushProperty name="height" value="0.05" units="cm"/>
      <inkml:brushProperty name="color" value="#006666"/>
    </inkml:brush>
  </inkml:definitions>
  <inkml:trace contextRef="#ctx0" brushRef="#br0">40 6 2096 0 0,'5'-5'6497'0'0,"-5"5"-5729"0"0,-6 1 324 0 0,4 0-790 0 0,-1 0 0 0 0,1 1 0 0 0,0-1 0 0 0,-1 0 0 0 0,1 1 0 0 0,0 0 0 0 0,0-1 0 0 0,0 1-1 0 0,0 0 1 0 0,0 0 0 0 0,-1 3 0 0 0,1-4-281 0 0,1 0 0 0 0,0 1-1 0 0,0-1 1 0 0,0 1-1 0 0,0-1 1 0 0,1 1 0 0 0,-1-1-1 0 0,0 1 1 0 0,1-1-1 0 0,-1 1 1 0 0,1 0 0 0 0,-1-1-1 0 0,1 1 1 0 0,0 0-1 0 0,0 0 1 0 0,-1-1 0 0 0,1 1-1 0 0,0 0 1 0 0,1 2-1 0 0,-1-4-12 0 0,0 0 1 0 0,1 1-1 0 0,-1-1 0 0 0,0 0 0 0 0,0 1 0 0 0,1-1 0 0 0,-1 0 0 0 0,0 1 0 0 0,0-1 0 0 0,1 0 0 0 0,-1 0 0 0 0,0 1 0 0 0,1-1 0 0 0,-1 0 0 0 0,1 0 0 0 0,-1 0 0 0 0,0 0 0 0 0,1 1 0 0 0,-1-1 0 0 0,0 0 0 0 0,1 0 0 0 0,-1 0 1 0 0,1 0-1 0 0,-1 0 0 0 0,0 0 0 0 0,1 0 0 0 0,-1 0 0 0 0,1 0 0 0 0,-1 0 0 0 0,1 0 0 0 0,-1 0 0 0 0,0-1 0 0 0,1 1 0 0 0,-1 0 0 0 0,0 0 0 0 0,1 0 0 0 0,-1 0 0 0 0,0-1 0 0 0,1 1 0 0 0,-1 0 0 0 0,1-1 0 0 0,18-11 166 0 0,-14 8-124 0 0,-3 4-40 0 0,-1-1-1 0 0,0 0 1 0 0,0 1 0 0 0,0-1-1 0 0,0 0 1 0 0,0 0 0 0 0,0 1 0 0 0,0-1-1 0 0,-1 0 1 0 0,1 0 0 0 0,0 0-1 0 0,0 0 1 0 0,-1 0 0 0 0,1 0-1 0 0,0-1 1 0 0,-1 1 0 0 0,1 0 0 0 0,-1 0-1 0 0,0 0 1 0 0,1 0 0 0 0,-1-1-1 0 0,0 1 1 0 0,0 0 0 0 0,0 0 0 0 0,0-1-1 0 0,0 0 1 0 0,0 1-6 0 0,0 0 1 0 0,0 0-1 0 0,-1 1 0 0 0,1-1 1 0 0,-1 0-1 0 0,1 0 0 0 0,0 1 1 0 0,-1-1-1 0 0,1 1 1 0 0,-1-1-1 0 0,0 0 0 0 0,1 1 1 0 0,-1-1-1 0 0,1 1 0 0 0,-1-1 1 0 0,0 1-1 0 0,0-1 0 0 0,1 1 1 0 0,-1 0-1 0 0,0-1 0 0 0,0 1 1 0 0,1 0-1 0 0,-1-1 1 0 0,0 1-1 0 0,0 0 0 0 0,0 0 1 0 0,1 0-1 0 0,-1 0 0 0 0,0 0 1 0 0,0 0-1 0 0,0 0 0 0 0,1 0 1 0 0,-1 0-1 0 0,0 0 1 0 0,0 1-1 0 0,0-1 0 0 0,1 0 1 0 0,-3 1-1 0 0,3-1-7 0 0,-1 0 0 0 0,0 1 0 0 0,1-1 0 0 0,-1 0-1 0 0,0 1 1 0 0,1-1 0 0 0,-1 1 0 0 0,0-1 0 0 0,1 1 0 0 0,-1-1 0 0 0,1 1 0 0 0,-1-1 0 0 0,1 1-1 0 0,-1-1 1 0 0,1 1 0 0 0,-1 0 0 0 0,1-1 0 0 0,0 1 0 0 0,-1 0 0 0 0,1-1 0 0 0,0 1 0 0 0,-1 0-1 0 0,1-1 1 0 0,0 1 0 0 0,0 0 0 0 0,0 0 0 0 0,0-1 0 0 0,0 2 0 0 0,4 7-2600 0 0,-4-8 1825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8:42.305"/>
    </inkml:context>
    <inkml:brush xml:id="br0">
      <inkml:brushProperty name="width" value="0.05" units="cm"/>
      <inkml:brushProperty name="height" value="0.05" units="cm"/>
      <inkml:brushProperty name="color" value="#006666"/>
    </inkml:brush>
  </inkml:definitions>
  <inkml:trace contextRef="#ctx0" brushRef="#br0">27 3 2473 0 0,'-8'-3'8628'0'0,"7"3"-8533"0"0,0 1 1 0 0,0-1 0 0 0,0 1-1 0 0,0-1 1 0 0,0 1 0 0 0,1-1-1 0 0,-1 1 1 0 0,0-1-1 0 0,0 1 1 0 0,1 0 0 0 0,-1-1-1 0 0,0 1 1 0 0,1 0 0 0 0,-1 0-1 0 0,1-1 1 0 0,-1 1 0 0 0,1 0-1 0 0,-1 0 1 0 0,0 1-1 0 0,-1 7 126 0 0,2-8-143 0 0,-1 0 1 0 0,1 0 0 0 0,0 0 0 0 0,0 0-1 0 0,-1 0 1 0 0,1 1 0 0 0,0-1 0 0 0,0 0-1 0 0,0 0 1 0 0,0 0 0 0 0,0 0 0 0 0,0 0 0 0 0,1 0-1 0 0,-1 1 1 0 0,1-1-58 0 0,0-1 1 0 0,-1 0-1 0 0,1 1 0 0 0,0-1 1 0 0,0 0-1 0 0,0 1 0 0 0,0-1 1 0 0,-1 0-1 0 0,1 0 0 0 0,0 0 1 0 0,0 0-1 0 0,0 0 1 0 0,0 0-1 0 0,0 0 0 0 0,0 0 1 0 0,0 0-1 0 0,0 0 0 0 0,-1 0 1 0 0,1 0-1 0 0,0-1 0 0 0,1 0 1 0 0,-1 1-21 0 0,30-9 147 0 0,-31 9-142 0 0,1 0 0 0 0,-1 0 1 0 0,0 0-1 0 0,1 0 1 0 0,-1 0-1 0 0,1 0 1 0 0,-1-1-1 0 0,0 1 1 0 0,1 0-1 0 0,-1 0 1 0 0,0-1-1 0 0,1 1 1 0 0,-1 0-1 0 0,0 0 1 0 0,1-1-1 0 0,-1 1 1 0 0,0 0-1 0 0,0-1 0 0 0,1 1 1 0 0,-1 0-1 0 0,0-1 1 0 0,0 1-1 0 0,1-1 1 0 0,-1 1-1 0 0,0 0 1 0 0,0-1-1 0 0,0 1 1 0 0,0-1-1 0 0,0 1 1 0 0,0-1-1 0 0,0 1 1 0 0,0 0-1 0 0,0-1 1 0 0,0 1-1 0 0,0-1 0 0 0,0 1 1 0 0,0-1-1 0 0,0 1 1 0 0,0 0-1 0 0,0-1 1 0 0,0 1-1 0 0,-1-1 1 0 0,1 1-1 0 0,0 0 1 0 0,0-1-1 0 0,0 1 1 0 0,-1 0-1 0 0,1-1 1 0 0,0 1-1 0 0,-1 0 1 0 0,1-1-1 0 0,0 1 0 0 0,0 0 1 0 0,-1-1-1 0 0,1 1 1 0 0,-1 0-1 0 0,1 0 1 0 0,0 0-1 0 0,-1-1 1 0 0,1 1-1 0 0,-1 0 1 0 0,1 0-1 0 0,0 0 1 0 0,-1 0-1 0 0,0 0 1 0 0,-14-2 25 0 0,15 2-33 0 0,-1 0 0 0 0,1 0 0 0 0,0 0 0 0 0,0 0 0 0 0,0 0 0 0 0,-1 0 0 0 0,1 0 0 0 0,0 0 0 0 0,0 0 0 0 0,-1 0 0 0 0,1 0 0 0 0,0 0 0 0 0,0 0 0 0 0,0 0 0 0 0,-1 0 0 0 0,1 0 0 0 0,0 0 0 0 0,0 0 0 0 0,0 0 0 0 0,-1 0 0 0 0,1 0 0 0 0,0 1 0 0 0,0-1 0 0 0,0 0 0 0 0,0 0 0 0 0,-1 0 1 0 0,1 0-1 0 0,0 0 0 0 0,0 0 0 0 0,0 1 0 0 0,0-1 0 0 0,0 0 0 0 0,-1 0 0 0 0,1 0 0 0 0,0 0 0 0 0,0 1 0 0 0,0-1 0 0 0,0 0 0 0 0,0 0 0 0 0,0 0 0 0 0,0 1 0 0 0,0-1 0 0 0,0 0 0 0 0,0 0 0 0 0,0 1 0 0 0,0-1 0 0 0,0 0 0 0 0,0 0 0 0 0,0 0 0 0 0,0 1 0 0 0,0-1 0 0 0,0 0 0 0 0,0 0 0 0 0,0 0 0 0 0,0 1 0 0 0,0-1 0 0 0,0 0 0 0 0,0 0 0 0 0,0 0 0 0 0,1 0 0 0 0,-1 1 0 0 0,0-1 0 0 0,0 0 0 0 0,0 0 0 0 0,0 0 0 0 0,0 0 0 0 0,1 1 0 0 0,-1-1-65 0 0,0 0-1 0 0,1 0 1 0 0,-1 0 0 0 0,0 0-1 0 0,1 0 1 0 0,-1 1 0 0 0,0-1-1 0 0,0 0 1 0 0,1 0 0 0 0,-1 0-1 0 0,0 0 1 0 0,1 0 0 0 0,-1 0-1 0 0,0 0 1 0 0,1 0 0 0 0,-1-1-1 0 0,0 1 1 0 0,1 0 0 0 0,-1 0-1 0 0,0 0 1 0 0,0 0 0 0 0,1 0-1 0 0,-1 0 1 0 0,0-1 0 0 0,1 1-1 0 0,-1 0 1 0 0,0 0 0 0 0,0 0-1 0 0,0-1 1 0 0,1 1 0 0 0,-1 0-1 0 0,0-1 1 0 0,5-2-1753 0 0,-3 3 667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04.901"/>
    </inkml:context>
    <inkml:brush xml:id="br0">
      <inkml:brushProperty name="width" value="0.1" units="cm"/>
      <inkml:brushProperty name="height" value="0.1" units="cm"/>
      <inkml:brushProperty name="color" value="#333333"/>
    </inkml:brush>
  </inkml:definitions>
  <inkml:trace contextRef="#ctx0" brushRef="#br0">24 51 8602 0 0,'0'1'120'0'0,"-1"0"233"0"0,0 0 0 0 0,1 0 1 0 0,-1 0-1 0 0,0 0 0 0 0,0 0 1 0 0,-1-1-1 0 0,1 1 0 0 0,0 0 0 0 0,0 0 1 0 0,0-1-1 0 0,0 1 0 0 0,-1-1 0 0 0,1 1 1 0 0,0-1-1 0 0,0 1 0 0 0,-1-1 0 0 0,1 0 1 0 0,-2 0-1 0 0,25-17 1398 0 0,-1 8-1480 0 0,0 1-1 0 0,1 2 1 0 0,-1 0 0 0 0,1 1 0 0 0,0 1-1 0 0,1 1 1 0 0,25 0 0 0 0,233 0 652 0 0,-239 6-3852 0 0,-33-3 1923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8:42.805"/>
    </inkml:context>
    <inkml:brush xml:id="br0">
      <inkml:brushProperty name="width" value="0.05" units="cm"/>
      <inkml:brushProperty name="height" value="0.05" units="cm"/>
      <inkml:brushProperty name="color" value="#006666"/>
    </inkml:brush>
  </inkml:definitions>
  <inkml:trace contextRef="#ctx0" brushRef="#br0">60 1 1520 0 0,'-9'0'7942'0'0,"-9"0"-4551"0"0,15 1-3227 0 0,1 0 0 0 0,0 0 0 0 0,-1 1 0 0 0,1-1 0 0 0,0 1-1 0 0,-1 0 1 0 0,1 0 0 0 0,0 0 0 0 0,-2 2 0 0 0,4-3-147 0 0,-1-1 1 0 0,0 1 0 0 0,1-1 0 0 0,-1 1-1 0 0,1-1 1 0 0,-1 1 0 0 0,1-1-1 0 0,0 1 1 0 0,-1-1 0 0 0,1 1 0 0 0,-1-1-1 0 0,1 1 1 0 0,0 0 0 0 0,0-1 0 0 0,-1 1-1 0 0,1 0 1 0 0,0-1 0 0 0,0 1 0 0 0,0 0-1 0 0,0-1 1 0 0,0 1 0 0 0,0 0 0 0 0,0-1-1 0 0,0 1 1 0 0,0 0 0 0 0,0-1 0 0 0,0 1-1 0 0,0 0 1 0 0,0-1 0 0 0,0 1-1 0 0,1 0 1 0 0,-1-1 0 0 0,0 1 0 0 0,1 0-1 0 0,-1-1 1 0 0,0 1 0 0 0,1-1 0 0 0,-1 1-1 0 0,1-1 1 0 0,-1 1 0 0 0,1 0 0 0 0,1-1 9 0 0,-1 1 1 0 0,1-1 0 0 0,-1 0 0 0 0,1 0 0 0 0,-1 0 0 0 0,1 0 0 0 0,-1 0-1 0 0,1 0 1 0 0,-1 0 0 0 0,1-1 0 0 0,-1 1 0 0 0,1 0 0 0 0,-1-1 0 0 0,0 1-1 0 0,1-1 1 0 0,-1 0 0 0 0,1 1 0 0 0,0-2 0 0 0,-1 2-22 0 0,-1 0 0 0 0,1 0 0 0 0,0-1 1 0 0,-1 1-1 0 0,1 0 0 0 0,0-1 0 0 0,-1 1 0 0 0,1 0 1 0 0,-1-1-1 0 0,1 1 0 0 0,-1-1 0 0 0,1 1 0 0 0,-1-1 1 0 0,1 1-1 0 0,-1-1 0 0 0,1 1 0 0 0,-1-1 0 0 0,0 0 1 0 0,1 1-1 0 0,-1-1 0 0 0,0 1 0 0 0,1-1 0 0 0,-1 0 1 0 0,0 1-1 0 0,0-1 0 0 0,0 0 0 0 0,0 0 0 0 0,0 1 0 0 0,0-1 1 0 0,0 0-1 0 0,0 1 0 0 0,0-1 0 0 0,0 0 0 0 0,0 1 1 0 0,0-1-1 0 0,0 0 0 0 0,0 1 0 0 0,-1-2 0 0 0,0 1-3 0 0,0 1 0 0 0,-1-1-1 0 0,1 1 1 0 0,0-1 0 0 0,-1 1-1 0 0,1-1 1 0 0,0 1-1 0 0,-1 0 1 0 0,1 0 0 0 0,0 0-1 0 0,-1 0 1 0 0,1 0 0 0 0,0 0-1 0 0,-1 0 1 0 0,1 0-1 0 0,-1 0 1 0 0,1 1 0 0 0,0-1-1 0 0,0 0 1 0 0,-1 1 0 0 0,1 0-1 0 0,0-1 1 0 0,-2 2-1 0 0,-6 7-2979 0 0,8-8 2079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8:43.507"/>
    </inkml:context>
    <inkml:brush xml:id="br0">
      <inkml:brushProperty name="width" value="0.05" units="cm"/>
      <inkml:brushProperty name="height" value="0.05" units="cm"/>
      <inkml:brushProperty name="color" value="#006666"/>
    </inkml:brush>
  </inkml:definitions>
  <inkml:trace contextRef="#ctx0" brushRef="#br0">63 4 2793 0 0,'-13'-2'8512'0'0,"11"2"-8418"0"0,1 0 0 0 0,0-1 0 0 0,0 1 0 0 0,0 0 1 0 0,0 0-1 0 0,-1 0 0 0 0,1 0 0 0 0,0 0 0 0 0,0 0 0 0 0,0 0 0 0 0,0 0 0 0 0,-1 1 0 0 0,1-1 0 0 0,0 0 0 0 0,0 1 1 0 0,0-1-1 0 0,0 1 0 0 0,0-1 0 0 0,0 1 0 0 0,0 0 0 0 0,0-1 0 0 0,0 1 0 0 0,0 0 0 0 0,0-1 0 0 0,0 1 0 0 0,1 0 0 0 0,-1 0 1 0 0,-1 2-1 0 0,1-2-37 0 0,-1 1-4 0 0,0 0 1 0 0,0 1-1 0 0,1-1 1 0 0,-1 0-1 0 0,1 1 1 0 0,-1-1-1 0 0,1 1 1 0 0,0 0-1 0 0,0-1 1 0 0,-1 5-1 0 0,36-7 207 0 0,-32 0-246 0 0,0 0 0 0 0,-1-1 0 0 0,1 1 0 0 0,-1-1 0 0 0,1 0-1 0 0,-1 1 1 0 0,1-1 0 0 0,-1 0 0 0 0,0 0 0 0 0,1 0 0 0 0,-1 0 0 0 0,0 0 0 0 0,3-2-1 0 0,-4 2-5 0 0,0 1-1 0 0,0-1 0 0 0,1 1 1 0 0,-1-1-1 0 0,0 0 0 0 0,0 1 1 0 0,0-1-1 0 0,0 0 0 0 0,0 1 0 0 0,0-1 1 0 0,0 0-1 0 0,0 1 0 0 0,0-1 1 0 0,0 0-1 0 0,0 1 0 0 0,0-1 0 0 0,0 0 1 0 0,-1 1-1 0 0,1-1 0 0 0,0 1 1 0 0,0-1-1 0 0,-1 0 0 0 0,1 1 0 0 0,-1-1 1 0 0,1 1-1 0 0,0-1 0 0 0,-1 1 1 0 0,1-1-1 0 0,-1 1 0 0 0,1 0 1 0 0,-1-1-1 0 0,1 1 0 0 0,-1-1 0 0 0,1 1 1 0 0,-1 0-1 0 0,-1-1 0 0 0,2 1-23 0 0,0 0 0 0 0,0 0 0 0 0,0-1 0 0 0,0 1 0 0 0,0 0 0 0 0,-1 0 0 0 0,1 0-1 0 0,0 0 1 0 0,0-1 0 0 0,0 1 0 0 0,0 0 0 0 0,-1 0 0 0 0,1 0 0 0 0,0 0 0 0 0,0 0 0 0 0,0 0 0 0 0,-1 0-1 0 0,1 0 1 0 0,0 0 0 0 0,0 0 0 0 0,-1 0 0 0 0,1 0 0 0 0,0 0 0 0 0,0 0 0 0 0,0 0 0 0 0,-1 0 0 0 0,1 0-1 0 0,0 0 1 0 0,0 0 0 0 0,0 0 0 0 0,-1 0 0 0 0,1 0 0 0 0,0 0 0 0 0,0 0 0 0 0,0 0 0 0 0,-1 1 0 0 0,1-1-1 0 0,0 0 1 0 0,0 0 0 0 0,0 0 0 0 0,0 0 0 0 0,-1 0 0 0 0,1 1 0 0 0,0-1 0 0 0,0 0 0 0 0,0 0-1 0 0,0 0 1 0 0,0 1 0 0 0,0-1 0 0 0,0 0 0 0 0,-1 0 0 0 0,1 0 0 0 0,0 1 0 0 0,0-1 0 0 0,0 0 0 0 0,0 0-1 0 0,0 0 1 0 0,0 1 0 0 0,0-1 0 0 0,0 0 0 0 0,0 0 0 0 0,0 1 0 0 0,0-1 0 0 0,4 16-5392 0 0,-2-14 4085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8:44.122"/>
    </inkml:context>
    <inkml:brush xml:id="br0">
      <inkml:brushProperty name="width" value="0.05" units="cm"/>
      <inkml:brushProperty name="height" value="0.05" units="cm"/>
      <inkml:brushProperty name="color" value="#006666"/>
    </inkml:brush>
  </inkml:definitions>
  <inkml:trace contextRef="#ctx0" brushRef="#br0">42 23 2088 0 0,'-8'-1'7299'0'0,"-1"-4"-4116"0"0,2 1-1846 0 0,6 4-1298 0 0,1 0 0 0 0,-1 0-1 0 0,1 0 1 0 0,-1 0 0 0 0,1 0 0 0 0,-1 0-1 0 0,1 0 1 0 0,-1 0 0 0 0,1 0 0 0 0,-1 0-1 0 0,1 0 1 0 0,-1 0 0 0 0,1 0 0 0 0,0 0 0 0 0,-1 0-1 0 0,1 0 1 0 0,-1 1 0 0 0,1-1 0 0 0,-1 0-1 0 0,1 0 1 0 0,0 0 0 0 0,-1 1 0 0 0,1-1-1 0 0,-1 0 1 0 0,1 1 0 0 0,0-1 0 0 0,-1 0 0 0 0,1 1-1 0 0,0-1 1 0 0,0 0 0 0 0,-1 1 0 0 0,1-1-1 0 0,-1 1 1 0 0,1 0-24 0 0,0-1 0 0 0,-1 1 0 0 0,1-1 0 0 0,0 1 0 0 0,0-1 0 0 0,0 1 0 0 0,-1-1 0 0 0,1 1 0 0 0,0-1 0 0 0,0 1 0 0 0,0-1 0 0 0,0 1 0 0 0,0-1 0 0 0,0 1-1 0 0,0-1 1 0 0,0 1 0 0 0,0-1 0 0 0,0 1 0 0 0,0-1 0 0 0,0 1 0 0 0,0-1 0 0 0,0 1 0 0 0,0-1 0 0 0,1 1 0 0 0,-1-1 0 0 0,0 1 0 0 0,0-1 0 0 0,1 1 0 0 0,-1-1 0 0 0,0 1 0 0 0,1-1 0 0 0,-1 0 0 0 0,0 1 0 0 0,1-1 0 0 0,-1 1 0 0 0,0-1 0 0 0,1 0-1 0 0,-1 0 1 0 0,1 1 0 0 0,-1-1 0 0 0,1 0 0 0 0,-1 0 0 0 0,1 1 0 0 0,-1-1 0 0 0,1 0 0 0 0,-1 0 0 0 0,1 0 0 0 0,-1 0 0 0 0,1 0 0 0 0,-1 0 0 0 0,1 0 0 0 0,-1 0 0 0 0,1 0 0 0 0,1 0 0 0 0,0 1 0 0 0,0-1 0 0 0,0 0 0 0 0,0 0 1 0 0,-1 0-1 0 0,1-1 0 0 0,0 1 0 0 0,0 0 0 0 0,0-1 0 0 0,-1 1 1 0 0,1-1-1 0 0,0 0 0 0 0,-1 1 0 0 0,1-1 0 0 0,0 0 1 0 0,-1 0-1 0 0,1 0 0 0 0,-1 0 0 0 0,1 0 0 0 0,-1-1 0 0 0,0 1 1 0 0,1 0-1 0 0,-1-1 0 0 0,0 1 0 0 0,0 0 0 0 0,0-1 0 0 0,0 0 1 0 0,0 1-1 0 0,0-1 0 0 0,-1 0 0 0 0,1 1 0 0 0,0-1 1 0 0,-1 0-1 0 0,0 0 0 0 0,1 1 0 0 0,-1-3 0 0 0,0 4-15 0 0,0 0-1 0 0,0 1 0 0 0,0-1 1 0 0,0 0-1 0 0,0 0 0 0 0,0 0 1 0 0,0 1-1 0 0,0-1 1 0 0,0 0-1 0 0,0 0 0 0 0,0 0 1 0 0,-1 1-1 0 0,1-1 0 0 0,0 0 1 0 0,0 0-1 0 0,0 0 1 0 0,0 0-1 0 0,-1 1 0 0 0,1-1 1 0 0,0 0-1 0 0,0 0 0 0 0,0 0 1 0 0,0 0-1 0 0,-1 0 1 0 0,1 0-1 0 0,0 0 0 0 0,0 1 1 0 0,0-1-1 0 0,-1 0 0 0 0,1 0 1 0 0,0 0-1 0 0,0 0 1 0 0,-1 0-1 0 0,1 0 0 0 0,0 0 1 0 0,0 0-1 0 0,0 0 0 0 0,-1 0 1 0 0,1 0-1 0 0,0 0 1 0 0,0 0-1 0 0,-1-1 0 0 0,1 1 1 0 0,0 0-1 0 0,0 0 0 0 0,0 0 1 0 0,-1 0-1 0 0,1 0 1 0 0,0 1-288 0 0,1-1 1 0 0,-1 1 0 0 0,0 0 0 0 0,1 0 0 0 0,-1 0-1 0 0,1-1 1 0 0,-1 1 0 0 0,1 0 0 0 0,-1-1 0 0 0,1 1-1 0 0,0 0 1 0 0,-1-1 0 0 0,1 1 0 0 0,0-1 0 0 0,-1 1-1 0 0,3 0 1 0 0,-1 0-952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8:44.587"/>
    </inkml:context>
    <inkml:brush xml:id="br0">
      <inkml:brushProperty name="width" value="0.05" units="cm"/>
      <inkml:brushProperty name="height" value="0.05" units="cm"/>
      <inkml:brushProperty name="color" value="#006666"/>
    </inkml:brush>
  </inkml:definitions>
  <inkml:trace contextRef="#ctx0" brushRef="#br0">50 27 2481 0 0,'-19'-10'9721'0'0,"-1"-2"-5693"0"0,19 12-4010 0 0,1 0-1 0 0,0 0 0 0 0,-1 0 1 0 0,1 1-1 0 0,-1-1 1 0 0,1 0-1 0 0,0 0 1 0 0,-1 0-1 0 0,1 1 1 0 0,0-1-1 0 0,-1 0 0 0 0,1 0 1 0 0,0 1-1 0 0,-1-1 1 0 0,1 0-1 0 0,0 1 1 0 0,0-1-1 0 0,-1 0 0 0 0,1 1 1 0 0,0-1-1 0 0,0 0 1 0 0,0 1-1 0 0,-1-1 1 0 0,1 1-1 0 0,0-1 1 0 0,0 0-1 0 0,0 1 0 0 0,0-1 1 0 0,0 1-1 0 0,0-1 1 0 0,0 0-1 0 0,0 1 1 0 0,0-1-1 0 0,0 1 0 0 0,-3 17 125 0 0,3-18-138 0 0,0 1-1 0 0,1 0 0 0 0,-1 0 0 0 0,0 0 1 0 0,1-1-1 0 0,-1 1 0 0 0,0 0 0 0 0,1-1 1 0 0,-1 1-1 0 0,1 0 0 0 0,-1-1 1 0 0,1 1-1 0 0,-1 0 0 0 0,1-1 0 0 0,0 1 1 0 0,-1-1-1 0 0,1 1 0 0 0,0-1 0 0 0,-1 1 1 0 0,1-1-1 0 0,0 0 0 0 0,-1 1 0 0 0,1-1 1 0 0,0 0-1 0 0,0 1 0 0 0,0-1 1 0 0,-1 0-1 0 0,1 0 0 0 0,0 0 0 0 0,0 0 1 0 0,0 0-1 0 0,-1 0 0 0 0,1 0 0 0 0,0 0 1 0 0,0 0-1 0 0,0 0 0 0 0,0 0 0 0 0,-1-1 1 0 0,1 1-1 0 0,0 0 0 0 0,1-1 1 0 0,1 0 18 0 0,0 0 0 0 0,-1 0 0 0 0,1 0 0 0 0,0 0 0 0 0,-1 0 0 0 0,1-1 0 0 0,-1 0 0 0 0,1 1 0 0 0,-1-1 0 0 0,4-3 0 0 0,-5 4-3 0 0,0-1-1 0 0,0 1 1 0 0,-1 0-1 0 0,1 0 1 0 0,0-1-1 0 0,-1 1 1 0 0,1-1 0 0 0,-1 1-1 0 0,1 0 1 0 0,-1-1-1 0 0,0-2 1 0 0,0 3-17 0 0,0 1 1 0 0,0 0 0 0 0,0-1-1 0 0,0 1 1 0 0,0-1 0 0 0,0 1 0 0 0,0-1-1 0 0,-1 1 1 0 0,1 0 0 0 0,0-1-1 0 0,0 1 1 0 0,-1 0 0 0 0,1-1-1 0 0,0 1 1 0 0,0 0 0 0 0,-1-1 0 0 0,1 1-1 0 0,0 0 1 0 0,-1-1 0 0 0,1 1-1 0 0,-1 0 1 0 0,1 0 0 0 0,0-1 0 0 0,-1 1-1 0 0,1 0 1 0 0,-1 0 0 0 0,1 0-1 0 0,0 0 1 0 0,-1 0 0 0 0,1 0-1 0 0,-1 0 1 0 0,1 0 0 0 0,-1 0 0 0 0,1 0-1 0 0,0 0 1 0 0,-1 0 0 0 0,1 0-1 0 0,-1 0 1 0 0,1 0 0 0 0,-1 0 0 0 0,1 0-1 0 0,0 0 1 0 0,-1 0 0 0 0,1 1-1 0 0,-1-1 1 0 0,1 0 0 0 0,-1 1-1 0 0,0-1-214 0 0,0 0 0 0 0,0 0 0 0 0,-1 1 0 0 0,1-1 0 0 0,0 1 0 0 0,0-1 0 0 0,0 1 0 0 0,0 0 0 0 0,0-1 0 0 0,0 1 0 0 0,0 0 0 0 0,0 0 0 0 0,0-1 0 0 0,0 1 0 0 0,0 0 0 0 0,0 1 0 0 0,0 0-823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18:46.029"/>
    </inkml:context>
    <inkml:brush xml:id="br0">
      <inkml:brushProperty name="width" value="0.05" units="cm"/>
      <inkml:brushProperty name="height" value="0.05" units="cm"/>
      <inkml:brushProperty name="color" value="#006666"/>
    </inkml:brush>
  </inkml:definitions>
  <inkml:trace contextRef="#ctx0" brushRef="#br0">199 35 5713 0 0,'0'-2'463'0'0,"0"0"0"0"0,0 0-1 0 0,0 0 1 0 0,-1 0 0 0 0,1 0-1 0 0,-1 0 1 0 0,1 0 0 0 0,-1 0 0 0 0,0 0-1 0 0,0 1 1 0 0,1-1 0 0 0,-3-2-1 0 0,3 3-404 0 0,0 1-1 0 0,0 0 0 0 0,-1-1 1 0 0,1 1-1 0 0,0-1 0 0 0,0 1 1 0 0,-1-1-1 0 0,1 1 0 0 0,0 0 1 0 0,-1-1-1 0 0,1 1 0 0 0,0 0 0 0 0,-1-1 1 0 0,1 1-1 0 0,-1 0 0 0 0,1 0 1 0 0,0-1-1 0 0,-1 1 0 0 0,1 0 1 0 0,-1 0-1 0 0,1 0 0 0 0,-1-1 1 0 0,1 1-1 0 0,-1 0 0 0 0,1 0 1 0 0,-1 0-1 0 0,1 0 0 0 0,-1 0 0 0 0,1 0 1 0 0,-1 0-1 0 0,1 0 0 0 0,-1 0 1 0 0,1 0-1 0 0,-1 1 0 0 0,1-1 1 0 0,0 0-1 0 0,-1 0 0 0 0,1 0 1 0 0,-1 0-1 0 0,1 1 0 0 0,-1-1 0 0 0,1 0 1 0 0,0 0-1 0 0,-1 1 0 0 0,1-1 1 0 0,-1 0-1 0 0,1 1 0 0 0,0-1 1 0 0,-1 1-1 0 0,1-1 0 0 0,0 0 1 0 0,0 1-1 0 0,-1 0 0 0 0,-9 16 299 0 0,2 1 0 0 0,0 0 0 0 0,0 1 0 0 0,2-1-1 0 0,-6 29 1 0 0,3-1-256 0 0,-4 55 0 0 0,4-18-8 0 0,3 39 302 0 0,6-121-389 0 0,0-1 0 0 0,0 0 1 0 0,0 0-1 0 0,0 0 0 0 0,0 1 0 0 0,0-1 1 0 0,0 0-1 0 0,0 0 0 0 0,0 0 1 0 0,0 1-1 0 0,0-1 0 0 0,0 0 0 0 0,0 0 1 0 0,0 0-1 0 0,0 1 0 0 0,0-1 1 0 0,0 0-1 0 0,0 0 0 0 0,0 0 1 0 0,0 1-1 0 0,0-1 0 0 0,0 0 0 0 0,-1 0 1 0 0,1 0-1 0 0,0 0 0 0 0,0 1 1 0 0,0-1-1 0 0,0 0 0 0 0,0 0 0 0 0,-1 0 1 0 0,1 0-1 0 0,0 0 0 0 0,0 0 1 0 0,0 1-1 0 0,0-1 0 0 0,-1 0 0 0 0,1 0 1 0 0,0 0-1 0 0,0 0 0 0 0,0 0 1 0 0,-1 0-1 0 0,1 0 0 0 0,0 0 0 0 0,0 0 1 0 0,0 0-1 0 0,-1 0 0 0 0,1 0 1 0 0,0 0-1 0 0,0 0 0 0 0,0 0 0 0 0,-1 0 1 0 0,1 0-1 0 0,-10-12 102 0 0,-7-19-37 0 0,5 5-78 0 0,-16-24 0 0 0,22 45-48 0 0,4 13-47 0 0,5 13-38 0 0,6 12 118 0 0,2-1 0 0 0,15 34 0 0 0,-18-49 73 0 0,1-1 0 0 0,21 30-1 0 0,-30-46-44 0 0,1 1 0 0 0,-1-1 0 0 0,1 1-1 0 0,-1-1 1 0 0,1 1 0 0 0,-1-1 0 0 0,1 0 0 0 0,-1 1-1 0 0,1-1 1 0 0,-1 1 0 0 0,1-1 0 0 0,-1 0 0 0 0,1 0 0 0 0,0 1-1 0 0,-1-1 1 0 0,1 0 0 0 0,0 0 0 0 0,-1 0 0 0 0,1 0-1 0 0,0 0 1 0 0,-1 0 0 0 0,1 0 0 0 0,0 0 0 0 0,-1 0-1 0 0,2 0 1 0 0,0 0 1 0 0,0-1-1 0 0,-1 0 1 0 0,1 0-1 0 0,0 1 0 0 0,-1-1 1 0 0,1 0-1 0 0,-1 0 1 0 0,1-1-1 0 0,1-1 1 0 0,5-4 3 0 0,-1-2 1 0 0,11-14 0 0 0,-12 15 8 0 0,-2 3-7 0 0,4-4 1 0 0,-2 0 0 0 0,1-1 0 0 0,7-13 0 0 0,-13 20 0 0 0,0 1 1 0 0,0 0-1 0 0,0-1 1 0 0,-1 1-1 0 0,1 0 1 0 0,0-1-1 0 0,-1 1 1 0 0,1-1 0 0 0,-1 1-1 0 0,0-1 1 0 0,0 0-1 0 0,0 1 1 0 0,0-1-1 0 0,-1 1 1 0 0,1-1-1 0 0,-1 1 1 0 0,1-1-1 0 0,-1 1 1 0 0,0 0 0 0 0,0-1-1 0 0,-1-2 1 0 0,1 4-6 0 0,0 0 1 0 0,-1 0-1 0 0,1 0 1 0 0,0 0 0 0 0,-1 0-1 0 0,1 0 1 0 0,0 0-1 0 0,-1 0 1 0 0,1 0 0 0 0,-1 1-1 0 0,0-1 1 0 0,1 1 0 0 0,-1-1-1 0 0,1 1 1 0 0,-1 0-1 0 0,0-1 1 0 0,1 1 0 0 0,-1 0-1 0 0,0 0 1 0 0,1 0-1 0 0,-1 0 1 0 0,0 0 0 0 0,1 1-1 0 0,-1-1 1 0 0,0 1-1 0 0,1-1 1 0 0,-1 1 0 0 0,-1 0-1 0 0,-4 1 1 0 0,0 1-1 0 0,1-1 0 0 0,-1 2 0 0 0,1-1 0 0 0,-9 6 1 0 0,-1 2-84 0 0,-4 3-60 0 0,14-8-5170 0 0,8-10 3671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11.736"/>
    </inkml:context>
    <inkml:brush xml:id="br0">
      <inkml:brushProperty name="width" value="0.05" units="cm"/>
      <inkml:brushProperty name="height" value="0.05" units="cm"/>
      <inkml:brushProperty name="color" value="#006666"/>
    </inkml:brush>
  </inkml:definitions>
  <inkml:trace contextRef="#ctx0" brushRef="#br0">199 161 6201 0 0,'-1'-1'324'0'0,"1"0"-1"0"0,-1 0 0 0 0,1 0 0 0 0,-1 0 1 0 0,1 0-1 0 0,0 1 0 0 0,-1-1 0 0 0,1 0 1 0 0,0 0-1 0 0,0 0 0 0 0,0 0 0 0 0,0 0 1 0 0,0 0-1 0 0,0 0 0 0 0,0 0 0 0 0,0 0 1 0 0,0 0-1 0 0,0 0 0 0 0,0 0 0 0 0,1 0 1 0 0,-1 0-1 0 0,1-2 0 0 0,12-23 460 0 0,-9 18-104 0 0,24-44 2093 0 0,-28 52-2716 0 0,0 0 0 0 0,0 0 0 0 0,0 0 0 0 0,1-1 0 0 0,-1 1 0 0 0,0 0 0 0 0,0 0 0 0 0,0-1 0 0 0,1 1-1 0 0,-1 0 1 0 0,0-1 0 0 0,0 1 0 0 0,0 0 0 0 0,0-1 0 0 0,0 1 0 0 0,0 0 0 0 0,0 0 0 0 0,0-1 0 0 0,0 1-1 0 0,0 0 1 0 0,0-1 0 0 0,0 1 0 0 0,0 0 0 0 0,0-1 0 0 0,0 1 0 0 0,0 0 0 0 0,0-1 0 0 0,0 1 0 0 0,0 0-1 0 0,0 0 1 0 0,-1-1 0 0 0,1 1 0 0 0,0 0 0 0 0,0-1 0 0 0,0 1 0 0 0,0 0 0 0 0,-1 0 0 0 0,1-1 0 0 0,0 1-1 0 0,0 0 1 0 0,-1 0 0 0 0,1 0 0 0 0,0-1 0 0 0,0 1 0 0 0,-1 0 0 0 0,1 0 0 0 0,0 0 0 0 0,-1 0 0 0 0,1 0-1 0 0,0 0 1 0 0,-1 0 0 0 0,1-1 0 0 0,-1 1 0 0 0,-6-4 177 0 0,-9-7 244 0 0,13 9-443 0 0,0-1 1 0 0,-1 1 0 0 0,1 0-1 0 0,-1 0 1 0 0,1 0-1 0 0,-1 0 1 0 0,0 1 0 0 0,1-1-1 0 0,-1 1 1 0 0,0 0 0 0 0,0 0-1 0 0,0 0 1 0 0,-6 1-1 0 0,2-1-44 0 0,1 2 0 0 0,-1-1-1 0 0,1 1 1 0 0,0 1 0 0 0,-1-1 0 0 0,1 1-1 0 0,0 0 1 0 0,0 1 0 0 0,0 0-1 0 0,0 0 1 0 0,0 0 0 0 0,1 1-1 0 0,-1 0 1 0 0,-8 8 0 0 0,12-9-9 0 0,1 0 1 0 0,-1 1 0 0 0,1-1 0 0 0,0 1 0 0 0,0-1-1 0 0,0 1 1 0 0,1 0 0 0 0,-1 0 0 0 0,1 0 0 0 0,0 0-1 0 0,0 0 1 0 0,0 0 0 0 0,1 0 0 0 0,-1 7 0 0 0,0 2-58 0 0,1 1 1 0 0,1-1 0 0 0,2 16 0 0 0,-1-24 61 0 0,0-1 0 0 0,0 1 1 0 0,0-1-1 0 0,0 0 0 0 0,1 1 0 0 0,0-1 0 0 0,0-1 0 0 0,0 1 0 0 0,0 0 0 0 0,0-1 0 0 0,1 1 0 0 0,0-1 1 0 0,0 0-1 0 0,5 3 0 0 0,18 17-6 0 0,-23-19 20 0 0,0 0 0 0 0,1 0-1 0 0,-1-1 1 0 0,1 1 0 0 0,0-1 0 0 0,0-1 0 0 0,0 1-1 0 0,0-1 1 0 0,9 4 0 0 0,-3-2 16 0 0,-9-3-10 0 0,-1-1 1 0 0,1 1 0 0 0,-1 0 0 0 0,1-1 0 0 0,-1 1 0 0 0,1 0 0 0 0,-1 0 0 0 0,1 0-1 0 0,-1 1 1 0 0,0-1 0 0 0,0 0 0 0 0,1 0 0 0 0,-1 1 0 0 0,0-1 0 0 0,0 0-1 0 0,0 1 1 0 0,-1-1 0 0 0,1 1 0 0 0,0 0 0 0 0,-1-1 0 0 0,1 1 0 0 0,-1-1 0 0 0,1 1-1 0 0,-1 0 1 0 0,1 0 0 0 0,-1-1 0 0 0,0 1 0 0 0,0 0 0 0 0,0-1 0 0 0,-1 3 0 0 0,1-1 10 0 0,0-1 0 0 0,-1 0 0 0 0,0 0 0 0 0,0 0 0 0 0,0 0 0 0 0,1 0 0 0 0,-2 0 0 0 0,1 0 0 0 0,0 0 0 0 0,0-1 0 0 0,-1 1 0 0 0,1 0 1 0 0,-1-1-1 0 0,1 1 0 0 0,-1-1 0 0 0,0 1 0 0 0,1-1 0 0 0,-1 0 0 0 0,0 0 0 0 0,0 0 0 0 0,0 0 0 0 0,0 0 0 0 0,-3 1 0 0 0,0 0 1 0 0,-7 2 35 0 0,-1-1 0 0 0,-24 4-1 0 0,30-6-46 0 0,0 0 0 0 0,0-1 0 0 0,0 0-1 0 0,0 0 1 0 0,0 0 0 0 0,-7-2 0 0 0,12 1-28 0 0,1 1 0 0 0,-1-1 0 0 0,0 0 0 0 0,0 0 0 0 0,1 1 0 0 0,-1-1 0 0 0,0 0 0 0 0,1-1 0 0 0,-1 1 0 0 0,1 0 0 0 0,0 0 0 0 0,-1-1 0 0 0,1 1-1 0 0,0 0 1 0 0,0-1 0 0 0,0 0 0 0 0,0 1 0 0 0,0-1 0 0 0,0 1 0 0 0,0-1 0 0 0,0 0 0 0 0,1 0 0 0 0,-1 0 0 0 0,1 1 0 0 0,-1-1 0 0 0,1 0 0 0 0,0-2 0 0 0,0 2-108 0 0,0 1 0 0 0,0-1 1 0 0,0 0-1 0 0,0 1 0 0 0,0-1 0 0 0,1 1 0 0 0,-1-1 0 0 0,1 1 0 0 0,-1-1 0 0 0,1 0 0 0 0,0 1 0 0 0,-1 0 1 0 0,1-1-1 0 0,0 1 0 0 0,0-1 0 0 0,0 1 0 0 0,2-2 0 0 0,0 0-311 0 0,-1 1-1 0 0,1-1 0 0 0,0 1 1 0 0,0-1-1 0 0,0 1 1 0 0,6-3-1 0 0,3 0-633 0 0,1-2-173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12.571"/>
    </inkml:context>
    <inkml:brush xml:id="br0">
      <inkml:brushProperty name="width" value="0.05" units="cm"/>
      <inkml:brushProperty name="height" value="0.05" units="cm"/>
      <inkml:brushProperty name="color" value="#006666"/>
    </inkml:brush>
  </inkml:definitions>
  <inkml:trace contextRef="#ctx0" brushRef="#br0">17 158 4961 0 0,'0'1'347'0'0,"-1"-1"0"0"0,1 0 0 0 0,-1 0 0 0 0,1 0 0 0 0,-1 1 0 0 0,0-1 0 0 0,1 0 0 0 0,-1 0 0 0 0,0 0 0 0 0,1 0 0 0 0,-1 0 0 0 0,1 0 0 0 0,-1 0 0 0 0,0 0 0 0 0,1-1 0 0 0,-1 1 0 0 0,1 0 0 0 0,-1 0 0 0 0,0 0 0 0 0,1-1 0 0 0,-1 1 0 0 0,0-1 0 0 0,-2-13 3359 0 0,3 13-3644 0 0,1 0 1 0 0,-1 1 0 0 0,1-1 0 0 0,-1 0-1 0 0,0 1 1 0 0,1-1 0 0 0,-1 0-1 0 0,1 1 1 0 0,-1-1 0 0 0,1 1 0 0 0,0-1-1 0 0,-1 1 1 0 0,1 0 0 0 0,-1-1 0 0 0,1 1-1 0 0,0-1 1 0 0,-1 1 0 0 0,1 0 0 0 0,0 0-1 0 0,0-1 1 0 0,-1 1 0 0 0,1 0-1 0 0,0 0 1 0 0,0 0 0 0 0,-1 0 0 0 0,1 0-1 0 0,0 0 1 0 0,0 0 0 0 0,-1 0 0 0 0,2 0-1 0 0,24 2 167 0 0,-12 1-30 0 0,1-1-1 0 0,0 0 0 0 0,29-2 1 0 0,-27 0-86 0 0,0 0 1 0 0,23 4-1 0 0,0 5 962 0 0,-40-9-806 0 0,0 0 1 0 0,0 0 7 0 0,0-3-230 0 0,-1 0 0 0 0,0 0 1 0 0,0 0-1 0 0,0 0 0 0 0,0 0 0 0 0,0 1 1 0 0,0-1-1 0 0,-1 0 0 0 0,1 1 0 0 0,-1-1 1 0 0,0 1-1 0 0,0-1 0 0 0,0 1 0 0 0,-4-4 0 0 0,3 3 0 0 0,1 0-1 0 0,-1 0 1 0 0,0 0-1 0 0,1 0 1 0 0,0-1-1 0 0,0 1 1 0 0,0-1-1 0 0,-2-5 1 0 0,-9-29-21 0 0,12 36-24 0 0,0 0 0 0 0,0 0 0 0 0,0 0-1 0 0,0 0 1 0 0,0 1 0 0 0,-1-1 0 0 0,1 0-1 0 0,0 0 1 0 0,-1 1 0 0 0,0-1 0 0 0,1 1 0 0 0,-1-1-1 0 0,0 1 1 0 0,0 0 0 0 0,-2-2 0 0 0,-6 0-3 0 0,9 2 0 0 0,-1 0 0 0 0,0 0 0 0 0,0 0 1 0 0,1 1-1 0 0,-1-1 0 0 0,0 1 0 0 0,0 0 0 0 0,0-1 0 0 0,0 1 0 0 0,0 0 0 0 0,1 0 0 0 0,-1 0 0 0 0,0 0 0 0 0,0 0 1 0 0,0 1-1 0 0,0-1 0 0 0,1 1 0 0 0,-1-1 0 0 0,-3 2 0 0 0,4-1-1 0 0,-7 2-35 0 0,0 1-1 0 0,1 0 1 0 0,-11 7 0 0 0,15-9 26 0 0,1 0 0 0 0,0 0 1 0 0,0 1-1 0 0,0-1 0 0 0,0 1 1 0 0,0-1-1 0 0,0 1 1 0 0,0-1-1 0 0,1 1 0 0 0,0 0 1 0 0,-1 0-1 0 0,-1 6 1 0 0,-1 4 5 0 0,1-1 1 0 0,0 1-1 0 0,1 1 1 0 0,0-1 0 0 0,1 18-1 0 0,1-27 9 0 0,0 1 0 0 0,1 0 0 0 0,0-1-1 0 0,0 1 1 0 0,0-1 0 0 0,0 1 0 0 0,1-1 0 0 0,0 0-1 0 0,0 1 1 0 0,0-1 0 0 0,0 0 0 0 0,1 0-1 0 0,-1-1 1 0 0,1 1 0 0 0,0 0 0 0 0,0-1-1 0 0,1 0 1 0 0,5 6 0 0 0,7 4 8 0 0,24 17 21 0 0,-38-29-28 0 0,1 0-1 0 0,0 1 1 0 0,0-1 0 0 0,-1 0-1 0 0,1 0 1 0 0,0 0-1 0 0,0-1 1 0 0,0 1 0 0 0,0-1-1 0 0,0 1 1 0 0,0-1 0 0 0,0 0-1 0 0,0 0 1 0 0,4-1 0 0 0,6-3-63 0 0,0 0 1 0 0,-1-1 0 0 0,1 0-1 0 0,20-12 1 0 0,-15 3-2078 0 0,-15 11 1657 0 0,-1 1 0 0 0,1 0 0 0 0,-1 0 0 0 0,1 0-1 0 0,0 1 1 0 0,-1-1 0 0 0,6-2 0 0 0,2 3-768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13.726"/>
    </inkml:context>
    <inkml:brush xml:id="br0">
      <inkml:brushProperty name="width" value="0.05" units="cm"/>
      <inkml:brushProperty name="height" value="0.05" units="cm"/>
      <inkml:brushProperty name="color" value="#006666"/>
    </inkml:brush>
  </inkml:definitions>
  <inkml:trace contextRef="#ctx0" brushRef="#br0">26 95 5409 0 0,'-20'-6'7979'0'0,"15"2"-5317"0"0,13 2-695 0 0,27-11-1085 0 0,-7 5-681 0 0,-11 3-99 0 0,1 0 0 0 0,18-3 0 0 0,-32 8-90 0 0,1-1-1 0 0,-1 1 1 0 0,0 0 0 0 0,1 0 0 0 0,-1 0 0 0 0,0 1 0 0 0,1-1 0 0 0,-1 1 0 0 0,0 0 0 0 0,0 0-1 0 0,0 1 1 0 0,0-1 0 0 0,8 5 0 0 0,-10-5-3 0 0,0 0-1 0 0,-1 1 1 0 0,1 0-1 0 0,0 0 1 0 0,-1-1-1 0 0,1 1 1 0 0,-1 0-1 0 0,1 0 1 0 0,-1 0 0 0 0,0 0-1 0 0,0 1 1 0 0,0-1-1 0 0,0 0 1 0 0,0 0-1 0 0,0 4 1 0 0,5 39 108 0 0,-3-17-51 0 0,0-9-41 0 0,1 3 23 0 0,10 33-1 0 0,-32-70 541 0 0,-30-34-1 0 0,45 45-585 0 0,-1 0 0 0 0,1 1-1 0 0,-1 0 1 0 0,0-1 0 0 0,0 1-1 0 0,-1 1 1 0 0,1-1 0 0 0,0 1 0 0 0,-1-1-1 0 0,0 1 1 0 0,1 1 0 0 0,-1-1-1 0 0,0 1 1 0 0,-9-2 0 0 0,11 3-5 0 0,-1 0 1 0 0,0 0 0 0 0,0 0-1 0 0,0 1 1 0 0,0 0-1 0 0,0 0 1 0 0,1 0-1 0 0,-1 0 1 0 0,0 0 0 0 0,1 1-1 0 0,-1-1 1 0 0,1 1-1 0 0,-1 0 1 0 0,1 0 0 0 0,0 1-1 0 0,0-1 1 0 0,0 0-1 0 0,0 1 1 0 0,-4 5 0 0 0,3-4-4 0 0,0 0 0 0 0,1 0 1 0 0,0 0-1 0 0,0 1 0 0 0,0-1 1 0 0,0 1-1 0 0,-3 7 0 0 0,6-11 10 0 0,0 1-1 0 0,-1 0 0 0 0,1-1 0 0 0,0 1 1 0 0,0-1-1 0 0,0 1 0 0 0,0 0 0 0 0,0-1 0 0 0,0 1 1 0 0,0-1-1 0 0,0 1 0 0 0,1 0 0 0 0,-1-1 0 0 0,1 1 1 0 0,-1-1-1 0 0,1 1 0 0 0,0-1 0 0 0,-1 1 0 0 0,1-1 1 0 0,0 0-1 0 0,0 1 0 0 0,0-1 0 0 0,0 0 0 0 0,0 0 1 0 0,0 0-1 0 0,1 1 0 0 0,-1-1 0 0 0,2 1 1 0 0,14 10 27 0 0,0 0 0 0 0,0-1 0 0 0,1-1 0 0 0,20 9 0 0 0,-30-16-13 0 0,1 1 0 0 0,0-1 0 0 0,1-1 1 0 0,-1 1-1 0 0,0-2 0 0 0,1 1 0 0 0,-1-1 0 0 0,1-1 0 0 0,-1 0 0 0 0,19-2 0 0 0,-24 1-7 0 0,0 0 0 0 0,0 0 0 0 0,-1-1 0 0 0,1 1 0 0 0,0-1 0 0 0,-1 0-1 0 0,1 0 1 0 0,-1 0 0 0 0,1-1 0 0 0,2-2 0 0 0,31-33 90 0 0,-7 7-26 0 0,-26 26-57 0 0,1 0 0 0 0,-1 0 0 0 0,0-1 0 0 0,0 0 0 0 0,0 1 0 0 0,-1-2 0 0 0,0 1 0 0 0,0 0 0 0 0,0-1 0 0 0,-1 1 0 0 0,0-1 0 0 0,-1 0 0 0 0,1 1 0 0 0,-1-1 0 0 0,0 0 0 0 0,-1 0 0 0 0,0 0 0 0 0,-1-12 0 0 0,1 6-11 0 0,5 10 6 0 0,-4 3-13 0 0,-1 1 1 0 0,1-1-1 0 0,0 1 0 0 0,0 0 0 0 0,0-1 0 0 0,-1 1 0 0 0,1 0 0 0 0,0 0 0 0 0,-1-1 0 0 0,1 1 0 0 0,0 0 1 0 0,-1 0-1 0 0,1 0 0 0 0,-1 0 0 0 0,0 0 0 0 0,1 0 0 0 0,-1 0 0 0 0,0 0 0 0 0,1 1 0 0 0,8 41 0 0 0,-8-34 7 0 0,0-1 0 0 0,1 1 0 0 0,0 0 0 0 0,1-1 0 0 0,0 1 0 0 0,0-1 0 0 0,7 13 0 0 0,4-5 165 0 0,-10-17 113 0 0,-4-10-39 0 0,0-6-249 0 0,1 1 0 0 0,0 0-1 0 0,1-1 1 0 0,1 1 0 0 0,0 0-1 0 0,1 0 1 0 0,1 1 0 0 0,0-1-1 0 0,1 1 1 0 0,1 0 0 0 0,10-15-1 0 0,-14 25-3 0 0,1 1-1 0 0,0 0 1 0 0,0 0 0 0 0,0 0-1 0 0,1 0 1 0 0,-1 0 0 0 0,1 1-1 0 0,0 0 1 0 0,0 0-1 0 0,0 0 1 0 0,1 1 0 0 0,-1 0-1 0 0,1 0 1 0 0,7-2 0 0 0,-13 4 7 0 0,6-1-6 0 0,1 0 1 0 0,-1 0 0 0 0,1 0-1 0 0,-1 1 1 0 0,1 0 0 0 0,-1 0-1 0 0,1 0 1 0 0,-1 1 0 0 0,1 0-1 0 0,-1 1 1 0 0,1-1 0 0 0,-1 1-1 0 0,7 3 1 0 0,-10-3-226 0 0,0 0 0 0 0,0 0 1 0 0,0 0-1 0 0,0 1 0 0 0,0-1 0 0 0,-1 1 1 0 0,4 4-1 0 0,12 23-6921 0 0,-14-23 4807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14.764"/>
    </inkml:context>
    <inkml:brush xml:id="br0">
      <inkml:brushProperty name="width" value="0.05" units="cm"/>
      <inkml:brushProperty name="height" value="0.05" units="cm"/>
      <inkml:brushProperty name="color" value="#006666"/>
    </inkml:brush>
  </inkml:definitions>
  <inkml:trace contextRef="#ctx0" brushRef="#br0">153 273 4153 0 0,'-6'-9'11087'0'0,"-3"-4"-7258"0"0,8 12-3732 0 0,-1 0 0 0 0,0-1 0 0 0,0 1 0 0 0,0 0 0 0 0,0 0 0 0 0,0 0 0 0 0,0 0 0 0 0,0 0 0 0 0,0 0 0 0 0,0 0 0 0 0,-1 1 0 0 0,1-1 0 0 0,0 1 0 0 0,0 0 0 0 0,-1 0 0 0 0,1 0 0 0 0,0 0 0 0 0,-1 0 0 0 0,1 0 0 0 0,0 0 0 0 0,0 1 0 0 0,-1-1 0 0 0,1 1 0 0 0,0 0 0 0 0,0-1 0 0 0,0 1 0 0 0,0 0 0 0 0,0 0 0 0 0,0 1 0 0 0,0-1 0 0 0,0 0 0 0 0,0 1 0 0 0,-3 2 0 0 0,-17 14 10 0 0,20-17-108 0 0,0 0 0 0 0,0 0 0 0 0,0 0 0 0 0,0 1 0 0 0,0-1 0 0 0,1 0 0 0 0,-1 1 0 0 0,0-1 0 0 0,1 1 0 0 0,-1 0 0 0 0,1-1 0 0 0,0 1 0 0 0,-1 0 1 0 0,1 0-1 0 0,0 0 0 0 0,0 0 0 0 0,0 0 0 0 0,1 0 0 0 0,-1 0 0 0 0,0 0 0 0 0,0 4 0 0 0,-4 25-22 0 0,-1 10 38 0 0,6-38-12 0 0,0-1 0 0 0,1 0 0 0 0,-1 0 1 0 0,0 0-1 0 0,1 1 0 0 0,0-1 0 0 0,-1 0 0 0 0,1 0 1 0 0,0 0-1 0 0,0 0 0 0 0,0 0 0 0 0,0 0 1 0 0,1 0-1 0 0,-1 0 0 0 0,0 0 0 0 0,3 1 0 0 0,-1 0 10 0 0,0 0-1 0 0,0 0 1 0 0,0-1-1 0 0,1 1 0 0 0,-1-1 1 0 0,1 0-1 0 0,0 0 0 0 0,0 0 1 0 0,-1-1-1 0 0,1 1 0 0 0,0-1 1 0 0,0 0-1 0 0,1 0 0 0 0,-1 0 1 0 0,0-1-1 0 0,0 0 0 0 0,0 1 1 0 0,0-1-1 0 0,1-1 0 0 0,-1 1 1 0 0,0-1-1 0 0,0 1 0 0 0,5-3 1 0 0,-1 2 3 0 0,1 0 1 0 0,-1-1-1 0 0,0 0 1 0 0,0-1-1 0 0,0 0 1 0 0,0 0-1 0 0,-1-1 1 0 0,1 0 0 0 0,-1 0-1 0 0,0-1 1 0 0,0 1-1 0 0,0-2 1 0 0,-1 1-1 0 0,1-1 1 0 0,-1 0-1 0 0,9-13 1 0 0,-6 7 11 0 0,-1-1-1 0 0,0-1 1 0 0,-1 1-1 0 0,-1-1 1 0 0,0 0-1 0 0,-1-1 1 0 0,0 0-1 0 0,-2 1 1 0 0,4-25 0 0 0,-4 17 3 0 0,-2 0 1 0 0,0 0 0 0 0,-2 0 0 0 0,0-1 0 0 0,-9-42 0 0 0,9 60-21 0 0,-4-17-21 0 0,2 21-17 0 0,3 14-5 0 0,8 118-35 0 0,-3-70 61 0 0,-1-26 31 0 0,1-2 1 0 0,2 1-1 0 0,16 47 0 0 0,-23-81-23 0 0,0 0 0 0 0,0 1 1 0 0,1-1-1 0 0,-1 0 0 0 0,0 0 0 0 0,0 0 0 0 0,0 0 0 0 0,1 0 0 0 0,-1 0 0 0 0,0 0 0 0 0,1 0 0 0 0,-1 0 0 0 0,0 0 0 0 0,0 1 0 0 0,1-1 0 0 0,-1 0 0 0 0,0 0 0 0 0,0-1 1 0 0,1 1-1 0 0,-1 0 0 0 0,0 0 0 0 0,0 0 0 0 0,1 0 0 0 0,-1 0 0 0 0,0 0 0 0 0,0 0 0 0 0,1 0 0 0 0,-1 0 0 0 0,0 0 0 0 0,0-1 0 0 0,0 1 0 0 0,1 0 0 0 0,-1 0 0 0 0,0 0 1 0 0,0-1-1 0 0,0 1 0 0 0,1 0 0 0 0,-1 0 0 0 0,0 0 0 0 0,0-1 0 0 0,0 1 0 0 0,0 0 0 0 0,0-1 0 0 0,13-12 52 0 0,-11 11-39 0 0,18-16-8 0 0,0 0 0 0 0,2 2-1 0 0,42-26 1 0 0,-46 33-2 0 0,-12 6-6 0 0,0 0 0 0 0,-1 0 0 0 0,1-1 0 0 0,6-5 0 0 0,-11 9-1 0 0,-1-1 0 0 0,1 1 0 0 0,-1-1-1 0 0,1 1 1 0 0,0 0 0 0 0,-1-1 0 0 0,1 1 0 0 0,0 0-1 0 0,-1-1 1 0 0,1 1 0 0 0,0 0 0 0 0,-1 0 0 0 0,1-1 0 0 0,0 1-1 0 0,0 0 1 0 0,-1 0 0 0 0,1 0 0 0 0,0 0 0 0 0,0 0-1 0 0,-1 0 1 0 0,1 0 0 0 0,0 0 0 0 0,0 1 0 0 0,-1-1 0 0 0,1 0-1 0 0,0 0 1 0 0,1 1 0 0 0,0 1 1 0 0,1-1 0 0 0,0 1 0 0 0,-1 0 0 0 0,0 0 1 0 0,1 0-1 0 0,-1 0 0 0 0,3 3 0 0 0,1 2 11 0 0,-1 0 1 0 0,0 0-1 0 0,-1 0 1 0 0,8 16-1 0 0,-9-13-1 0 0,0 1 1 0 0,-1-1-1 0 0,-1 1 0 0 0,1 0 1 0 0,-2-1-1 0 0,0 14 0 0 0,2 15 22 0 0,-2-32-30 0 0,2-1 0 0 0,-1 1 1 0 0,1-1-1 0 0,0 1 0 0 0,0-1 0 0 0,0 0 0 0 0,1 0 0 0 0,0 0 0 0 0,1 0 1 0 0,-1 0-1 0 0,1-1 0 0 0,0 0 0 0 0,6 7 0 0 0,-6-8-31 0 0,0 1 36 0 0,0-1-1 0 0,1 1 1 0 0,0-1 0 0 0,7 6-1 0 0,-10-9-97 0 0,0 0 1 0 0,0 0-1 0 0,0 0 0 0 0,0-1 0 0 0,0 1 0 0 0,0 0 0 0 0,0-1 1 0 0,1 1-1 0 0,-1-1 0 0 0,0 0 0 0 0,0 0 0 0 0,0 0 0 0 0,0 0 0 0 0,0 0 1 0 0,1 0-1 0 0,-1-1 0 0 0,3 0 0 0 0,3-2-1011 0 0,-1 1-1 0 0,1-2 1 0 0,-1 1 0 0 0,14-10-1 0 0,-17 11 685 0 0,13-9-1944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15.127"/>
    </inkml:context>
    <inkml:brush xml:id="br0">
      <inkml:brushProperty name="width" value="0.05" units="cm"/>
      <inkml:brushProperty name="height" value="0.05" units="cm"/>
      <inkml:brushProperty name="color" value="#006666"/>
    </inkml:brush>
  </inkml:definitions>
  <inkml:trace contextRef="#ctx0" brushRef="#br0">23 1 9226 0 0,'-2'3'4673'0'0,"0"3"-2465"0"0,-1-2-1383 0 0,3 1 783 0 0,-1 0-936 0 0,-1-3-136 0 0,1 1-128 0 0,0 0-104 0 0,1-3-96 0 0,0 0-40 0 0,0 0-88 0 0,0 0-200 0 0,0 0-192 0 0,-2-1-240 0 0,0 0-336 0 0,0-1 640 0 0,1-1-504 0 0,-3 1-248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05.348"/>
    </inkml:context>
    <inkml:brush xml:id="br0">
      <inkml:brushProperty name="width" value="0.1" units="cm"/>
      <inkml:brushProperty name="height" value="0.1" units="cm"/>
      <inkml:brushProperty name="color" value="#333333"/>
    </inkml:brush>
  </inkml:definitions>
  <inkml:trace contextRef="#ctx0" brushRef="#br0">334 537 7874 0 0,'1'18'6074'0'0,"-8"-24"-3232"0"0,-6-28-1461 0 0,-6-143 386 0 0,3 20-1467 0 0,13 131-557 0 0,3 19-470 0 0,-1 0-1 0 0,0 0 1 0 0,0-1 0 0 0,-5-13 0 0 0,5 20-559 0 0</inkml:trace>
  <inkml:trace contextRef="#ctx0" brushRef="#br0" timeOffset="1">86 130 8218 0 0,'-8'1'2344'0'0,"1"0"-1164"0"0,0 0 0 0 0,0-1 0 0 0,0 1 1 0 0,-13-2-1 0 0,18 1-1125 0 0,1-1 0 0 0,-1 1 0 0 0,1 0 0 0 0,0-1 0 0 0,-1 1 0 0 0,1-1 0 0 0,0 1 0 0 0,-1-1 0 0 0,1 1 0 0 0,0-1 0 0 0,0 0 0 0 0,0 0 0 0 0,0 0 0 0 0,0 0 0 0 0,0 1 0 0 0,0-1 0 0 0,0-1 0 0 0,0 1 0 0 0,0 0 0 0 0,0 0 1 0 0,0 0-1 0 0,1 0 0 0 0,-1-1 0 0 0,1 1 0 0 0,-1 0 0 0 0,1 0 0 0 0,-1-1 0 0 0,1 1 0 0 0,0-1 0 0 0,-1 1 0 0 0,1-2 0 0 0,0 2-35 0 0,0-1 0 0 0,1 0 0 0 0,-1 0 0 0 0,1 1 0 0 0,-1-1-1 0 0,1 0 1 0 0,-1 1 0 0 0,1-1 0 0 0,0 1 0 0 0,0-1 0 0 0,0 1 0 0 0,0-1 0 0 0,0 1 0 0 0,0 0 0 0 0,0-1 0 0 0,0 1 0 0 0,1 0 0 0 0,-1 0-1 0 0,0 0 1 0 0,1 0 0 0 0,-1 0 0 0 0,1 0 0 0 0,-1 0 0 0 0,3 0 0 0 0,41-18 300 0 0,-42 18-282 0 0,20-4 157 0 0,0 0-1 0 0,0 2 1 0 0,1 1 0 0 0,-1 0-1 0 0,27 3 1 0 0,-3-1 61 0 0,40 0 66 0 0,-40 2-342 0 0,77-9 1 0 0,-121 7 12 0 0,28-6-1892 0 0,-30 6 1591 0 0,1-1 1 0 0,-1 1-1 0 0,1 0 0 0 0,0-1 0 0 0,-1 0 0 0 0,1 1 1 0 0,-1-1-1 0 0,1 0 0 0 0,-1 0 0 0 0,0 0 0 0 0,1 0 1 0 0,-1 0-1 0 0,0 0 0 0 0,0 0 0 0 0,2-2 0 0 0,1-3-2014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16.229"/>
    </inkml:context>
    <inkml:brush xml:id="br0">
      <inkml:brushProperty name="width" value="0.05" units="cm"/>
      <inkml:brushProperty name="height" value="0.05" units="cm"/>
      <inkml:brushProperty name="color" value="#006666"/>
    </inkml:brush>
  </inkml:definitions>
  <inkml:trace contextRef="#ctx0" brushRef="#br0">488 78 3761 0 0,'-3'-30'10721'0'0,"-3"-9"-4572"0"0,6 39-6124 0 0,0 0 1 0 0,0-1-1 0 0,0 1 0 0 0,0-1 0 0 0,-1 1 1 0 0,1 0-1 0 0,0-1 0 0 0,0 1 0 0 0,0-1 1 0 0,-1 1-1 0 0,1 0 0 0 0,0-1 0 0 0,0 1 1 0 0,-1 0-1 0 0,1-1 0 0 0,0 1 0 0 0,-1 0 1 0 0,1 0-1 0 0,0-1 0 0 0,-1 1 0 0 0,1 0 0 0 0,-1 0 1 0 0,1 0-1 0 0,0-1 0 0 0,-1 1 0 0 0,1 0 1 0 0,-1 0-1 0 0,1 0 0 0 0,-1 0 0 0 0,1 0 1 0 0,0 0-1 0 0,-1 0 0 0 0,1 0 0 0 0,-1 0 1 0 0,1 0-1 0 0,-1 0 0 0 0,1 0 0 0 0,0 0 1 0 0,-1 0-1 0 0,1 0 0 0 0,-1 1 0 0 0,1-1 1 0 0,0 0-1 0 0,-1 0 0 0 0,1 0 0 0 0,-1 1 1 0 0,1-1-1 0 0,0 0 0 0 0,-1 0 0 0 0,1 1 1 0 0,0-1-1 0 0,-1 0 0 0 0,1 1 0 0 0,-21 18-10 0 0,19-17 11 0 0,-9 10-29 0 0,1 1-1 0 0,1 1 0 0 0,0 0 0 0 0,1 0 1 0 0,-9 20-1 0 0,-9 15 60 0 0,14-26 0 0 0,0 1 0 0 0,2 1 0 0 0,1 0 1 0 0,-9 37-1 0 0,-13 107 151 0 0,-15 307 88 0 0,45-442-273 0 0,2 82 61 0 0,0-75-55 0 0,-1-25-1 0 0,0 0-1 0 0,2 0 0 0 0,-1 0 1 0 0,9 32-1 0 0,-7-38-3 0 0,3 14 88 0 0,-4-21 1 0 0,-1-14 51 0 0,-2-4-118 0 0,0 0 0 0 0,-1 1 0 0 0,-1-1-1 0 0,0 1 1 0 0,-1-1 0 0 0,-1 1 0 0 0,0 1-1 0 0,-12-23 1 0 0,-8-9-43 0 0,-35-48-1 0 0,41 65 7 0 0,11 18-10 0 0,0 0 0 0 0,0 0-1 0 0,-1 1 1 0 0,0-1 0 0 0,-1 2 0 0 0,-15-12 0 0 0,14 4-20 0 0,8 13-61 0 0,5 15-12 0 0,7 29 116 0 0,2-2-1 0 0,1 1 1 0 0,2-1-1 0 0,24 44 1 0 0,-16-34 65 0 0,27 87 0 0 0,-21-51-16 0 0,-16-52-46 0 0,10 48 0 0 0,-20-72-9 0 0,0 0-1 0 0,0-1 0 0 0,1 1 0 0 0,0 0 1 0 0,6 11-1 0 0,-8-17-3 0 0,5 7 98 0 0,-3-9-17 0 0,0-9 19 0 0,78-267 545 0 0,-76 261-642 0 0,15-38 3 0 0,50-88-1 0 0,-20 43-9 0 0,18-29 56 0 0,-57 112-26 0 0,-10 13-21 0 0,1 0 0 0 0,-1 0-1 0 0,0 0 1 0 0,0 0 0 0 0,0 0 0 0 0,0 0-1 0 0,-1 0 1 0 0,1 0 0 0 0,0-1 0 0 0,0 1-1 0 0,-1 0 1 0 0,1-1 0 0 0,-1 1 0 0 0,1-3-1 0 0,2 6 71 0 0,-3-1-82 0 0,0 0-1 0 0,0-1 1 0 0,0 1-1 0 0,0-1 1 0 0,0 1-1 0 0,0 0 1 0 0,0-1-1 0 0,-1 1 1 0 0,1 0-1 0 0,0-1 1 0 0,0 1-1 0 0,0-1 1 0 0,-1 1-1 0 0,1 0 1 0 0,0-1-1 0 0,0 1 1 0 0,-1-1-1 0 0,0 1 0 0 0,0 2-58 0 0,-1 0 0 0 0,1 0 0 0 0,0 1 0 0 0,0-1 0 0 0,0 0 0 0 0,0 0 0 0 0,0 0 0 0 0,0 5 0 0 0,1-7 7 0 0,0 1 0 0 0,-1-1 1 0 0,1 1-1 0 0,0 0 0 0 0,0-1 0 0 0,0 1 1 0 0,0-1-1 0 0,1 1 0 0 0,-1-1 0 0 0,0 1 0 0 0,1-1 1 0 0,-1 1-1 0 0,1-1 0 0 0,-1 1 0 0 0,1-1 1 0 0,0 1-1 0 0,-1-1 0 0 0,1 0 0 0 0,1 2 1 0 0,-1-2-147 0 0,0-1 1 0 0,-1 0-1 0 0,1 0 1 0 0,0 0 0 0 0,-1 0-1 0 0,1 0 1 0 0,0 1 0 0 0,-1-1-1 0 0,1 0 1 0 0,0-1-1 0 0,-1 1 1 0 0,1 0 0 0 0,0 0-1 0 0,-1 0 1 0 0,1 0 0 0 0,0 0-1 0 0,-1-1 1 0 0,1 1-1 0 0,0-1 1 0 0,2 0-715 0 0,3-1-835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22.393"/>
    </inkml:context>
    <inkml:brush xml:id="br0">
      <inkml:brushProperty name="width" value="0.05" units="cm"/>
      <inkml:brushProperty name="height" value="0.05" units="cm"/>
      <inkml:brushProperty name="color" value="#006666"/>
    </inkml:brush>
  </inkml:definitions>
  <inkml:trace contextRef="#ctx0" brushRef="#br0">103 102 2785 0 0,'-1'1'500'0'0,"0"0"1"0"0,0 0 0 0 0,0-1 0 0 0,0 1 0 0 0,0-1 0 0 0,0 1 0 0 0,0-1 0 0 0,0 1-1 0 0,0-1 1 0 0,0 0 0 0 0,0 1 0 0 0,0-1 0 0 0,-1 0 0 0 0,1 0 0 0 0,0 0 0 0 0,0 0-1 0 0,0 0 1 0 0,-1 0 0 0 0,1 0 0 0 0,0 0 0 0 0,0-1 0 0 0,0 1 0 0 0,0 0-1 0 0,0-1 1 0 0,0 1 0 0 0,0-1 0 0 0,-2 0 0 0 0,3 1-216 0 0,14-26 969 0 0,-9 18-1182 0 0,1 0 1 0 0,0 0-1 0 0,1 1 1 0 0,-1 0-1 0 0,9-7 1 0 0,-11 11-70 0 0,-1 0 1 0 0,1 0 0 0 0,0 1-1 0 0,-1 0 1 0 0,1 0-1 0 0,0 0 1 0 0,1 0 0 0 0,-1 0-1 0 0,0 1 1 0 0,0-1 0 0 0,1 1-1 0 0,-1 1 1 0 0,7-2-1 0 0,-10 3-5 0 0,0-1-1 0 0,0 1 1 0 0,1-1-1 0 0,-1 1 1 0 0,0 0-1 0 0,0-1 1 0 0,0 1-1 0 0,0 0 1 0 0,0 0-1 0 0,0 0 1 0 0,0 0-1 0 0,0 0 0 0 0,0 0 1 0 0,0 0-1 0 0,-1 0 1 0 0,1 0-1 0 0,0 1 1 0 0,-1-1-1 0 0,1 0 1 0 0,0 2-1 0 0,10 25-12 0 0,5 36 58 0 0,8 65 0 0 0,-20-107-25 0 0,0-4 1 0 0,-3-12 14 0 0,1 0 0 0 0,-1 0 0 0 0,0 1 1 0 0,0-1-1 0 0,-1 0 0 0 0,0 0 0 0 0,0 1 1 0 0,-2 10-1 0 0,2-16-13 0 0,0-1-1 0 0,0 0 1 0 0,0 1 0 0 0,-1-1 0 0 0,1 1-1 0 0,0-1 1 0 0,0 0 0 0 0,0 1 0 0 0,-1-1-1 0 0,1 0 1 0 0,0 1 0 0 0,0-1 0 0 0,-1 0-1 0 0,1 1 1 0 0,0-1 0 0 0,-1 0 0 0 0,1 0-1 0 0,0 1 1 0 0,-1-1 0 0 0,1 0 0 0 0,0 0-1 0 0,-1 0 1 0 0,1 0 0 0 0,-1 1 0 0 0,1-1-1 0 0,0 0 1 0 0,-1 0 0 0 0,1 0 0 0 0,-1 0-1 0 0,-13-6 385 0 0,-13-17 63 0 0,25 21-413 0 0,-5-4-13 0 0,0-1 0 0 0,0 1-1 0 0,-1 1 1 0 0,0-1-1 0 0,0 2 1 0 0,-1-1-1 0 0,-15-6 1 0 0,18 9-49 0 0,0 0 1 0 0,-1 0-1 0 0,1 1 0 0 0,0 0 1 0 0,-1 0-1 0 0,1 0 0 0 0,-1 1 1 0 0,0 0-1 0 0,1 0 1 0 0,-1 0-1 0 0,1 1 0 0 0,-8 2 1 0 0,11-2-6 0 0,0 0 1 0 0,0 1 0 0 0,0 0 0 0 0,0-1-1 0 0,0 1 1 0 0,0 0 0 0 0,0 1-1 0 0,1-1 1 0 0,-1 0 0 0 0,1 1-1 0 0,0-1 1 0 0,-1 1 0 0 0,1 0-1 0 0,0 0 1 0 0,1 0 0 0 0,-1 0 0 0 0,0 0-1 0 0,1 0 1 0 0,0 0 0 0 0,0 1-1 0 0,0-1 1 0 0,-1 4 0 0 0,1-2 10 0 0,0-1 0 0 0,0 1 0 0 0,1-1 0 0 0,-1 1 0 0 0,1 0 1 0 0,0-1-1 0 0,0 1 0 0 0,1-1 0 0 0,0 1 0 0 0,-1-1 0 0 0,1 1 0 0 0,1-1 1 0 0,-1 0-1 0 0,1 1 0 0 0,-1-1 0 0 0,5 6 0 0 0,-4-8 9 0 0,0 1 1 0 0,1-1-1 0 0,0 0 1 0 0,0 0-1 0 0,-1 0 0 0 0,1-1 1 0 0,0 1-1 0 0,0-1 0 0 0,0 0 1 0 0,1 1-1 0 0,-1-1 0 0 0,0-1 1 0 0,0 1-1 0 0,1 0 0 0 0,4-1 1 0 0,6 2 15 0 0,1-1 1 0 0,16-1-1 0 0,-18-1 5 0 0,0 0 0 0 0,0 0-1 0 0,0-2 1 0 0,-1 1 0 0 0,19-8-1 0 0,-25 8-16 0 0,0 0 0 0 0,-1-1-1 0 0,1 0 1 0 0,-1 0-1 0 0,0 0 1 0 0,0-1 0 0 0,0 0-1 0 0,-1 0 1 0 0,1 0-1 0 0,-1 0 1 0 0,0-1 0 0 0,0 1-1 0 0,5-10 1 0 0,-2-1-652 0 0,0-1-3935 0 0,-6 15 3502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23.067"/>
    </inkml:context>
    <inkml:brush xml:id="br0">
      <inkml:brushProperty name="width" value="0.05" units="cm"/>
      <inkml:brushProperty name="height" value="0.05" units="cm"/>
      <inkml:brushProperty name="color" value="#006666"/>
    </inkml:brush>
  </inkml:definitions>
  <inkml:trace contextRef="#ctx0" brushRef="#br0">15 21 6665 0 0,'-1'0'502'0'0,"0"0"-1"0"0,1 0 0 0 0,-1 0 1 0 0,0 0-1 0 0,1 0 0 0 0,-1 0 1 0 0,0 0-1 0 0,0 0 0 0 0,1 0 1 0 0,-1 0-1 0 0,1 1 0 0 0,-1-1 1 0 0,0 0-1 0 0,1 0 0 0 0,-1 1 1 0 0,0-1-1 0 0,1 0 0 0 0,-1 1 1 0 0,1-1-1 0 0,-2 1 0 0 0,5 11 1955 0 0,2 4-2724 0 0,2 38 300 0 0,-2 0 0 0 0,-3 0 0 0 0,-6 86 0 0 0,1-80 13 0 0,2 84 36 0 0,2-116 148 0 0,9 39-1 0 0,-17-107 182 0 0,-1-75 0 0 0,9-46-385 0 0,-1 160-23 0 0,1-47-1 0 0,2 0-1 0 0,3 0 1 0 0,14-64 0 0 0,-16 100-24 0 0,1-1 0 0 0,1 1-1 0 0,10-19 1 0 0,-13 25-8 0 0,-2 6 26 0 0,-1-1 1 0 0,0 1-1 0 0,1 0 1 0 0,-1-1-1 0 0,0 1 1 0 0,1-1-1 0 0,-1 1 1 0 0,0 0 0 0 0,1-1-1 0 0,-1 1 1 0 0,0 0-1 0 0,1-1 1 0 0,-1 1-1 0 0,1 0 1 0 0,-1 0-1 0 0,1 0 1 0 0,-1-1-1 0 0,1 1 1 0 0,-1 0-1 0 0,1 0 1 0 0,-1 0-1 0 0,1 0 1 0 0,-1 0-1 0 0,1 0 1 0 0,-1 0 0 0 0,2 0-1 0 0,15 7-51 0 0,16 20 40 0 0,-27-22 13 0 0,3 3 14 0 0,0 0-1 0 0,-1 1 1 0 0,0-1 0 0 0,0 2 0 0 0,-1-1 0 0 0,10 18 0 0 0,-16-24-1 0 0,1 0 0 0 0,-1-1 0 0 0,0 1 1 0 0,0 0-1 0 0,0 0 0 0 0,0 0 0 0 0,0 0 1 0 0,-1 0-1 0 0,1 0 0 0 0,-1 1 0 0 0,0-1 1 0 0,0 0-1 0 0,0 0 0 0 0,-1 0 0 0 0,1 0 1 0 0,-1 0-1 0 0,1 0 0 0 0,-1 0 0 0 0,0 0 1 0 0,0 0-1 0 0,0 0 0 0 0,-1 0 0 0 0,1-1 0 0 0,-1 1 1 0 0,1 0-1 0 0,-1-1 0 0 0,0 1 0 0 0,0-1 1 0 0,0 0-1 0 0,-4 3 0 0 0,1 0 25 0 0,0-1 0 0 0,-1 1-1 0 0,0-1 1 0 0,0 0 0 0 0,0-1 0 0 0,0 0 0 0 0,-1 0-1 0 0,1 0 1 0 0,-1-1 0 0 0,0 0 0 0 0,-11 3 0 0 0,13-5-27 0 0,0 1 1 0 0,0-1-1 0 0,0 0 1 0 0,-1 0-1 0 0,1-1 1 0 0,0 0-1 0 0,0 1 1 0 0,0-2-1 0 0,0 1 1 0 0,1-1-1 0 0,-1 1 1 0 0,0-1-1 0 0,1 0 1 0 0,-1-1-1 0 0,1 1 1 0 0,-1-1-1 0 0,-3-4 1 0 0,4 5-37 0 0,-6-5-271 0 0,10 7 253 0 0,0 0 1 0 0,0 0 0 0 0,-1-1-1 0 0,1 1 1 0 0,0 0-1 0 0,0 0 1 0 0,0 0-1 0 0,0 0 1 0 0,0 0-1 0 0,0 0 1 0 0,0-1 0 0 0,0 1-1 0 0,0 0 1 0 0,0 0-1 0 0,0 0 1 0 0,0 0-1 0 0,0-1 1 0 0,0 1 0 0 0,0 0-1 0 0,0 0 1 0 0,0 0-1 0 0,0 0 1 0 0,0 0-1 0 0,0-1 1 0 0,0 1-1 0 0,0 0 1 0 0,0 0 0 0 0,0 0-1 0 0,0 0 1 0 0,0 0-1 0 0,0 0 1 0 0,0-1-1 0 0,1 1 1 0 0,-1 0-1 0 0,0 0 1 0 0,0 0 0 0 0,0 0-1 0 0,0 0 1 0 0,0 0-1 0 0,0 0 1 0 0,1-1-1 0 0,-1 1 1 0 0,0 0 0 0 0,0 0-1 0 0,0 0 1 0 0,0 0-1 0 0,0 0 1 0 0,0 0-1 0 0,1 0 1 0 0,-1 0-1 0 0,0 0 1 0 0,0 0 0 0 0,0 0-1 0 0,0 0 1 0 0,1 0-1 0 0,-1 0 1 0 0,0 0-1 0 0,0 0 1 0 0,0 0-1 0 0,0 0 1 0 0,0 0 0 0 0,1 0-1 0 0,-1 0 1 0 0,0 0-1 0 0,21-13-5367 0 0,-11 8 3715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23.752"/>
    </inkml:context>
    <inkml:brush xml:id="br0">
      <inkml:brushProperty name="width" value="0.05" units="cm"/>
      <inkml:brushProperty name="height" value="0.05" units="cm"/>
      <inkml:brushProperty name="color" value="#006666"/>
    </inkml:brush>
  </inkml:definitions>
  <inkml:trace contextRef="#ctx0" brushRef="#br0">25 87 5457 0 0,'-7'10'8067'0'0,"2"1"-4200"0"0,3-8-3737 0 0,1 1 0 0 0,0-1-1 0 0,0 1 1 0 0,0 0 0 0 0,1 0-1 0 0,-1-1 1 0 0,1 1 0 0 0,0 0-1 0 0,0 4 1 0 0,2 31 2 0 0,1-8-75 0 0,-2 1 0 0 0,-2-1-1 0 0,-5 45 1 0 0,3-53 26 0 0,2 0-1 0 0,0 0 1 0 0,5 37 0 0 0,-2-29 10 0 0,3-9 366 0 0,-10-38 591 0 0,4 10-989 0 0,0 0-1 0 0,0 1 0 0 0,1-1 0 0 0,0 0 0 0 0,0 0 0 0 0,0 1 0 0 0,1-1 1 0 0,1-9-1 0 0,1-16 45 0 0,7-61 11 0 0,-3 40-78 0 0,-4 28-34 0 0,-1-43 0 0 0,-2 48-5 0 0,1 0 1 0 0,1 0-1 0 0,1 0 1 0 0,7-24 0 0 0,3-27-72 0 0,-13 69 68 0 0,0 1 0 0 0,0 0 0 0 0,0 0-1 0 0,0-1 1 0 0,0 1 0 0 0,0 0 0 0 0,1-1 0 0 0,-1 1-1 0 0,0 0 1 0 0,0 0 0 0 0,0-1 0 0 0,0 1 0 0 0,0 0-1 0 0,0 0 1 0 0,0-1 0 0 0,0 1 0 0 0,1 0-1 0 0,-1 0 1 0 0,0 0 0 0 0,0-1 0 0 0,0 1 0 0 0,0 0-1 0 0,1 0 1 0 0,-1 0 0 0 0,0-1 0 0 0,0 1 0 0 0,1 0-1 0 0,-1 0 1 0 0,0 0 0 0 0,0 0 0 0 0,1 0-1 0 0,-1 0 1 0 0,0 0 0 0 0,0-1 0 0 0,1 1 0 0 0,-1 0-1 0 0,0 0 1 0 0,0 0 0 0 0,1 0 0 0 0,12 8-81 0 0,11 17 42 0 0,-22-23 38 0 0,3 5 23 0 0,0-1 1 0 0,0 0-1 0 0,-1 1 1 0 0,0 0-1 0 0,0 0 1 0 0,0 0-1 0 0,-1 1 0 0 0,0-1 1 0 0,-1 1-1 0 0,0 0 1 0 0,0-1-1 0 0,0 1 1 0 0,-1 0-1 0 0,-1 0 1 0 0,1 0-1 0 0,-1 0 1 0 0,0 0-1 0 0,-1 0 0 0 0,0 0 1 0 0,0 0-1 0 0,-1 0 1 0 0,0 0-1 0 0,-5 12 1 0 0,5-16 7 0 0,0 1 1 0 0,0-2-1 0 0,0 1 0 0 0,0 0 1 0 0,-1 0-1 0 0,1-1 1 0 0,-1 1-1 0 0,-6 5 1 0 0,7-8-12 0 0,1 0 0 0 0,0 0 0 0 0,-1 0 1 0 0,1 0-1 0 0,0 0 0 0 0,-1 0 1 0 0,1 0-1 0 0,-1-1 0 0 0,1 1 1 0 0,-1-1-1 0 0,0 1 0 0 0,1-1 1 0 0,-1 0-1 0 0,0 1 0 0 0,1-1 1 0 0,-1 0-1 0 0,0 0 0 0 0,1 0 1 0 0,-1 0-1 0 0,0-1 0 0 0,1 1 1 0 0,-1 0-1 0 0,1-1 0 0 0,-1 1 1 0 0,0-1-1 0 0,1 1 0 0 0,-3-2 0 0 0,0-1-4 0 0,1 1-1 0 0,-1-1 1 0 0,1 0-1 0 0,0 0 1 0 0,0 0-1 0 0,0 0 1 0 0,0 0-1 0 0,1-1 1 0 0,-1 1-1 0 0,1-1 1 0 0,0 0-1 0 0,0 1 0 0 0,0-1 1 0 0,0 0-1 0 0,0-5 1 0 0,0 2-240 0 0,0 0 1 0 0,0-1-1 0 0,1 1 1 0 0,0-1 0 0 0,0 0-1 0 0,1 1 1 0 0,1-14-1 0 0,1 15-406 0 0,0-1 0 0 0,1 0 0 0 0,-1 1 0 0 0,1 0-1 0 0,0-1 1 0 0,1 1 0 0 0,0 0 0 0 0,0 0 0 0 0,0 1 0 0 0,8-9 0 0 0,-11 13 581 0 0,13-17-1790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24.170"/>
    </inkml:context>
    <inkml:brush xml:id="br0">
      <inkml:brushProperty name="width" value="0.05" units="cm"/>
      <inkml:brushProperty name="height" value="0.05" units="cm"/>
      <inkml:brushProperty name="color" value="#006666"/>
    </inkml:brush>
  </inkml:definitions>
  <inkml:trace contextRef="#ctx0" brushRef="#br0">43 14 4241 0 0,'-12'-9'6877'0'0,"3"5"1462"0"0,7 22-6916 0 0,4 53-1176 0 0,-10 96-1 0 0,0-27-141 0 0,6-99-64 0 0,0-27 1 0 0,1 0 0 0 0,1 0 0 0 0,0 1 0 0 0,1-1 0 0 0,3 17 0 0 0,-4-31-74 0 0,0 0 0 0 0,0 1 0 0 0,0-1 0 0 0,0 0 0 0 0,0 1 0 0 0,0-1 0 0 0,1 0 0 0 0,-1 1 0 0 0,0-1 0 0 0,0 0-1 0 0,0 0 1 0 0,0 1 0 0 0,0-1 0 0 0,0 0 0 0 0,1 1 0 0 0,-1-1 0 0 0,0 0 0 0 0,0 0 0 0 0,0 1 0 0 0,1-1 0 0 0,-1 0 0 0 0,0 0-1 0 0,0 1 1 0 0,1-1 0 0 0,-1 0 0 0 0,0 0 0 0 0,0 0 0 0 0,1 0 0 0 0,-1 1 0 0 0,0-1 0 0 0,1 0 0 0 0,-1 0 0 0 0,0 0 0 0 0,1 0-1 0 0,-1 0 1 0 0,1 0 0 0 0,9-10-2892 0 0,8-25-2294 0 0,-16 30 5113 0 0,5-10-1630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24.899"/>
    </inkml:context>
    <inkml:brush xml:id="br0">
      <inkml:brushProperty name="width" value="0.05" units="cm"/>
      <inkml:brushProperty name="height" value="0.05" units="cm"/>
      <inkml:brushProperty name="color" value="#006666"/>
    </inkml:brush>
  </inkml:definitions>
  <inkml:trace contextRef="#ctx0" brushRef="#br0">31 34 6833 0 0,'0'1'407'0'0,"0"0"-1"0"0,-1 0 0 0 0,1 0 0 0 0,0 0 1 0 0,-1 0-1 0 0,1 0 0 0 0,-1 0 0 0 0,0 0 1 0 0,1 0-1 0 0,-1-1 0 0 0,0 1 0 0 0,1 0 1 0 0,-1-1-1 0 0,0 1 0 0 0,0 0 1 0 0,0-1-1 0 0,1 1 0 0 0,-1-1 0 0 0,0 1 1 0 0,0-1-1 0 0,0 1 0 0 0,0-1 0 0 0,-2 1 1 0 0,16-26 2089 0 0,-9 22-2451 0 0,0 0-1 0 0,-1 0 0 0 0,1 1 1 0 0,1-1-1 0 0,-1 1 1 0 0,0 0-1 0 0,1 1 1 0 0,-1-1-1 0 0,1 1 1 0 0,-1-1-1 0 0,1 1 1 0 0,0 1-1 0 0,-1-1 1 0 0,1 1-1 0 0,0 0 1 0 0,6 0-1 0 0,0 1-30 0 0,0 0 0 0 0,0 0-1 0 0,0 2 1 0 0,0-1 0 0 0,-1 1 0 0 0,11 5-1 0 0,-16-6 2 0 0,0 1 0 0 0,-1 0 0 0 0,1 0 0 0 0,-1 0 0 0 0,0 0-1 0 0,0 1 1 0 0,0 0 0 0 0,0 0 0 0 0,-1 0 0 0 0,0 0 0 0 0,0 1 0 0 0,0-1 0 0 0,0 1-1 0 0,3 7 1 0 0,-3-5 1 0 0,0 0-1 0 0,0 0 1 0 0,-1 1 0 0 0,0-1-1 0 0,-1 1 1 0 0,1-1-1 0 0,-1 1 1 0 0,-1-1-1 0 0,0 12 1 0 0,0-11 13 0 0,-1 0 0 0 0,0 0 0 0 0,0 0 0 0 0,-1-1 1 0 0,-4 13-1 0 0,4-15 9 0 0,0 0 0 0 0,1 0-1 0 0,-1 0 1 0 0,1 0 0 0 0,1 0 0 0 0,-1 9 0 0 0,1-14-29 0 0,0 1 0 0 0,0-1-1 0 0,0 0 1 0 0,0 0 0 0 0,0 0 0 0 0,0 0 0 0 0,0 0-1 0 0,0 0 1 0 0,0 1 0 0 0,0-1 0 0 0,-1 0-1 0 0,1 0 1 0 0,0 0 0 0 0,0 0 0 0 0,0 0 0 0 0,0 0-1 0 0,0 0 1 0 0,0 1 0 0 0,0-1 0 0 0,0 0-1 0 0,0 0 1 0 0,0 0 0 0 0,0 0 0 0 0,-1 0-1 0 0,1 0 1 0 0,0 0 0 0 0,0 0 0 0 0,0 0 0 0 0,0 0-1 0 0,0 0 1 0 0,0 0 0 0 0,-1 0 0 0 0,1 0-1 0 0,0 1 1 0 0,0-1 0 0 0,0 0 0 0 0,0 0 0 0 0,0 0-1 0 0,0 0 1 0 0,-1 0 0 0 0,1 0 0 0 0,0-1-1 0 0,0 1 1 0 0,0 0 0 0 0,-10-3 192 0 0,-14-13-91 0 0,16 11-45 0 0,-31-19 13 0 0,32 18-81 0 0,-1 1 0 0 0,0 0 1 0 0,0 0-1 0 0,0 1 0 0 0,0 0 0 0 0,-1 0 1 0 0,1 1-1 0 0,-1 0 0 0 0,0 1 1 0 0,0 0-1 0 0,-14-1 0 0 0,21 3-4 0 0,0 0 1 0 0,1 0-1 0 0,-1 0 0 0 0,0 0 0 0 0,0 1 0 0 0,0-1 0 0 0,1 1 0 0 0,-1-1 1 0 0,0 1-1 0 0,0 0 0 0 0,1 0 0 0 0,-1-1 0 0 0,1 1 0 0 0,-1 0 0 0 0,1 1 1 0 0,-1-1-1 0 0,1 0 0 0 0,-1 0 0 0 0,1 1 0 0 0,-2 1 0 0 0,1 0 5 0 0,1 0-1 0 0,-1 0 0 0 0,0 1 1 0 0,1-1-1 0 0,0 0 1 0 0,0 1-1 0 0,0-1 1 0 0,0 1-1 0 0,0-1 0 0 0,1 5 1 0 0,-1-1 13 0 0,1 0 1 0 0,0-1-1 0 0,0 1 1 0 0,1-1-1 0 0,0 1 1 0 0,0 0-1 0 0,1-1 1 0 0,-1 0-1 0 0,2 1 1 0 0,-1-1-1 0 0,5 8 1 0 0,-5-9-1 0 0,0-1 0 0 0,1 0 0 0 0,0 0 0 0 0,0 0 1 0 0,0-1-1 0 0,1 1 0 0 0,-1-1 0 0 0,1 0 1 0 0,0 0-1 0 0,0 0 0 0 0,0 0 0 0 0,0 0 0 0 0,0-1 1 0 0,1 0-1 0 0,-1 0 0 0 0,1 0 0 0 0,-1-1 0 0 0,1 1 1 0 0,0-1-1 0 0,0 0 0 0 0,9 0 0 0 0,-6 0 26 0 0,1 0 0 0 0,-1 0 0 0 0,1-1 0 0 0,-1 0 0 0 0,1-1 0 0 0,-1 0 0 0 0,1 0 0 0 0,-1-1-1 0 0,0 0 1 0 0,0 0 0 0 0,1-1 0 0 0,-2 0 0 0 0,1-1 0 0 0,12-6 0 0 0,-14 5 0 0 0,0 0-1 0 0,0 0 1 0 0,-1-1 0 0 0,0 1 0 0 0,0-1 0 0 0,0 0 0 0 0,6-10 0 0 0,-9 11-47 0 0,0 0 0 0 0,0 0 1 0 0,0 0-1 0 0,0 0 0 0 0,-1-1 1 0 0,0 1-1 0 0,0-1 0 0 0,0 1 1 0 0,-1-1-1 0 0,0 1 0 0 0,0-8 0 0 0,-2-4-322 0 0,1 0-1892 0 0,0 6-4037 0 0,2 12 4450 0 0,2-1-542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25.405"/>
    </inkml:context>
    <inkml:brush xml:id="br0">
      <inkml:brushProperty name="width" value="0.05" units="cm"/>
      <inkml:brushProperty name="height" value="0.05" units="cm"/>
      <inkml:brushProperty name="color" value="#006666"/>
    </inkml:brush>
  </inkml:definitions>
  <inkml:trace contextRef="#ctx0" brushRef="#br0">7 13 6697 0 0,'-5'-12'8688'0'0,"3"13"-4520"0"0,4 25-3338 0 0,0-7-746 0 0,-2 1-13 0 0,1 0 0 0 0,1 1 1 0 0,0-1-1 0 0,2 0 0 0 0,1 0 0 0 0,0 0 0 0 0,15 36 0 0 0,-19-54-52 0 0,0 0-1 0 0,0 0 1 0 0,1 0-1 0 0,-1 0 1 0 0,0-1-1 0 0,1 1 1 0 0,-1 0-1 0 0,1 0 1 0 0,-1-1-1 0 0,1 1 1 0 0,0-1-1 0 0,0 0 0 0 0,0 1 1 0 0,3 1-1 0 0,-4-3 4 0 0,0 0 0 0 0,1 1 0 0 0,-1-1 0 0 0,0 0 1 0 0,0 0-1 0 0,1 0 0 0 0,-1 1 0 0 0,0-1 0 0 0,0-1 0 0 0,1 1 0 0 0,-1 0 0 0 0,0 0 0 0 0,0 0 0 0 0,0-1 0 0 0,1 1 0 0 0,-1 0 0 0 0,0-1 0 0 0,0 1 0 0 0,0-1 0 0 0,0 0 0 0 0,0 1 0 0 0,0-1 0 0 0,0 0 0 0 0,0 0 0 0 0,0 1 0 0 0,0-1 0 0 0,1-2 0 0 0,5-5 34 0 0,-1-1 0 0 0,1 0 0 0 0,-2 0 0 0 0,1-1-1 0 0,-2 1 1 0 0,1-1 0 0 0,-1 0 0 0 0,-1-1 0 0 0,4-12 0 0 0,-4 9-14 0 0,-1 0-1 0 0,0 0 1 0 0,0 0 0 0 0,-2-1-1 0 0,0 1 1 0 0,-3-22 0 0 0,-1 21 211 0 0,1 23-207 0 0,0 33-146 0 0,2-34 120 0 0,-1 17-68 0 0,0 0 97 0 0,0 0 0 0 0,3 35 0 0 0,-1-52-101 0 0,1-1 1 0 0,0 1-1 0 0,1-1 0 0 0,-1 1 0 0 0,1-1 0 0 0,0 0 0 0 0,1 0 0 0 0,0 0 0 0 0,0 0 0 0 0,0 0 0 0 0,0-1 1 0 0,1 1-1 0 0,8 9 0 0 0,-10-14-229 0 0,-1 0 1 0 0,0 1-1 0 0,1-1 1 0 0,-1 0-1 0 0,1 0 1 0 0,-1 0-1 0 0,1 0 1 0 0,0-1-1 0 0,-1 1 1 0 0,1 0-1 0 0,0-1 1 0 0,0 1-1 0 0,0-1 1 0 0,-1 0-1 0 0,1 1 1 0 0,0-1-1 0 0,0 0 1 0 0,0 0-1 0 0,0 0 1 0 0,-1 0-1 0 0,1 0 1 0 0,0-1-1 0 0,0 1 1 0 0,0-1-1 0 0,-1 1 1 0 0,4-2-1 0 0,4-3-1451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25.868"/>
    </inkml:context>
    <inkml:brush xml:id="br0">
      <inkml:brushProperty name="width" value="0.05" units="cm"/>
      <inkml:brushProperty name="height" value="0.05" units="cm"/>
      <inkml:brushProperty name="color" value="#006666"/>
    </inkml:brush>
  </inkml:definitions>
  <inkml:trace contextRef="#ctx0" brushRef="#br0">1 44 4081 0 0,'7'-32'8349'0'0,"-4"20"-4304"0"0,-5 19-541 0 0,-1 8-3368 0 0,1 1 0 0 0,1-1 0 0 0,0 1-1 0 0,1-1 1 0 0,3 19 0 0 0,-1 19-62 0 0,-2-43-43 0 0,1-1-1 0 0,-1 0 0 0 0,2 1 0 0 0,-1-1 1 0 0,1 0-1 0 0,1 1 0 0 0,0-1 0 0 0,5 12 1 0 0,-3-26 90 0 0,0-1 0 0 0,0 1 1 0 0,0-1-1 0 0,-1 0 0 0 0,5-9 1 0 0,6-9-87 0 0,0-2-32 0 0,1 1 0 0 0,2 1 0 0 0,29-32 1 0 0,-47 55-1 0 0,1 1-1 0 0,-1 0 1 0 0,1-1 0 0 0,0 1 0 0 0,-1 0 0 0 0,1 0 0 0 0,-1 0 0 0 0,1-1 0 0 0,-1 1-1 0 0,1 0 1 0 0,0 0 0 0 0,-1 0 0 0 0,1 0 0 0 0,-1 0 0 0 0,1 0 0 0 0,0 0 0 0 0,-1 0-1 0 0,1 0 1 0 0,-1 0 0 0 0,1 0 0 0 0,-1 1 0 0 0,1-1 0 0 0,0 0 0 0 0,-1 0 0 0 0,1 0-1 0 0,-1 1 1 0 0,1-1 0 0 0,-1 0 0 0 0,1 1 0 0 0,-1-1 0 0 0,1 1 0 0 0,-1-1 0 0 0,0 0-1 0 0,1 1 1 0 0,-1-1 0 0 0,0 1 0 0 0,1-1 0 0 0,-1 1 0 0 0,0-1 0 0 0,1 1 0 0 0,-1 0 0 0 0,19 32 58 0 0,-12-20-46 0 0,3 5 7 0 0,-1 0 1 0 0,0 0-1 0 0,-2 1 0 0 0,0 1 1 0 0,-1-1-1 0 0,5 29 0 0 0,-11-47-74 0 0,1 1 0 0 0,-1 0-1 0 0,1-1 1 0 0,0 1 0 0 0,0-1 0 0 0,-1 1 0 0 0,1-1-1 0 0,0 1 1 0 0,0-1 0 0 0,0 1 0 0 0,0-1 0 0 0,1 0-1 0 0,-1 0 1 0 0,0 1 0 0 0,1-1 0 0 0,-1 0 0 0 0,0 0-1 0 0,1 0 1 0 0,1 0 0 0 0,33 11-3424 0 0,-28-10 2418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26.302"/>
    </inkml:context>
    <inkml:brush xml:id="br0">
      <inkml:brushProperty name="width" value="0.05" units="cm"/>
      <inkml:brushProperty name="height" value="0.05" units="cm"/>
      <inkml:brushProperty name="color" value="#006666"/>
    </inkml:brush>
  </inkml:definitions>
  <inkml:trace contextRef="#ctx0" brushRef="#br0">154 77 4105 0 0,'1'-1'472'0'0,"0"1"1"0"0,0-1-1 0 0,0 1 0 0 0,0-1 1 0 0,0 0-1 0 0,0 1 1 0 0,-1-1-1 0 0,1 0 0 0 0,0 0 1 0 0,0 0-1 0 0,-1 0 0 0 0,1 1 1 0 0,-1-1-1 0 0,1 0 1 0 0,-1 0-1 0 0,1 0 0 0 0,-1 0 1 0 0,1 0-1 0 0,-1 0 1 0 0,0 0-1 0 0,1-2 0 0 0,-1 1-52 0 0,0 0 0 0 0,0 0 0 0 0,0 0 1 0 0,-1 0-1 0 0,1 0 0 0 0,0 0 0 0 0,-1 0 0 0 0,1 0 0 0 0,-1 0 0 0 0,0 0 0 0 0,-1-2 0 0 0,2 2-307 0 0,-1 0 1 0 0,0 0 0 0 0,0 1-1 0 0,0-1 1 0 0,-1 0-1 0 0,1 0 1 0 0,0 1-1 0 0,-1-1 1 0 0,1 1 0 0 0,-1-1-1 0 0,1 1 1 0 0,-1 0-1 0 0,0-1 1 0 0,0 1-1 0 0,1 0 1 0 0,-1 0-1 0 0,0 0 1 0 0,0 1 0 0 0,0-1-1 0 0,0 0 1 0 0,0 1-1 0 0,0-1 1 0 0,-3 1-1 0 0,-2 0 11 0 0,5 0-86 0 0,-1 0-1 0 0,0 1 1 0 0,1-1 0 0 0,-1 1-1 0 0,0-1 1 0 0,1 1 0 0 0,-1 0-1 0 0,1 0 1 0 0,-4 2 0 0 0,-10 4 56 0 0,13-6-81 0 0,-1 0 0 0 0,1 1 0 0 0,-1 0 0 0 0,1-1 0 0 0,0 1 0 0 0,0 1 0 0 0,0-1 0 0 0,0 0 0 0 0,-2 3 0 0 0,1-1-9 0 0,1 0 0 0 0,0 0 0 0 0,0 0 0 0 0,1 0 0 0 0,-1 1 0 0 0,1-1 0 0 0,0 1 0 0 0,0 0 1 0 0,1-1-1 0 0,-1 1 0 0 0,0 6 0 0 0,0-3 20 0 0,0 1 1 0 0,0 0 0 0 0,1 0-1 0 0,1 0 1 0 0,0 0-1 0 0,0 0 1 0 0,0-1-1 0 0,1 1 1 0 0,1 0-1 0 0,4 16 1 0 0,-5-20-11 0 0,1 0 0 0 0,0-1-1 0 0,0 1 1 0 0,0 0 0 0 0,1-1 0 0 0,-1 0 0 0 0,1 0-1 0 0,0 0 1 0 0,1 0 0 0 0,-1 0 0 0 0,1 0 0 0 0,-1-1 0 0 0,1 0-1 0 0,0 0 1 0 0,0 0 0 0 0,1 0 0 0 0,-1 0 0 0 0,0-1-1 0 0,1 0 1 0 0,7 3 0 0 0,-7-4 6 0 0,0-1-1 0 0,1 1 1 0 0,-1-1-1 0 0,0 0 1 0 0,1 0-1 0 0,-1 0 1 0 0,0-1-1 0 0,1 1 1 0 0,-1-1 0 0 0,0-1-1 0 0,0 1 1 0 0,6-3-1 0 0,1-1-98 0 0,0 0 0 0 0,0-1 1 0 0,20-13-1 0 0,78-57-8566 0 0,-97 63 5941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26.871"/>
    </inkml:context>
    <inkml:brush xml:id="br0">
      <inkml:brushProperty name="width" value="0.05" units="cm"/>
      <inkml:brushProperty name="height" value="0.05" units="cm"/>
      <inkml:brushProperty name="color" value="#006666"/>
    </inkml:brush>
  </inkml:definitions>
  <inkml:trace contextRef="#ctx0" brushRef="#br0">55 16 7546 0 0,'-11'-8'5597'0'0,"9"7"-5166"0"0,0 0-1 0 0,-1 0 1 0 0,1 0-1 0 0,0 0 1 0 0,-1 0-1 0 0,1 0 1 0 0,-1 1-1 0 0,1 0 1 0 0,-1-1 0 0 0,1 1-1 0 0,-1 0 1 0 0,0 0-1 0 0,-2 1 1 0 0,4-1-381 0 0,0 1 1 0 0,1 0-1 0 0,-1 0 0 0 0,1 0 1 0 0,-1 0-1 0 0,1 0 0 0 0,-1 0 1 0 0,1 0-1 0 0,-1 0 0 0 0,1 0 1 0 0,0 0-1 0 0,0 0 1 0 0,0 0-1 0 0,-1 0 0 0 0,1 0 1 0 0,0 0-1 0 0,1 2 0 0 0,0 25 157 0 0,-1-22-83 0 0,16 224 590 0 0,-16-181-645 0 0,-1-28 46 0 0,2 0 0 0 0,4 37-1 0 0,-4-58-80 0 0,0-1-1 0 0,0 1 1 0 0,0-1-1 0 0,0 0 0 0 0,0 1 1 0 0,0-1-1 0 0,0 0 1 0 0,0 0-1 0 0,0 1 0 0 0,0-1 1 0 0,0 0-1 0 0,-1 0 1 0 0,1 0-1 0 0,0 0 1 0 0,-1 0-1 0 0,2-2 0 0 0,16-25 89 0 0,-16 26-119 0 0,3-9 4 0 0,1 0 0 0 0,1 0 0 0 0,0 0 0 0 0,0 0 0 0 0,1 1 1 0 0,0 1-1 0 0,1-1 0 0 0,0 1 0 0 0,18-13 0 0 0,-21 18-5 0 0,-4 4-4 0 0,-1-1 0 0 0,1 0 0 0 0,-1 0 0 0 0,1 0 0 0 0,-1 0 0 0 0,1 0 0 0 0,-1 0 0 0 0,0-1 0 0 0,0 1 0 0 0,0 0 0 0 0,1-1 0 0 0,-1 1 0 0 0,0-1 0 0 0,1-2 0 0 0,-2 4 2 0 0,0 0 0 0 0,0 0-1 0 0,0-1 1 0 0,0 1 0 0 0,0 0-1 0 0,0 0 1 0 0,0 0 0 0 0,0-1-1 0 0,1 1 1 0 0,-1 0 0 0 0,0 0-1 0 0,0 0 1 0 0,0-1 0 0 0,0 1-1 0 0,0 0 1 0 0,1 0 0 0 0,-1 0-1 0 0,0 0 1 0 0,0 0 0 0 0,0 0-1 0 0,1-1 1 0 0,-1 1 0 0 0,0 0-1 0 0,0 0 1 0 0,0 0 0 0 0,1 0-1 0 0,-1 0 1 0 0,0 0 0 0 0,0 0-1 0 0,1 0 1 0 0,-1 0 0 0 0,0 0-1 0 0,0 0 1 0 0,0 0 0 0 0,1 0-1 0 0,-1 0 1 0 0,0 0 0 0 0,0 0-1 0 0,0 0 1 0 0,1 0 0 0 0,9 9-1 0 0,4 12 14 0 0,-13-20-13 0 0,2 6 9 0 0,1 1 1 0 0,-1 0-1 0 0,-1 0 1 0 0,0 1-1 0 0,2 11 0 0 0,5 16 50 0 0,-7-25-32 0 0,0 0 1 0 0,1 22 0 0 0,4 15 86 0 0,-6-38 46 0 0,2 11-965 0 0,3-18-943 0 0,4-11-1428 0 0,-6 2 1800 0 0,2-1-362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05.773"/>
    </inkml:context>
    <inkml:brush xml:id="br0">
      <inkml:brushProperty name="width" value="0.1" units="cm"/>
      <inkml:brushProperty name="height" value="0.1" units="cm"/>
      <inkml:brushProperty name="color" value="#333333"/>
    </inkml:brush>
  </inkml:definitions>
  <inkml:trace contextRef="#ctx0" brushRef="#br0">6 358 8450 0 0,'0'1'308'0'0,"-1"0"0"0"0,0 0 0 0 0,1 0 0 0 0,-1 0 1 0 0,1 0-1 0 0,-1 0 0 0 0,1 0 0 0 0,0 0 0 0 0,-1 0 0 0 0,1 0 1 0 0,0 1-1 0 0,0-1 0 0 0,0 0 0 0 0,0 0 0 0 0,0 0 1 0 0,0 0-1 0 0,0 0 0 0 0,0 1 0 0 0,0-1 0 0 0,0 0 0 0 0,1 0 1 0 0,-1 0-1 0 0,1 2 0 0 0,0-2-204 0 0,1 0-1 0 0,-1 0 1 0 0,0-1 0 0 0,1 1 0 0 0,-1 0 0 0 0,0-1 0 0 0,1 1-1 0 0,-1-1 1 0 0,1 1 0 0 0,-1-1 0 0 0,1 1 0 0 0,-1-1-1 0 0,1 0 1 0 0,0 0 0 0 0,-1 0 0 0 0,1 0 0 0 0,1 0-1 0 0,318-4 2343 0 0,-314 4-2412 0 0,12 1 79 0 0,-1-2-1 0 0,0 0 1 0 0,25-5 0 0 0,-38 5-84 0 0,0-1 0 0 0,1 1 0 0 0,-1-1 0 0 0,0 0 0 0 0,0 0 0 0 0,-1-1 0 0 0,1 0 0 0 0,-1 1 0 0 0,1-2 0 0 0,-1 1 0 0 0,0 0 0 0 0,0-1 0 0 0,0 0 0 0 0,0 0 0 0 0,5-8 0 0 0,-5 4 5 0 0,0 0 1 0 0,0 0 0 0 0,0-1 0 0 0,-1 1 0 0 0,-1-1 0 0 0,1 0 0 0 0,-2 0 0 0 0,1 0 0 0 0,-1 0 0 0 0,0 0 0 0 0,-1 0 0 0 0,-1-17 0 0 0,-2 0-3 0 0,-1-1 0 0 0,-1 1 0 0 0,-10-29 0 0 0,13 50-124 0 0,1-1-227 0 0,0 0 1 0 0,-1 1-1 0 0,0-1 0 0 0,0 1 1 0 0,-1-1-1 0 0,1 1 1 0 0,-1 0-1 0 0,0 0 1 0 0,-6-7-1 0 0,4 12-2993 0 0,3 3 1854 0 0</inkml:trace>
  <inkml:trace contextRef="#ctx0" brushRef="#br0" timeOffset="1">401 479 7370 0 0,'0'0'79'0'0,"0"0"-1"0"0,0 0 1 0 0,0 1 0 0 0,0-1 0 0 0,1 0 0 0 0,-1 0 0 0 0,0 0 0 0 0,0 0 0 0 0,0 0 0 0 0,0 1 0 0 0,0-1 0 0 0,0 0 0 0 0,0 0 0 0 0,0 0 0 0 0,0 0 0 0 0,0 0 0 0 0,0 1-1 0 0,0-1 1 0 0,0 0 0 0 0,-1 0 0 0 0,1 0 0 0 0,0 0 0 0 0,0 0 0 0 0,0 1 0 0 0,0-1 0 0 0,0 0 0 0 0,0 0 0 0 0,0 0 0 0 0,0 0 0 0 0,0 0 0 0 0,0 0 0 0 0,-1 0 0 0 0,1 1-1 0 0,0-1 1 0 0,0 0 0 0 0,0 0 0 0 0,0 0 0 0 0,0 0 0 0 0,0 0 0 0 0,-1 0 0 0 0,1 0 0 0 0,0 0 0 0 0,0 0 0 0 0,0 0 0 0 0,0 0 0 0 0,0 0 0 0 0,-1 0 0 0 0,1 0 0 0 0,0 0-1 0 0,0 0 1 0 0,0 0 0 0 0,0 0 0 0 0,-1 0 0 0 0,-7-8 1351 0 0,-6-13-658 0 0,6-3-493 0 0,0 0 1 0 0,2 0 0 0 0,0-1 0 0 0,2 0 0 0 0,-2-31-1 0 0,2 18-361 0 0,-10-45 1 0 0,10 67-356 0 0,0 1 0 0 0,-1-1 1 0 0,-1 1-1 0 0,-7-15 0 0 0,3 15-589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27.495"/>
    </inkml:context>
    <inkml:brush xml:id="br0">
      <inkml:brushProperty name="width" value="0.05" units="cm"/>
      <inkml:brushProperty name="height" value="0.05" units="cm"/>
      <inkml:brushProperty name="color" value="#006666"/>
    </inkml:brush>
  </inkml:definitions>
  <inkml:trace contextRef="#ctx0" brushRef="#br0">24 5 7442 0 0,'-12'8'4697'0'0,"1"3"746"0"0,11-10-5366 0 0,0-1 0 0 0,1 1 1 0 0,-1 0-1 0 0,1-1 0 0 0,-1 1 0 0 0,1 0 0 0 0,-1-1 0 0 0,1 1 0 0 0,-1-1 0 0 0,1 1 1 0 0,0-1-1 0 0,-1 1 0 0 0,1-1 0 0 0,0 0 0 0 0,-1 1 0 0 0,1-1 0 0 0,0 0 0 0 0,0 1 1 0 0,-1-1-1 0 0,1 0 0 0 0,0 0 0 0 0,1 1 0 0 0,15 4 175 0 0,0 0 1 0 0,0 0-1 0 0,0-2 0 0 0,0 0 0 0 0,0-1 0 0 0,1-1 0 0 0,-1 0 1 0 0,1-1-1 0 0,29-5 0 0 0,-21 2 31 0 0,51-15 1 0 0,-77 18-274 0 0,0 0-1 0 0,0 0 1 0 0,-1-1 0 0 0,1 1 0 0 0,0 0 0 0 0,0 0-1 0 0,0 0 1 0 0,-1 0 0 0 0,1 0 0 0 0,0-1 0 0 0,0 1-1 0 0,0 0 1 0 0,0 0 0 0 0,-1 0 0 0 0,1-1 0 0 0,0 1-1 0 0,0 0 1 0 0,0 0 0 0 0,0 0 0 0 0,0-1 0 0 0,0 1-1 0 0,0 0 1 0 0,0 0 0 0 0,-1-1 0 0 0,1 1 0 0 0,0 0-1 0 0,0 0 1 0 0,0-1 0 0 0,0 1 0 0 0,0 0-1 0 0,0 0 1 0 0,1-1 0 0 0,-1 1 0 0 0,0 0 0 0 0,0 0-1 0 0,0 0 1 0 0,0-1 0 0 0,0 1 0 0 0,0 0 0 0 0,0 0-1 0 0,0-1 1 0 0,0 1 0 0 0,1 0 0 0 0,-1 0 0 0 0,0 0-1 0 0,0 0 1 0 0,0-1 0 0 0,0 1 0 0 0,1 0 0 0 0,-1 0-1 0 0,0 0 1 0 0,0 0 0 0 0,1 0 0 0 0,-1-1 0 0 0,0 1-1 0 0,0 0 1 0 0,0 0 0 0 0,1 0 0 0 0,-29-8 147 0 0,19 5-148 0 0,-3-1 13 0 0,9 3-18 0 0,0-1-1 0 0,0 1 0 0 0,0 1 0 0 0,0-1 0 0 0,0 0 1 0 0,0 1-1 0 0,-5-1 0 0 0,-7 1-6 0 0,0 0 0 0 0,0 1-1 0 0,0 1 1 0 0,-22 5 0 0 0,5-1 12 0 0,28-5-5 0 0,0-1 1 0 0,-1 1-1 0 0,1 0 0 0 0,0 0 0 0 0,0 0 1 0 0,-1 0-1 0 0,1 1 0 0 0,0 0 0 0 0,0-1 1 0 0,0 2-1 0 0,1-1 0 0 0,-1 0 0 0 0,0 1 1 0 0,1 0-1 0 0,-5 4 0 0 0,5-3-5 0 0,0 0 1 0 0,0 0-1 0 0,0 0 0 0 0,0 0 0 0 0,1 1 0 0 0,0-1 0 0 0,0 1 0 0 0,0-1 0 0 0,1 1 1 0 0,-1 0-1 0 0,1 0 0 0 0,0 0 0 0 0,0-1 0 0 0,1 1 0 0 0,0 0 0 0 0,0 0 1 0 0,0 0-1 0 0,0 0 0 0 0,1 0 0 0 0,0 0 0 0 0,0 0 0 0 0,0 0 0 0 0,0-1 0 0 0,3 6 1 0 0,-2-4 27 0 0,1 0 0 0 0,0 0 0 0 0,0 0 0 0 0,1 0 0 0 0,0-1 0 0 0,0 1 1 0 0,0-1-1 0 0,1 0 0 0 0,-1 0 0 0 0,1-1 0 0 0,0 1 0 0 0,1-1 0 0 0,-1 0 1 0 0,1-1-1 0 0,0 1 0 0 0,-1-1 0 0 0,9 3 0 0 0,2-2-30 0 0,0-1-1 0 0,0 0 0 0 0,1-1 1 0 0,-1-1-1 0 0,1 0 1 0 0,21-3-1 0 0,-3 2-1122 0 0,-29-1 6 0 0,0 1 0 0 0,0-1 0 0 0,0 0 0 0 0,0-1 0 0 0,0 1 0 0 0,8-4 0 0 0,-6 2-1523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27.974"/>
    </inkml:context>
    <inkml:brush xml:id="br0">
      <inkml:brushProperty name="width" value="0.05" units="cm"/>
      <inkml:brushProperty name="height" value="0.05" units="cm"/>
      <inkml:brushProperty name="color" value="#006666"/>
    </inkml:brush>
  </inkml:definitions>
  <inkml:trace contextRef="#ctx0" brushRef="#br0">12 53 8642 0 0,'-9'6'7308'0'0,"7"0"-3353"0"0,13 5-2115 0 0,8 5-1376 0 0,-13-7-416 0 0,-1 0 0 0 0,0 1 0 0 0,0-1 0 0 0,-1 1 0 0 0,0 1-1 0 0,-1-1 1 0 0,0 0 0 0 0,0 1 0 0 0,0 12 0 0 0,12 38 196 0 0,-15-61-224 0 0,0 0 1 0 0,0 0 0 0 0,0 0 0 0 0,0-1 0 0 0,0 1 0 0 0,0 0 0 0 0,0 0 0 0 0,0 0-1 0 0,0 0 1 0 0,0 0 0 0 0,0 0 0 0 0,0 0 0 0 0,0 0 0 0 0,1 0 0 0 0,-1 0 0 0 0,0 0-1 0 0,0 0 1 0 0,0 0 0 0 0,0 0 0 0 0,0 0 0 0 0,0 0 0 0 0,0 0 0 0 0,0 0-1 0 0,0 0 1 0 0,0 0 0 0 0,0 0 0 0 0,0 0 0 0 0,1 0 0 0 0,-1 0 0 0 0,0 0 0 0 0,-1-18 269 0 0,2-19-93 0 0,0 17-138 0 0,0 12-37 0 0,-1 0 0 0 0,1 1 0 0 0,1-1-1 0 0,0 0 1 0 0,2-8 0 0 0,7-13 23 0 0,-8 18-32 0 0,1-1 0 0 0,1 1 1 0 0,0 0-1 0 0,8-12 0 0 0,-12 20-12 0 0,1 0 0 0 0,0 1 0 0 0,1-1 0 0 0,-1 1 0 0 0,0-1 0 0 0,1 1 0 0 0,-1 0 0 0 0,1 0 0 0 0,0 0 0 0 0,0 0 1 0 0,0 1-1 0 0,0-1 0 0 0,0 1 0 0 0,0 0 0 0 0,0 0 0 0 0,0 0 0 0 0,0 0 0 0 0,1 0 0 0 0,5 0 0 0 0,4 1 2 0 0,-1 0-1 0 0,1 1 1 0 0,0 1 0 0 0,-1 0-1 0 0,1 0 1 0 0,-1 2 0 0 0,0-1-1 0 0,18 9 1 0 0,-22-8-383 0 0,-1 0 0 0 0,0 1 0 0 0,0 0 0 0 0,-1 0 0 0 0,10 9 0 0 0,-12-9-1316 0 0,0-1-1 0 0,0 1 1 0 0,-1 0-1 0 0,6 10 1 0 0,-5-9-1576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28.359"/>
    </inkml:context>
    <inkml:brush xml:id="br0">
      <inkml:brushProperty name="width" value="0.05" units="cm"/>
      <inkml:brushProperty name="height" value="0.05" units="cm"/>
      <inkml:brushProperty name="color" value="#006666"/>
    </inkml:brush>
  </inkml:definitions>
  <inkml:trace contextRef="#ctx0" brushRef="#br0">37 0 12787 0 0,'2'6'5473'0'0,"-4"-3"-3513"0"0,-1 2-1216 0 0,2 2 169 0 0,-4 0-121 0 0,2 0-64 0 0,-3 0-64 0 0,5-4-408 0 0,-3 3-80 0 0,0-1-40 0 0,-2-4-56 0 0,4-2-40 0 0,2 3-632 0 0,-1-2-448 0 0,1 0-672 0 0,0-1 1287 0 0,4 1-1223 0 0,0-3-752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42.299"/>
    </inkml:context>
    <inkml:brush xml:id="br0">
      <inkml:brushProperty name="width" value="0.05" units="cm"/>
      <inkml:brushProperty name="height" value="0.05" units="cm"/>
      <inkml:brushProperty name="color" value="#006666"/>
    </inkml:brush>
  </inkml:definitions>
  <inkml:trace contextRef="#ctx0" brushRef="#br0">65 102 2569 0 0,'-2'2'994'0'0,"0"0"1"0"0,-1 1 0 0 0,1-1 0 0 0,-1 0 0 0 0,0 0 0 0 0,1 0 0 0 0,-1-1 0 0 0,0 1-1 0 0,0-1 1 0 0,-6 3 0 0 0,9-5-840 0 0,0 1-1 0 0,-1 0 1 0 0,1-1 0 0 0,-1 1-1 0 0,1 0 1 0 0,-1 0-1 0 0,1-1 1 0 0,-1 1-1 0 0,1 0 1 0 0,-1 0 0 0 0,0 0-1 0 0,1 0 1 0 0,-1 0-1 0 0,1 0 1 0 0,-1 0 0 0 0,1 0-1 0 0,-1 0 1 0 0,1 0-1 0 0,-1 0 1 0 0,0 0 0 0 0,0 0-1 0 0,-7 16-123 0 0,6-10 23 0 0,-5 16 187 0 0,7-21-213 0 0,0 0-1 0 0,-1-1 1 0 0,1 1-1 0 0,0-1 1 0 0,0 1-1 0 0,0 0 1 0 0,0-1-1 0 0,0 1 0 0 0,0-1 1 0 0,0 1-1 0 0,0-1 1 0 0,1 1-1 0 0,-1 0 1 0 0,0-1-1 0 0,0 1 1 0 0,0-1-1 0 0,1 1 1 0 0,-1-1-1 0 0,0 1 1 0 0,1-1-1 0 0,-1 1 1 0 0,0-1-1 0 0,1 1 1 0 0,-1-1-1 0 0,0 0 0 0 0,1 1 1 0 0,-1-1-1 0 0,1 1 1 0 0,-1-1-1 0 0,1 0 1 0 0,-1 0-1 0 0,1 1 1 0 0,0-1-1 0 0,50 19 899 0 0,-35-13-859 0 0,-1 0-1 0 0,1-1 1 0 0,17 3-1 0 0,37 5 280 0 0,-50-10-234 0 0,26 0 84 0 0,69-3 131 0 0,23-1-149 0 0,-28-2-79 0 0,25-2 1 0 0,-9 2-48 0 0,-39 3-40 0 0,-22-2-9 0 0,184-2 11 0 0,165-1 554 0 0,-276-1-455 0 0,213 8 40 0 0,-269 0-145 0 0,194-4 109 0 0,-80-1 93 0 0,102 6 25 0 0,114-1-165 0 0,-120 3-40 0 0,-50 0 23 0 0,-153-5 2 0 0,156-4 157 0 0,-124-6-123 0 0,77-4 10 0 0,-73 6-51 0 0,10 0-19 0 0,112 1-29 0 0,-51-1 24 0 0,-51 2 0 0 0,72-3 32 0 0,162 0 5 0 0,-260 8 15 0 0,129-16 0 0 0,155 7 84 0 0,-388 10-157 0 0,54 0 11 0 0,145 8 3 0 0,-69 11 8 0 0,102 9 67 0 0,-154-21 181 0 0,159-9 1 0 0,-102 1-189 0 0,-63 3-41 0 0,309 13 34 0 0,-111-10-28 0 0,-56-4-43 0 0,89 4 25 0 0,-138-4-28 0 0,49-2 17 0 0,186-5 18 0 0,-327 8-38 0 0,78-2 16 0 0,84 3 37 0 0,-96-3-80 0 0,-69-1 43 0 0,29-5-13 0 0,12 1 17 0 0,31 0-15 0 0,-40 1-3 0 0,56-7 14 0 0,-71 3-10 0 0,340-12 49 0 0,-258 2-51 0 0,-106 9-3 0 0,87 0-1 0 0,158 0-1 0 0,-263 4 0 0 0,38 0 7 0 0,24 6-3 0 0,134 4 17 0 0,1 3-16 0 0,-6 0 80 0 0,-32-7 64 0 0,31 3-24 0 0,-45 5-54 0 0,-38-12-22 0 0,-81 0-23 0 0,143-7 8 0 0,150-15 19 0 0,-184 8-34 0 0,172-6 29 0 0,-116 19-53 0 0,114-8 41 0 0,-138 5-16 0 0,-28 3 8 0 0,154-11 19 0 0,-208 11-7 0 0,268 9-45 0 0,-200 1 20 0 0,197 2 25 0 0,-292 0-41 0 0,190 38 0 0 0,-237-33 3 0 0,216 25 26 0 0,-55-11-1 0 0,54-9 12 0 0,-213-15-43 0 0,181-1 21 0 0,-33-1 4 0 0,10-6-6 0 0,-101-1-38 0 0,-108 5 23 0 0,270-12 42 0 0,-50-3-29 0 0,-234 16-86 0 0,-1 0 1 0 0,1 1-1 0 0,-1-1 0 0 0,0 2 1 0 0,0-1-1 0 0,1 1 0 0 0,-1 0 1 0 0,0 0-1 0 0,10 6 0 0 0,-17-7-223 0 0,0 1 0 0 0,1 0 0 0 0,-1-1-1 0 0,0 1 1 0 0,0-1 0 0 0,0 1 0 0 0,0 0-1 0 0,0-1 1 0 0,-1 1 0 0 0,1-1 0 0 0,0 1 0 0 0,-1-1-1 0 0,1 1 1 0 0,-1-1 0 0 0,0 1 0 0 0,1-1-1 0 0,-2 3 1 0 0,-1 1-982 0 0,1 6-377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43.503"/>
    </inkml:context>
    <inkml:brush xml:id="br0">
      <inkml:brushProperty name="width" value="0.05" units="cm"/>
      <inkml:brushProperty name="height" value="0.05" units="cm"/>
      <inkml:brushProperty name="color" value="#006666"/>
    </inkml:brush>
  </inkml:definitions>
  <inkml:trace contextRef="#ctx0" brushRef="#br0">1907 20 4369 0 0,'-4'-2'8662'0'0,"7"-1"-5306"0"0,-2 2-3219 0 0,0 1-1 0 0,-1 0 1 0 0,1-1 0 0 0,0 1-1 0 0,-1 0 1 0 0,1 0 0 0 0,0-1-1 0 0,-1 1 1 0 0,1 0-1 0 0,0 0 1 0 0,-1 0 0 0 0,1 0-1 0 0,0 0 1 0 0,0 0-1 0 0,-1 0 1 0 0,1 0 0 0 0,0 0-1 0 0,-1 0 1 0 0,1 1 0 0 0,1-1-1 0 0,-2 0 83 0 0,0 0-210 0 0,0 1 1 0 0,1-1-1 0 0,-1 0 0 0 0,0 0 1 0 0,0 0-1 0 0,0 0 0 0 0,0 0 1 0 0,0 0-1 0 0,0 0 0 0 0,0 0 1 0 0,1 0-1 0 0,-1 0 0 0 0,0 0 1 0 0,0 0-1 0 0,0 0 0 0 0,0-1 1 0 0,0 1-1 0 0,0 0 0 0 0,0 0 1 0 0,0 0-1 0 0,1 0 0 0 0,-1 0 1 0 0,0 0-1 0 0,0 0 0 0 0,0 0 1 0 0,0 0-1 0 0,0 0 0 0 0,0 0 1 0 0,0 0-1 0 0,0 0 0 0 0,0-1 1 0 0,0 1-1 0 0,0 0 0 0 0,1 0 1 0 0,-1 0-1 0 0,0 0 0 0 0,0 0 1 0 0,0 0-1 0 0,0 0 0 0 0,0 0 1 0 0,0-1-1 0 0,0 1 1 0 0,0 0-1 0 0,0 0 0 0 0,0 0 1 0 0,0 0-1 0 0,0 0 0 0 0,0 0 1 0 0,0 0-1 0 0,0 0 0 0 0,0-1 1 0 0,0 1-1 0 0,0 0 0 0 0,0 0 1 0 0,-1 0-1 0 0,1 0 0 0 0,0 0 1 0 0,0 0-1 0 0,0 0 0 0 0,0 0 1 0 0,0-1-1 0 0,0 1 0 0 0,0 0 1 0 0,0 0-1 0 0,-6-5 357 0 0,-33 2 269 0 0,-14 2-344 0 0,0 4 0 0 0,-91 14-1 0 0,131-15-264 0 0,-78 16 5 0 0,-173 58 1 0 0,248-70-31 0 0,-155 58-1 0 0,145-52 4 0 0,0 2 1 0 0,2 0 0 0 0,0 1 0 0 0,-33 28 0 0 0,3 4 24 0 0,-1-2 0 0 0,-111 66 1 0 0,81-60 1 0 0,51-28 0 0 0,-1-3 1 0 0,-39 17-1 0 0,70-35-25 0 0,-13 4 29 0 0,1 0 0 0 0,1 1 0 0 0,-1 1 0 0 0,1 1 0 0 0,0 0 0 0 0,-23 20 0 0 0,37-28-12 0 0,1 0 0 0 0,-1 0 0 0 0,1 0 0 0 0,-1-1 0 0 0,0 1-1 0 0,1 0 1 0 0,-1-1 0 0 0,0 1 0 0 0,0 0 0 0 0,1-1 0 0 0,-1 1 0 0 0,0-1 0 0 0,0 1 0 0 0,0-1 0 0 0,0 0 0 0 0,0 1 0 0 0,0-1 0 0 0,0 0 0 0 0,1 0 0 0 0,-1 1 0 0 0,-2-1-1 0 0,3-1-1 0 0,0 0 0 0 0,0 1 0 0 0,-1-1 0 0 0,1 0 0 0 0,0 0 0 0 0,0 0 0 0 0,0 0 0 0 0,0 1 0 0 0,0-1 0 0 0,0 0 0 0 0,0 0 0 0 0,0 0 0 0 0,0 1 0 0 0,1-1 0 0 0,-1 0 0 0 0,0 0 0 0 0,0 0 0 0 0,1 0 0 0 0,18-45 175 0 0,-7 22-129 0 0,15-43 0 0 0,5-12 45 0 0,-21 60-65 0 0,19-25 0 0 0,-21 32-31 0 0,0 0 0 0 0,-1-1 0 0 0,-1 1 0 0 0,10-23 0 0 0,-11 21 7 0 0,-2 2 28 0 0,-18 20-81 0 0,-1 5 1 0 0,0 0 0 0 0,-21 27-1 0 0,20-21 16 0 0,-26 24 0 0 0,-81 76-17 0 0,108-106 34 0 0,-78 78-18 0 0,78-75 21 0 0,1 1 1 0 0,1 1 0 0 0,-21 36 0 0 0,33-53-7 0 0,0 0 1 0 0,0 0-1 0 0,1 1 0 0 0,-1-1 1 0 0,1 0-1 0 0,-1 1 0 0 0,1-1 1 0 0,-1 0-1 0 0,1 1 1 0 0,0-1-1 0 0,-1 0 0 0 0,1 1 1 0 0,0-1-1 0 0,0 1 0 0 0,0-1 1 0 0,0 0-1 0 0,0 1 1 0 0,1-1-1 0 0,-1 1 0 0 0,0-1 1 0 0,1 0-1 0 0,0 2 0 0 0,0-2 1 0 0,0 0 0 0 0,0 0 0 0 0,0 0 0 0 0,0 0 0 0 0,0 0 0 0 0,0 0 0 0 0,1 0 0 0 0,-1 0 0 0 0,0-1 0 0 0,1 1 0 0 0,-1 0 0 0 0,0-1 0 0 0,1 1 0 0 0,-1-1 0 0 0,1 0 0 0 0,-1 0 0 0 0,2 1 0 0 0,7-1 7 0 0,0 1 0 0 0,-1-1 0 0 0,1-1 0 0 0,-1 0 0 0 0,11-3 0 0 0,65-15 36 0 0,-38 8-48 0 0,88-11-1 0 0,-102 20-1 0 0,83-3 9 0 0,-102 6-2 0 0,0 0 0 0 0,0 1 0 0 0,-1 0 0 0 0,1 1 0 0 0,0 1 0 0 0,16 7 0 0 0,36 14 105 0 0,-62-23 27 0 0,-7-4-41 0 0,-7-5-47 0 0,4 4-452 0 0,0 0-1 0 0,0-1 0 0 0,0 0 1 0 0,1 0-1 0 0,-1 0 0 0 0,1-1 1 0 0,0 0-1 0 0,-7-10 0 0 0,9 11-424 0 0,3 0-164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44.792"/>
    </inkml:context>
    <inkml:brush xml:id="br0">
      <inkml:brushProperty name="width" value="0.05" units="cm"/>
      <inkml:brushProperty name="height" value="0.05" units="cm"/>
      <inkml:brushProperty name="color" value="#006666"/>
    </inkml:brush>
  </inkml:definitions>
  <inkml:trace contextRef="#ctx0" brushRef="#br0">21 103 6009 0 0,'4'-10'5249'0'0,"-3"7"-4510"0"0,1 0 1 0 0,-1 0-1 0 0,0-1 0 0 0,0 1 1 0 0,0 0-1 0 0,0 0 1 0 0,0-1-1 0 0,-1 1 1 0 0,1 0-1 0 0,-1-1 1 0 0,0-4-1 0 0,0 13-669 0 0,0 0 0 0 0,-1 0 0 0 0,1 0 0 0 0,-1 0 0 0 0,0 0 0 0 0,0 0 0 0 0,-3 7 1 0 0,2-5-29 0 0,-5 30-55 0 0,2 0 1 0 0,1 0 0 0 0,2 37 0 0 0,-2 9 217 0 0,3-67-230 0 0,0-1 687 0 0,8-32 6 0 0,0 0-354 0 0,15-29 0 0 0,-15 33-227 0 0,0-2 0 0 0,0 1 0 0 0,5-21 1 0 0,23-102 49 0 0,-32 128-125 0 0,0 1-1 0 0,1 0 1 0 0,0 0-1 0 0,8-12 1 0 0,8-17 31 0 0,-20 36-44 0 0,1 0 0 0 0,-1 0 0 0 0,1 0 0 0 0,-1 0-1 0 0,1 0 1 0 0,0 0 0 0 0,-1 0 0 0 0,1 0-1 0 0,0 0 1 0 0,0 1 0 0 0,-1-1 0 0 0,1 0 0 0 0,0 0-1 0 0,0 1 1 0 0,0-1 0 0 0,0 1 0 0 0,0-1 0 0 0,0 0-1 0 0,0 1 1 0 0,0 0 0 0 0,0-1 0 0 0,2 1 0 0 0,-2 0-4 0 0,0 0 0 0 0,-1 0 0 0 0,1 0 0 0 0,0 0 0 0 0,-1 0 0 0 0,1 0 0 0 0,-1 1 0 0 0,1-1 0 0 0,0 0 1 0 0,-1 0-1 0 0,1 1 0 0 0,-1-1 0 0 0,1 0 0 0 0,-1 1 0 0 0,1-1 0 0 0,-1 1 0 0 0,1-1 0 0 0,-1 1 0 0 0,1-1 0 0 0,-1 1 1 0 0,1-1-1 0 0,-1 1 0 0 0,0-1 0 0 0,1 1 0 0 0,-1 0 0 0 0,0-1 0 0 0,0 1 0 0 0,1-1 0 0 0,-1 1 0 0 0,0 0 0 0 0,0-1 1 0 0,0 1-1 0 0,0 0 0 0 0,0-1 0 0 0,0 1 0 0 0,0 1 0 0 0,4 53 6 0 0,13 69 1 0 0,-16-115-1 0 0,0 0 1 0 0,-1-1 0 0 0,0 13-1 0 0,-1-16 0 0 0,1 0 0 0 0,0 0 1 0 0,0 1-1 0 0,0-1 0 0 0,0 0 0 0 0,1 1 0 0 0,0-1 0 0 0,0 0 0 0 0,1 0 0 0 0,-1 0 1 0 0,5 8-1 0 0,0-3 21 0 0,-5-8-7 0 0,0 0 0 0 0,0 0 0 0 0,0 0 0 0 0,0-1 0 0 0,0 1 0 0 0,1 0 0 0 0,-1 0 0 0 0,1-1 0 0 0,3 3 0 0 0,4-4 136 0 0,4-14 71 0 0,3-4 47 0 0,-13 15-262 0 0,0 0 0 0 0,0 0 0 0 0,0 0 1 0 0,-1-1-1 0 0,1 1 0 0 0,-1-1 0 0 0,0 1 0 0 0,3-7 0 0 0,0-6 8 0 0,-2 6-16 0 0,0 1 0 0 0,0 0 0 0 0,1-1 0 0 0,1 1 0 0 0,0 1 0 0 0,11-17 0 0 0,-11 19 4 0 0,0 0-1 0 0,0 0 0 0 0,-1 0 0 0 0,0-1 1 0 0,5-8-1 0 0,-9 15-5 0 0,0 0 1 0 0,0 0-1 0 0,0-1 0 0 0,0 1 1 0 0,-1 0-1 0 0,1 0 1 0 0,0 0-1 0 0,0 0 1 0 0,0-1-1 0 0,0 1 0 0 0,0 0 1 0 0,0 0-1 0 0,1 0 1 0 0,-1 0-1 0 0,0-1 1 0 0,0 1-1 0 0,0 0 0 0 0,0 0 1 0 0,0 0-1 0 0,0 0 1 0 0,0 0-1 0 0,0-1 0 0 0,0 1 1 0 0,0 0-1 0 0,0 0 1 0 0,0 0-1 0 0,1 0 1 0 0,-1 0-1 0 0,0 0 0 0 0,0-1 1 0 0,0 1-1 0 0,0 0 1 0 0,0 0-1 0 0,1 0 0 0 0,-1 0 1 0 0,0 0-1 0 0,0 0 1 0 0,0 0-1 0 0,0 0 1 0 0,0 0-1 0 0,1 0 0 0 0,-1 0 1 0 0,0 0-1 0 0,0 0 1 0 0,0 0-1 0 0,0 0 0 0 0,1 0 1 0 0,-1 0-1 0 0,0 0 1 0 0,0 0-1 0 0,0 0 1 0 0,1 0-1 0 0,1 11-212 0 0,0 0 224 0 0,10 44-38 0 0,-10-40 39 0 0,1-1 1 0 0,1 1-1 0 0,0-1 0 0 0,7 16 1 0 0,3 11 2 0 0,-13-34-27 0 0,1-1 0 0 0,0 0 0 0 0,0 0 0 0 0,0 0-1 0 0,1 0 1 0 0,0 0 0 0 0,0 0 0 0 0,0 0 0 0 0,1-1 0 0 0,0 0 0 0 0,5 6 0 0 0,-8-11-73 0 0,-1 1 0 0 0,1-1 0 0 0,-1 0 0 0 0,0 1 0 0 0,1-1 0 0 0,-1 0 0 0 0,1 1 0 0 0,-1-1 0 0 0,1 0 0 0 0,-1 0 0 0 0,1 0 1 0 0,-1 1-1 0 0,1-1 0 0 0,-1 0 0 0 0,1 0 0 0 0,-1 0 0 0 0,1 0 0 0 0,-1 0 0 0 0,1 0 0 0 0,-1 0 0 0 0,1 0 0 0 0,-1 0 0 0 0,1 0 0 0 0,-1 0 0 0 0,1-1 1 0 0,-1 1-1 0 0,1 0 0 0 0,-1 0 0 0 0,1 0 0 0 0,-1-1 0 0 0,0 1 0 0 0,1 0 0 0 0,-1 0 0 0 0,1-1 0 0 0,11-15-6830 0 0,-9 11 4763 0 0,0 0-362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6:45.725"/>
    </inkml:context>
    <inkml:brush xml:id="br0">
      <inkml:brushProperty name="width" value="0.05" units="cm"/>
      <inkml:brushProperty name="height" value="0.05" units="cm"/>
      <inkml:brushProperty name="color" value="#006666"/>
    </inkml:brush>
  </inkml:definitions>
  <inkml:trace contextRef="#ctx0" brushRef="#br0">48 77 2873 0 0,'-47'-9'12565'0'0,"47"9"-12458"0"0,0-1 0 0 0,0 1 0 0 0,0 0 0 0 0,0 0 0 0 0,0 0 0 0 0,0 0 0 0 0,0-1 0 0 0,0 1 0 0 0,0 0 0 0 0,-1 0 0 0 0,1 0 0 0 0,0-1-1 0 0,0 1 1 0 0,0 0 0 0 0,0 0 0 0 0,0 0 0 0 0,0-1 0 0 0,1 1 0 0 0,-1 0 0 0 0,0 0 0 0 0,0 0 0 0 0,0-1 0 0 0,0 1 0 0 0,0 0 0 0 0,0 0 0 0 0,0 0 0 0 0,0 0 0 0 0,0-1 0 0 0,0 1 0 0 0,1 0 0 0 0,-1 0 0 0 0,0 0 0 0 0,0 0 0 0 0,0 0 0 0 0,0-1 0 0 0,0 1 0 0 0,1 0 0 0 0,-1 0 0 0 0,0 0 0 0 0,0 0-1 0 0,0 0 1 0 0,1 0 0 0 0,-1 0 0 0 0,0 0 0 0 0,0 0 0 0 0,0 0 0 0 0,1 0 0 0 0,-1 0 0 0 0,0 0 0 0 0,10-6 492 0 0,-1 15-533 0 0,-8-8-54 0 0,-1-1 0 0 0,1 1 0 0 0,-1 0 0 0 0,1 0 1 0 0,0-1-1 0 0,-1 1 0 0 0,1 0 0 0 0,0-1 1 0 0,0 1-1 0 0,-1-1 0 0 0,1 1 0 0 0,0-1 1 0 0,0 1-1 0 0,1 0 0 0 0,102 21 934 0 0,-88-19-853 0 0,-1-2 1 0 0,1 0-1 0 0,0 0 0 0 0,26-4 0 0 0,-36 2-50 0 0,-1 0 0 0 0,1-1 0 0 0,-1 1 0 0 0,0-1 0 0 0,1 0 0 0 0,-1-1 0 0 0,7-3 0 0 0,-12 6-37 0 0,0-1 0 0 0,0 1 0 0 0,1 0-1 0 0,-1 0 1 0 0,0-1 0 0 0,0 1 0 0 0,0 0-1 0 0,0 0 1 0 0,0-1 0 0 0,0 1 0 0 0,0 0-1 0 0,0-1 1 0 0,0 1 0 0 0,0 0 0 0 0,0 0 0 0 0,0-1-1 0 0,0 1 1 0 0,0 0 0 0 0,0-1 0 0 0,0 1-1 0 0,0 0 1 0 0,0 0 0 0 0,0-1 0 0 0,0 1-1 0 0,0 0 1 0 0,0 0 0 0 0,0-1 0 0 0,-1 1-1 0 0,1 0 1 0 0,0 0 0 0 0,0-1 0 0 0,0 1-1 0 0,-1 0 1 0 0,1 0 0 0 0,0-1 0 0 0,-12-9 38 0 0,-1-3-1 0 0,12 11-39 0 0,-1 0-1 0 0,1 0 1 0 0,-1 0 0 0 0,1 0-1 0 0,-1 1 1 0 0,0-1 0 0 0,0 1 0 0 0,0-1-1 0 0,0 1 1 0 0,-4-3 0 0 0,-12-9 3 0 0,16 11-9 0 0,1 1 0 0 0,-1 0 0 0 0,0-1 0 0 0,0 1 0 0 0,0 0-1 0 0,0 0 1 0 0,0 0 0 0 0,0 0 0 0 0,0 1 0 0 0,0-1 0 0 0,0 0 0 0 0,0 1 0 0 0,-1 0 0 0 0,1-1-1 0 0,0 1 1 0 0,0 0 0 0 0,0 0 0 0 0,-1 0 0 0 0,-1 1 0 0 0,-9 0-17 0 0,1 2 0 0 0,-16 4 0 0 0,1-1-33 0 0,22-5 47 0 0,0 1 0 0 0,0-1 0 0 0,0 1 0 0 0,0 0-1 0 0,1 0 1 0 0,-1 1 0 0 0,0-1 0 0 0,1 1 0 0 0,-1 0 0 0 0,1 0-1 0 0,0 0 1 0 0,0 1 0 0 0,0 0 0 0 0,-4 5 0 0 0,7-7 4 0 0,-1 0 0 0 0,0 1 0 0 0,1-1 0 0 0,0 0 0 0 0,-1 1 0 0 0,1-1 0 0 0,0 1 0 0 0,0 0 0 0 0,1-1 0 0 0,-1 1 0 0 0,1 0 0 0 0,-1-1 0 0 0,1 1 0 0 0,0 0 0 0 0,0 0 0 0 0,0-1 0 0 0,0 1 0 0 0,0 0 0 0 0,1 0 0 0 0,-1-1 0 0 0,1 1 0 0 0,0 0 0 0 0,0-1 0 0 0,0 1 0 0 0,0-1 0 0 0,0 1 0 0 0,0-1 0 0 0,3 4 0 0 0,2 1 7 0 0,0-1 1 0 0,0 0-1 0 0,1 0 1 0 0,0-1 0 0 0,0 0-1 0 0,0 0 1 0 0,0-1-1 0 0,1 0 1 0 0,0 0-1 0 0,0-1 1 0 0,14 5-1 0 0,-10-3 25 0 0,1 0-1 0 0,-1 1 0 0 0,19 11 1 0 0,-26-8-20 0 0,-5-9-10 0 0,1 1-1 0 0,-1 0 1 0 0,0-1-1 0 0,0 1 1 0 0,1-1-1 0 0,-1 1 1 0 0,0 0-1 0 0,1-1 1 0 0,-1 1 0 0 0,0-1-1 0 0,1 1 1 0 0,-1-1-1 0 0,1 1 1 0 0,-1-1-1 0 0,1 1 1 0 0,-1-1-1 0 0,1 1 1 0 0,-1-1-1 0 0,1 0 1 0 0,0 1-1 0 0,-1-1 1 0 0,1 0-1 0 0,0 0 1 0 0,-1 1 0 0 0,2-1-1 0 0,31 15-99 0 0,-27-12-808 0 0,-1 0 1 0 0,1-1 0 0 0,0 1 0 0 0,0-1 0 0 0,0 0 0 0 0,6 1-1 0 0,-4-1-1076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04.774"/>
    </inkml:context>
    <inkml:brush xml:id="br0">
      <inkml:brushProperty name="width" value="0.05" units="cm"/>
      <inkml:brushProperty name="height" value="0.05" units="cm"/>
      <inkml:brushProperty name="color" value="#006666"/>
    </inkml:brush>
  </inkml:definitions>
  <inkml:trace contextRef="#ctx0" brushRef="#br0">56 5 2889 0 0,'-2'-1'552'0'0,"-1"0"0"0"0,1 0 0 0 0,-1 1 0 0 0,1-1 0 0 0,-1 1 0 0 0,1 0 0 0 0,-1 0 0 0 0,1 0 0 0 0,-1 0 1 0 0,-3 1-1 0 0,4-1 47 0 0,0 0 0 0 0,0 1 1 0 0,0-1-1 0 0,-1 0 0 0 0,1 0 1 0 0,0-1-1 0 0,0 1 0 0 0,0 0 1 0 0,-4-2-1 0 0,22 13 3417 0 0,-9-5-3862 0 0,1-1 1 0 0,-1 0 0 0 0,1 0-1 0 0,0-1 1 0 0,0 0 0 0 0,15 5 0 0 0,-8-6 32 0 0,1-2 1 0 0,0 0 0 0 0,-1-1 0 0 0,26-3 0 0 0,-19 2-67 0 0,30 0 0 0 0,27 11 1 0 0,-42-5-78 0 0,43 1 1 0 0,-28-11-56 0 0,-39 4-1019 0 0,-1-1 0 0 0,1 2 1 0 0,24 1-1 0 0,-29 0-107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05.143"/>
    </inkml:context>
    <inkml:brush xml:id="br0">
      <inkml:brushProperty name="width" value="0.05" units="cm"/>
      <inkml:brushProperty name="height" value="0.05" units="cm"/>
      <inkml:brushProperty name="color" value="#006666"/>
    </inkml:brush>
  </inkml:definitions>
  <inkml:trace contextRef="#ctx0" brushRef="#br0">0 49 2921 0 0,'8'0'1760'0'0,"-1"1"0"0"0,0 0 1 0 0,0 1-1 0 0,1 0 0 0 0,8 3 1 0 0,26 6 1993 0 0,-24-8-2911 0 0,-13-2-766 0 0,0 0 0 0 0,1-1 0 0 0,-1 0 0 0 0,0 1 0 0 0,1-2 0 0 0,-1 1 0 0 0,1-1 0 0 0,5-1 0 0 0,173-45-378 0 0,-60 24-4192 0 0,-100 20 2829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05.531"/>
    </inkml:context>
    <inkml:brush xml:id="br0">
      <inkml:brushProperty name="width" value="0.05" units="cm"/>
      <inkml:brushProperty name="height" value="0.05" units="cm"/>
      <inkml:brushProperty name="color" value="#006666"/>
    </inkml:brush>
  </inkml:definitions>
  <inkml:trace contextRef="#ctx0" brushRef="#br0">1 14 3681 0 0,'3'-1'1113'0'0,"0"1"-1"0"0,-1 0 1 0 0,1 0 0 0 0,0 0 0 0 0,0 0-1 0 0,0 0 1 0 0,4 1 0 0 0,-4 0-702 0 0,0 0 0 0 0,-1-1 1 0 0,1 0-1 0 0,-1 0 0 0 0,1 0 0 0 0,0 0 0 0 0,-1 0 1 0 0,1 0-1 0 0,0-1 0 0 0,3 0 0 0 0,5-3-6 0 0,0 2 0 0 0,0-1 0 0 0,0 1 0 0 0,1 1 0 0 0,-1 0 0 0 0,20 1 0 0 0,0 2-365 0 0,37 8-1 0 0,-38-7 0 0 0,-1-1 0 0 0,54-3 0 0 0,1 0-484 0 0,17 6-4505 0 0,-83-4 3739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06.164"/>
    </inkml:context>
    <inkml:brush xml:id="br0">
      <inkml:brushProperty name="width" value="0.1" units="cm"/>
      <inkml:brushProperty name="height" value="0.1" units="cm"/>
      <inkml:brushProperty name="color" value="#333333"/>
    </inkml:brush>
  </inkml:definitions>
  <inkml:trace contextRef="#ctx0" brushRef="#br0">115 447 8322 0 0,'0'0'152'0'0,"0"1"1"0"0,0-1-1 0 0,0 0 0 0 0,0 0 1 0 0,0 0-1 0 0,0 1 0 0 0,0-1 1 0 0,0 0-1 0 0,0 0 0 0 0,0 0 1 0 0,0 1-1 0 0,0-1 1 0 0,0 0-1 0 0,0 0 0 0 0,0 0 1 0 0,0 1-1 0 0,0-1 0 0 0,0 0 1 0 0,0 0-1 0 0,0 0 0 0 0,0 0 1 0 0,0 1-1 0 0,-1-1 1 0 0,1 0-1 0 0,0 0 0 0 0,0 0 1 0 0,0 0-1 0 0,0 0 0 0 0,0 0 1 0 0,-1 1-1 0 0,1-1 0 0 0,0 0 1 0 0,0 0-1 0 0,0 0 1 0 0,0 0-1 0 0,-1 0 0 0 0,1 0 1 0 0,0 0-1 0 0,0 0 0 0 0,0 0 1 0 0,-1 0-1 0 0,-4-9 2427 0 0,-7-29-2720 0 0,7 20 763 0 0,-19-56-1237 0 0,4-1 1 0 0,-21-140-1 0 0,38 192-199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05.877"/>
    </inkml:context>
    <inkml:brush xml:id="br0">
      <inkml:brushProperty name="width" value="0.05" units="cm"/>
      <inkml:brushProperty name="height" value="0.05" units="cm"/>
      <inkml:brushProperty name="color" value="#006666"/>
    </inkml:brush>
  </inkml:definitions>
  <inkml:trace contextRef="#ctx0" brushRef="#br0">0 42 3809 0 0,'42'-8'7089'0'0,"42"-9"-1141"0"0,-54 11-5807 0 0,1 1-1 0 0,-1 2 1 0 0,1 1-1 0 0,0 1 1 0 0,44 6-1 0 0,70-4-2516 0 0,-129-1 1694 0 0,2 3-226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06.226"/>
    </inkml:context>
    <inkml:brush xml:id="br0">
      <inkml:brushProperty name="width" value="0.05" units="cm"/>
      <inkml:brushProperty name="height" value="0.05" units="cm"/>
      <inkml:brushProperty name="color" value="#006666"/>
    </inkml:brush>
  </inkml:definitions>
  <inkml:trace contextRef="#ctx0" brushRef="#br0">1 5 6329 0 0,'5'-1'913'0'0,"0"0"0"0"0,0 0 0 0 0,0 0 0 0 0,0 1 0 0 0,0 0 1 0 0,8 0-1 0 0,32 7 2018 0 0,-13-2-1961 0 0,17 3-577 0 0,-31-4-349 0 0,-1-1 0 0 0,28 0 1 0 0,61 4-173 0 0,-73-4-1929 0 0,0-1 1 0 0,1-2-1 0 0,37-3 1 0 0,-46-1 23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06.577"/>
    </inkml:context>
    <inkml:brush xml:id="br0">
      <inkml:brushProperty name="width" value="0.05" units="cm"/>
      <inkml:brushProperty name="height" value="0.05" units="cm"/>
      <inkml:brushProperty name="color" value="#006666"/>
    </inkml:brush>
  </inkml:definitions>
  <inkml:trace contextRef="#ctx0" brushRef="#br0">1 14 3769 0 0,'48'0'6458'0'0,"74"1"235"0"0,-30 2-6433 0 0,-35-2-97 0 0,-18-1-2653 0 0,65 9 0 0 0,-85-5 1033 0 0</inkml:trace>
  <inkml:trace contextRef="#ctx0" brushRef="#br0" timeOffset="1">849 31 3697 0 0,'43'-8'6760'0'0,"22"0"-3109"0"0,-2 1-2734 0 0,-46 6-771 0 0,-1 0 1 0 0,1 2-1 0 0,-1 0 1 0 0,25 5-1 0 0,-17-3-79 0 0,29 1-1 0 0,4-5-1864 0 0,99-16-1 0 0,-139 15 740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06.945"/>
    </inkml:context>
    <inkml:brush xml:id="br0">
      <inkml:brushProperty name="width" value="0.05" units="cm"/>
      <inkml:brushProperty name="height" value="0.05" units="cm"/>
      <inkml:brushProperty name="color" value="#006666"/>
    </inkml:brush>
  </inkml:definitions>
  <inkml:trace contextRef="#ctx0" brushRef="#br0">0 52 2152 0 0,'52'-14'6512'0'0,"28"-2"-3125"0"0,-54 13-3063 0 0,1 2 1 0 0,40 2 0 0 0,-11 1-309 0 0,-19-3-521 0 0,1-2-1 0 0,54-10 0 0 0,-76 9 0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07.298"/>
    </inkml:context>
    <inkml:brush xml:id="br0">
      <inkml:brushProperty name="width" value="0.05" units="cm"/>
      <inkml:brushProperty name="height" value="0.05" units="cm"/>
      <inkml:brushProperty name="color" value="#006666"/>
    </inkml:brush>
  </inkml:definitions>
  <inkml:trace contextRef="#ctx0" brushRef="#br0">0 10 3017 0 0,'68'-3'7295'0'0,"16"-3"-4878"0"0,-75 6-2404 0 0,0 0-1 0 0,-1 0 0 0 0,1 1 1 0 0,-1 0-1 0 0,1 0 0 0 0,9 4 1 0 0,20 3-84 0 0,36-6-3813 0 0,-59-2 2233 0 0</inkml:trace>
  <inkml:trace contextRef="#ctx0" brushRef="#br0" timeOffset="1">767 40 3089 0 0,'52'-5'7288'0'0,"-4"0"-4606"0"0,-30 3-2442 0 0,0 0-1 0 0,32 3 1 0 0,18-2-184 0 0,-52 0-32 0 0,0 1 0 0 0,28 4 0 0 0,-29-3-256 0 0,0 0 0 0 0,1 0 1 0 0,17-3-1 0 0,51-2-4081 0 0,-57 4 2937 0 0,-3-1-257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07.659"/>
    </inkml:context>
    <inkml:brush xml:id="br0">
      <inkml:brushProperty name="width" value="0.05" units="cm"/>
      <inkml:brushProperty name="height" value="0.05" units="cm"/>
      <inkml:brushProperty name="color" value="#006666"/>
    </inkml:brush>
  </inkml:definitions>
  <inkml:trace contextRef="#ctx0" brushRef="#br0">0 1 1248 0 0,'11'3'1413'0'0,"-1"0"-1"0"0,0-1 0 0 0,1 0 0 0 0,0-1 1 0 0,-1 0-1 0 0,1 0 0 0 0,16-2 1 0 0,-15 1-844 0 0,1 0 0 0 0,0 1 0 0 0,0 0 0 0 0,23 6 0 0 0,12 2-366 0 0,27-4-133 0 0,27 4-110 0 0,63 12-4083 0 0,-145-20 3135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08.029"/>
    </inkml:context>
    <inkml:brush xml:id="br0">
      <inkml:brushProperty name="width" value="0.05" units="cm"/>
      <inkml:brushProperty name="height" value="0.05" units="cm"/>
      <inkml:brushProperty name="color" value="#006666"/>
    </inkml:brush>
  </inkml:definitions>
  <inkml:trace contextRef="#ctx0" brushRef="#br0">1 0 4297 0 0,'79'14'7072'0'0,"-44"-6"-6529"0"0,0-2-1 0 0,0-2 1 0 0,0-1-1 0 0,55-3 1 0 0,87-9-408 0 0,-64 4-117 0 0,17 4-161 0 0,36-4-2002 0 0,-36 1 199 0 0,-23 2 1700 0 0,105 1-14 0 0,-42 3-2419 0 0,-58-8 133 0 0,-91 4 2061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08.395"/>
    </inkml:context>
    <inkml:brush xml:id="br0">
      <inkml:brushProperty name="width" value="0.05" units="cm"/>
      <inkml:brushProperty name="height" value="0.05" units="cm"/>
      <inkml:brushProperty name="color" value="#006666"/>
    </inkml:brush>
  </inkml:definitions>
  <inkml:trace contextRef="#ctx0" brushRef="#br0">1 60 56 0 0,'24'2'513'0'0,"1"-1"-1"0"0,-1-2 1 0 0,0 0-1 0 0,45-9 1 0 0,2 1-529 0 0,258-14 10053 0 0,-282 19-9764 0 0,-10 0-2136 0 0,60 2 0 0 0,-77 4 614 0 0</inkml:trace>
  <inkml:trace contextRef="#ctx0" brushRef="#br0" timeOffset="1">1305 0 5729 0 0,'62'7'5213'0'0,"-50"-5"-4869"0"0,0 0-1 0 0,0-1 1 0 0,0 0 0 0 0,1-1-1 0 0,17-2 1 0 0,5-3 30 0 0,45 0 0 0 0,-62 5-857 0 0,0 1 0 0 0,22 5 0 0 0,-4 0-1251 0 0,-23-4 824 0 0,2-2-291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08.747"/>
    </inkml:context>
    <inkml:brush xml:id="br0">
      <inkml:brushProperty name="width" value="0.05" units="cm"/>
      <inkml:brushProperty name="height" value="0.05" units="cm"/>
      <inkml:brushProperty name="color" value="#006666"/>
    </inkml:brush>
  </inkml:definitions>
  <inkml:trace contextRef="#ctx0" brushRef="#br0">1 3 4433 0 0,'1'-1'483'0'0,"1"1"0"0"0,-1-1 0 0 0,1 1 0 0 0,-1 0 0 0 0,1 0 0 0 0,-1-1 0 0 0,1 1 0 0 0,-1 0 0 0 0,1 1 0 0 0,-1-1 0 0 0,1 0 0 0 0,1 1 0 0 0,19 6 1532 0 0,-19-5-1964 0 0,1-1-1 0 0,-1 1 1 0 0,1-1 0 0 0,0 0 0 0 0,-1 0 0 0 0,8 0 0 0 0,84 5 67 0 0,17 0-2409 0 0,-75-7 1003 0 0,-18 0 276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09.113"/>
    </inkml:context>
    <inkml:brush xml:id="br0">
      <inkml:brushProperty name="width" value="0.05" units="cm"/>
      <inkml:brushProperty name="height" value="0.05" units="cm"/>
      <inkml:brushProperty name="color" value="#006666"/>
    </inkml:brush>
  </inkml:definitions>
  <inkml:trace contextRef="#ctx0" brushRef="#br0">1 0 3785 0 0,'59'8'9289'0'0,"-46"-7"-8499"0"0,0 0-1 0 0,0 1 1 0 0,21 5 0 0 0,-18-3-728 0 0,0-1 0 0 0,0 0 1 0 0,1-1-1 0 0,20-1 0 0 0,9 1-73 0 0,31 4-685 0 0,39-3-4581 0 0,-95-2 4051 0 0,4-1-802 0 0</inkml:trace>
  <inkml:trace contextRef="#ctx0" brushRef="#br0" timeOffset="1">1102 53 1896 0 0,'30'0'3392'0'0,"-11"1"-1613"0"0,-1-1 0 0 0,1-1 0 0 0,19-4 0 0 0,16-1-1570 0 0,0 1 0 0 0,1 3 1 0 0,62 5-1 0 0,-85-2-810 0 0,2 2-226 0 0,-17-2 144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09.680"/>
    </inkml:context>
    <inkml:brush xml:id="br0">
      <inkml:brushProperty name="width" value="0.1" units="cm"/>
      <inkml:brushProperty name="height" value="0.1" units="cm"/>
      <inkml:brushProperty name="color" value="#333333"/>
    </inkml:brush>
  </inkml:definitions>
  <inkml:trace contextRef="#ctx0" brushRef="#br0">37 402 9234 0 0,'0'4'2127'0'0,"0"-3"-1740"0"0,0 0 0 0 0,-1 0 1 0 0,1-1-1 0 0,0 1 1 0 0,0 0-1 0 0,0 0 1 0 0,1 0-1 0 0,-1 0 1 0 0,0 0-1 0 0,0 0 1 0 0,0 0-1 0 0,1 0 1 0 0,-1-1-1 0 0,0 1 0 0 0,1 0 1 0 0,0 1-1 0 0,0-1-322 0 0,0-1 0 0 0,1 0 0 0 0,-1 0-1 0 0,0 0 1 0 0,0 0 0 0 0,1 0 0 0 0,-1 0-1 0 0,0 0 1 0 0,1 0 0 0 0,-1 0 0 0 0,0 0-1 0 0,0-1 1 0 0,0 1 0 0 0,1-1 0 0 0,-1 1-1 0 0,2-2 1 0 0,24-5 997 0 0,53-8-1 0 0,-48 11-434 0 0,38-12 0 0 0,-56 13-565 0 0,0-2 1 0 0,-1 0-1 0 0,0 0 1 0 0,0-1-1 0 0,0-1 0 0 0,-1 0 1 0 0,0 0-1 0 0,0-1 1 0 0,-1-1-1 0 0,0 0 1 0 0,-1-1-1 0 0,0 0 0 0 0,0 0 1 0 0,-1-1-1 0 0,13-20 1 0 0,-21 29-51 0 0,0 0 1 0 0,0 0 0 0 0,0 0 0 0 0,-1 0-1 0 0,1 0 1 0 0,0 0 0 0 0,-1 0 0 0 0,1 0-1 0 0,-1-1 1 0 0,0 1 0 0 0,0 0 0 0 0,0 0-1 0 0,0 0 1 0 0,0-1 0 0 0,0 1 0 0 0,-1 0 0 0 0,1 0-1 0 0,-2-3 1 0 0,1 1 14 0 0,-1 0 0 0 0,0 0 0 0 0,0 0 0 0 0,-1 0 0 0 0,1 0 0 0 0,-1 1 0 0 0,0-1-1 0 0,-6-4 1 0 0,-2-2 39 0 0,-1 1-1 0 0,0 0 1 0 0,0 1-1 0 0,-22-10 1 0 0,27 14-46 0 0,-16-8 45 0 0,-1 1 1 0 0,-46-15-1 0 0,36 17-24 0 0,-9-2-14 0 0,-77-12 0 0 0,118 23-39 0 0,0-1 0 0 0,0 1 0 0 0,1 0 0 0 0,-1-1 0 0 0,0 1 0 0 0,0 0 0 0 0,0 0 0 0 0,0 1 0 0 0,0-1 0 0 0,1 0 0 0 0,-1 0 0 0 0,0 1 0 0 0,0 0 0 0 0,1-1 0 0 0,-1 1 0 0 0,0 0 0 0 0,1-1 1 0 0,-1 1-1 0 0,0 0 0 0 0,1 0 0 0 0,-1 1 0 0 0,1-1 0 0 0,0 0 0 0 0,-2 2 0 0 0,3-3-13 0 0,0 0 1 0 0,0 0-1 0 0,0 0 1 0 0,-1 0-1 0 0,1 0 1 0 0,0 1-1 0 0,0-1 0 0 0,0 0 1 0 0,0 0-1 0 0,0 0 1 0 0,0 0-1 0 0,0 1 1 0 0,0-1-1 0 0,0 0 0 0 0,0 0 1 0 0,0 0-1 0 0,0 0 1 0 0,0 1-1 0 0,0-1 1 0 0,0 0-1 0 0,0 0 1 0 0,0 0-1 0 0,0 0 0 0 0,0 1 1 0 0,0-1-1 0 0,0 0 1 0 0,0 0-1 0 0,0 0 1 0 0,0 0-1 0 0,0 1 1 0 0,1-1-1 0 0,-1 0 0 0 0,0 0 1 0 0,0 0-1 0 0,0 0 1 0 0,0 0-1 0 0,0 0 1 0 0,0 1-1 0 0,0-1 1 0 0,1 0-1 0 0,-1 0 0 0 0,10 2-1691 0 0,10-2-2440 0 0,-9-2 2650 0 0,-5-4-393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06.572"/>
    </inkml:context>
    <inkml:brush xml:id="br0">
      <inkml:brushProperty name="width" value="0.1" units="cm"/>
      <inkml:brushProperty name="height" value="0.1" units="cm"/>
      <inkml:brushProperty name="color" value="#333333"/>
    </inkml:brush>
  </inkml:definitions>
  <inkml:trace contextRef="#ctx0" brushRef="#br0">402 474 4489 0 0,'29'1'3812'0'0,"33"6"0"0"0,-35-3-1459 0 0,-14 0-1447 0 0,-11-3-707 0 0,0 0 0 0 0,0 0 1 0 0,0-1-1 0 0,0 1 0 0 0,1 0 0 0 0,-1-1 0 0 0,0 1 0 0 0,1-1 0 0 0,-1 0 0 0 0,0 0 0 0 0,1 0 0 0 0,-1 0 0 0 0,0 0 1 0 0,5-1-1 0 0,-9-1-95 0 0,1 1 0 0 0,-1 0 1 0 0,1 0-1 0 0,-1 0 0 0 0,0 0 1 0 0,1 0-1 0 0,-1 0 0 0 0,0 1 0 0 0,0-1 1 0 0,1 1-1 0 0,-4-1 0 0 0,0-1 122 0 0,-52-20 290 0 0,-96-21-1 0 0,10 3-501 0 0,114 31-52 0 0,2-2-1 0 0,-52-28 1 0 0,75 37 26 0 0,0 1 0 0 0,1-2 1 0 0,-1 1-1 0 0,1 0 0 0 0,0-1 0 0 0,0 1 1 0 0,0-1-1 0 0,0 0 0 0 0,0 0 0 0 0,0 0 1 0 0,1 0-1 0 0,0-1 0 0 0,-1 1 0 0 0,1-1 1 0 0,1 1-1 0 0,-1-1 0 0 0,0 0 0 0 0,1 0 1 0 0,0 0-1 0 0,-2-7 0 0 0,3 8 2 0 0,1 0-1 0 0,-1 1 0 0 0,0-1 1 0 0,1 0-1 0 0,-1 1 1 0 0,1-1-1 0 0,0 1 1 0 0,0-1-1 0 0,0 1 1 0 0,0-1-1 0 0,0 1 1 0 0,1 0-1 0 0,-1 0 1 0 0,1-1-1 0 0,-1 1 1 0 0,1 0-1 0 0,0 0 1 0 0,0 1-1 0 0,0-1 1 0 0,0 0-1 0 0,0 0 1 0 0,4-1-1 0 0,6-5 40 0 0,1 1 0 0 0,25-11-1 0 0,-24 12 29 0 0,34-14 142 0 0,71-17 0 0 0,-30 10-126 0 0,65-18-152 0 0,-146 42-45 0 0,-2 1-705 0 0,0 1 0 0 0,0-1 0 0 0,1 1 0 0 0,9 0 1 0 0,-5 1-937 0 0</inkml:trace>
  <inkml:trace contextRef="#ctx0" brushRef="#br0" timeOffset="1">321 564 8786 0 0,'1'1'235'0'0,"-1"-1"-1"0"0,0 0 1 0 0,0 1 0 0 0,1-1 0 0 0,-1 1-1 0 0,0-1 1 0 0,1 0 0 0 0,-1 1 0 0 0,1-1-1 0 0,-1 0 1 0 0,0 0 0 0 0,1 1 0 0 0,-1-1-1 0 0,1 0 1 0 0,-1 0 0 0 0,1 0 0 0 0,-1 1-1 0 0,1-1 1 0 0,-1 0 0 0 0,0 0 0 0 0,1 0-1 0 0,-1 0 1 0 0,1 0 0 0 0,-1 0 0 0 0,1 0-1 0 0,-1 0 1 0 0,1 0 0 0 0,-1 0 0 0 0,1 0 0 0 0,-1 0-1 0 0,1-1 1 0 0,-1 1 0 0 0,1 0 0 0 0,-1 0-1 0 0,1-1 1 0 0,2-19 1344 0 0,-3 10-1358 0 0,3-81 264 0 0,-11-100-1 0 0,2 149-1366 0 0,-1 1 1 0 0,-21-60-1 0 0,21 77 85 0 0,-3-3-389 0 0,-2 6-533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09.478"/>
    </inkml:context>
    <inkml:brush xml:id="br0">
      <inkml:brushProperty name="width" value="0.05" units="cm"/>
      <inkml:brushProperty name="height" value="0.05" units="cm"/>
      <inkml:brushProperty name="color" value="#006666"/>
    </inkml:brush>
  </inkml:definitions>
  <inkml:trace contextRef="#ctx0" brushRef="#br0">0 4 8066 0 0,'14'-1'5138'0'0,"9"4"-1720"0"0,4 0-1144 0 0,86-7-437 0 0,-67 1-1879 0 0,0 1-1 0 0,62 7 1 0 0,69 13-5739 0 0,-112-17 1432 0 0,-46-1 3083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09.845"/>
    </inkml:context>
    <inkml:brush xml:id="br0">
      <inkml:brushProperty name="width" value="0.05" units="cm"/>
      <inkml:brushProperty name="height" value="0.05" units="cm"/>
      <inkml:brushProperty name="color" value="#006666"/>
    </inkml:brush>
  </inkml:definitions>
  <inkml:trace contextRef="#ctx0" brushRef="#br0">1 9 1800 0 0,'96'5'9891'0'0,"0"-5"-6656"0"0,74 3-2838 0 0,-94-1-2116 0 0,-17-2-3298 0 0,-43 2 2719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10.196"/>
    </inkml:context>
    <inkml:brush xml:id="br0">
      <inkml:brushProperty name="width" value="0.05" units="cm"/>
      <inkml:brushProperty name="height" value="0.05" units="cm"/>
      <inkml:brushProperty name="color" value="#006666"/>
    </inkml:brush>
  </inkml:definitions>
  <inkml:trace contextRef="#ctx0" brushRef="#br0">0 22 2945 0 0,'32'-8'5800'0'0,"35"-3"1"0"0,-46 9-5092 0 0,1 1 0 0 0,-1 1 0 0 0,1 1 0 0 0,42 6 0 0 0,-25-1-688 0 0,67 1 0 0 0,-42-4-996 0 0,58 1-7369 0 0,-106-4 6243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10.566"/>
    </inkml:context>
    <inkml:brush xml:id="br0">
      <inkml:brushProperty name="width" value="0.05" units="cm"/>
      <inkml:brushProperty name="height" value="0.05" units="cm"/>
      <inkml:brushProperty name="color" value="#006666"/>
    </inkml:brush>
  </inkml:definitions>
  <inkml:trace contextRef="#ctx0" brushRef="#br0">0 2 3929 0 0,'27'0'3537'0'0,"74"0"3273"0"0,135 3-6140 0 0,-207-2-643 0 0,144-1 1380 0 0,-72-6-1187 0 0,-52 10-3112 0 0,-33-3 1819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14.355"/>
    </inkml:context>
    <inkml:brush xml:id="br0">
      <inkml:brushProperty name="width" value="0.05" units="cm"/>
      <inkml:brushProperty name="height" value="0.05" units="cm"/>
      <inkml:brushProperty name="color" value="#006666"/>
    </inkml:brush>
  </inkml:definitions>
  <inkml:trace contextRef="#ctx0" brushRef="#br0">257 38 3529 0 0,'-4'-10'10460'0'0,"-1"-1"-5391"0"0,4 9-5012 0 0,0 1 0 0 0,0 0 0 0 0,1 0 0 0 0,-1 0 0 0 0,0 0 0 0 0,0 0 0 0 0,0 0 0 0 0,0 0 0 0 0,0 1 0 0 0,-1-1 0 0 0,1 0 0 0 0,0 0 0 0 0,0 1 0 0 0,0-1 0 0 0,-1 1 0 0 0,1-1 0 0 0,0 1-1 0 0,-1 0 1 0 0,1-1 0 0 0,0 1 0 0 0,-1 0 0 0 0,1 0 0 0 0,0 0 0 0 0,-1 0 0 0 0,-1 0 0 0 0,1 0 1 0 0,-14 0 178 0 0,-1 0 0 0 0,1 1-1 0 0,-1 0 1 0 0,1 2 0 0 0,-25 6-1 0 0,37-8-246 0 0,-1 2-1 0 0,1-1 1 0 0,0 0-1 0 0,0 1 1 0 0,0 0-1 0 0,0 0 0 0 0,1 0 1 0 0,-1 1-1 0 0,1-1 1 0 0,-1 1-1 0 0,1 0 1 0 0,0 0-1 0 0,1 0 1 0 0,-1 0-1 0 0,1 0 0 0 0,0 0 1 0 0,0 1-1 0 0,0-1 1 0 0,0 1-1 0 0,-1 8 1 0 0,3-11 14 0 0,1-1 1 0 0,-1 0-1 0 0,0 0 1 0 0,1 0-1 0 0,-1 1 0 0 0,1-1 1 0 0,0 0-1 0 0,-1 0 1 0 0,1 0-1 0 0,0 0 1 0 0,-1 0-1 0 0,1 0 1 0 0,0 0-1 0 0,0 0 1 0 0,0 0-1 0 0,0-1 1 0 0,0 1-1 0 0,0 0 1 0 0,0 0-1 0 0,0-1 1 0 0,1 1-1 0 0,-1-1 1 0 0,0 1-1 0 0,0-1 1 0 0,3 1-1 0 0,32 9 164 0 0,-7-5-88 0 0,33 0-1 0 0,13 2 8 0 0,-74-7-76 0 0,1 0 0 0 0,-1 0 1 0 0,1 1-1 0 0,0-1 0 0 0,-1 0 0 0 0,1 1 1 0 0,-1 0-1 0 0,1-1 0 0 0,-1 1 0 0 0,0 0 1 0 0,1 0-1 0 0,-1-1 0 0 0,0 1 1 0 0,1 0-1 0 0,-1 0 0 0 0,0 1 0 0 0,0-1 1 0 0,0 0-1 0 0,0 0 0 0 0,0 1 0 0 0,0-1 1 0 0,0 0-1 0 0,0 1 0 0 0,-1-1 0 0 0,1 1 1 0 0,0-1-1 0 0,-1 1 0 0 0,0-1 1 0 0,1 1-1 0 0,-1-1 0 0 0,0 1 0 0 0,1 0 1 0 0,-1-1-1 0 0,0 1 0 0 0,0-1 0 0 0,0 1 1 0 0,-1 0-1 0 0,1-1 0 0 0,0 1 0 0 0,-1-1 1 0 0,1 1-1 0 0,-1-1 0 0 0,1 1 1 0 0,-1-1-1 0 0,0 1 0 0 0,1-1 0 0 0,-1 1 1 0 0,0-1-1 0 0,0 0 0 0 0,0 0 0 0 0,0 1 1 0 0,-2 0-1 0 0,-110 91 261 0 0,98-80-304 0 0,9-8 59 0 0,1-1-1 0 0,-1 1 1 0 0,0-1-1 0 0,0-1 0 0 0,-10 6 1 0 0,14-8-53 0 0,0-1-1 0 0,0 1 1 0 0,-1-1-1 0 0,1 1 1 0 0,0-1 0 0 0,0 0-1 0 0,0 0 1 0 0,0 0-1 0 0,0 0 1 0 0,-1 0 0 0 0,1-1-1 0 0,0 1 1 0 0,0 0 0 0 0,0-1-1 0 0,0 0 1 0 0,0 1-1 0 0,0-1 1 0 0,0 0 0 0 0,0 0-1 0 0,0 0 1 0 0,0 0 0 0 0,-3-3-1 0 0,-21-20-1990 0 0,24 22 1422 0 0,0-1 0 0 0,0 0 1 0 0,0 0-1 0 0,0 0 1 0 0,0 0-1 0 0,0 0 0 0 0,1 0 1 0 0,0-1-1 0 0,-1 1 0 0 0,1-1 1 0 0,-1-6-1 0 0,2 3-1122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14.986"/>
    </inkml:context>
    <inkml:brush xml:id="br0">
      <inkml:brushProperty name="width" value="0.05" units="cm"/>
      <inkml:brushProperty name="height" value="0.05" units="cm"/>
      <inkml:brushProperty name="color" value="#006666"/>
    </inkml:brush>
  </inkml:definitions>
  <inkml:trace contextRef="#ctx0" brushRef="#br0">17 33 6097 0 0,'-2'-18'11830'0'0,"-1"20"-8687"0"0,-2 9-3453 0 0,3-2 314 0 0,1 0 0 0 0,-1 0 0 0 0,1 1 0 0 0,1-1 0 0 0,0 0 0 0 0,0 1 0 0 0,1-1 0 0 0,0 0 0 0 0,0 1 0 0 0,1-1-1 0 0,1 0 1 0 0,-1 0 0 0 0,1 0 0 0 0,1-1 0 0 0,0 1 0 0 0,0-1 0 0 0,1 0 0 0 0,-1 0 0 0 0,2 0 0 0 0,-1-1-1 0 0,1 1 1 0 0,1-1 0 0 0,-1-1 0 0 0,1 1 0 0 0,0-1 0 0 0,0 0 0 0 0,12 7 0 0 0,-17-13 0 0 0,-1 1 0 0 0,0-1 0 0 0,0 1 0 0 0,0-1 0 0 0,1 0 0 0 0,-1 1 0 0 0,0-1 0 0 0,0 0 0 0 0,1 0 1 0 0,-1 0-1 0 0,0 0 0 0 0,1 0 0 0 0,-1 0 0 0 0,0 0 0 0 0,0 0 0 0 0,1-1 0 0 0,-1 1 0 0 0,0 0 0 0 0,0-1 0 0 0,1 1 0 0 0,1-2 0 0 0,-1 0 3 0 0,1 0-1 0 0,-1 0 0 0 0,1 0 1 0 0,-1 0-1 0 0,0 0 1 0 0,0 0-1 0 0,0-1 0 0 0,0 1 1 0 0,1-4-1 0 0,4-6 16 0 0,-1 0 0 0 0,-1-1 0 0 0,5-15 0 0 0,-9 24-15 0 0,23-45 41 0 0,-19 41-32 0 0,-1-1 0 0 0,0 1 0 0 0,0-1-1 0 0,0 0 1 0 0,-1 0 0 0 0,3-15 0 0 0,-6 21 4 0 0,0 0 1 0 0,0 0 0 0 0,1 0-1 0 0,-1 0 1 0 0,1 0 0 0 0,0 0 0 0 0,0 0-1 0 0,0 0 1 0 0,0 0 0 0 0,1 1-1 0 0,-1-1 1 0 0,1 1 0 0 0,-1-1 0 0 0,4-3-1 0 0,-6 7-17 0 0,0 0 1 0 0,1-1-1 0 0,-1 1 0 0 0,1 0 0 0 0,-1 0 0 0 0,0 0 0 0 0,1-1 1 0 0,0 1-1 0 0,-1 0 0 0 0,1 0 0 0 0,0 0 0 0 0,-1 0 1 0 0,1 0-1 0 0,0 0 0 0 0,0 0 0 0 0,0 0 0 0 0,0 0 0 0 0,0 0 1 0 0,0 0-1 0 0,0 1 0 0 0,3 31 83 0 0,-1-11-53 0 0,-2-14-31 0 0,1 0 0 0 0,1 0 0 0 0,-1 0 0 0 0,4 8 0 0 0,2 15 5 0 0,-5-22-45 0 0,0-1 0 0 0,0 1 1 0 0,1 0-1 0 0,0-1 0 0 0,0 0 0 0 0,1 1 0 0 0,1-1 1 0 0,8 12-1 0 0,-10-14-255 0 0,-4-6 155 0 0,1 1 1 0 0,0-1-1 0 0,0 0 1 0 0,1 1-1 0 0,-1-1 1 0 0,0 0-1 0 0,0 1 0 0 0,0-1 1 0 0,0 0-1 0 0,0 1 1 0 0,0-1-1 0 0,0 0 1 0 0,1 1-1 0 0,-1-1 1 0 0,0 0-1 0 0,0 1 1 0 0,0-1-1 0 0,1 0 1 0 0,-1 1-1 0 0,0-1 1 0 0,0 0-1 0 0,1 0 1 0 0,-1 1-1 0 0,0-1 1 0 0,1 0-1 0 0,-1 0 1 0 0,0 0-1 0 0,1 1 1 0 0,-1-1-1 0 0,0 0 1 0 0,1 0-1 0 0,-1 0 1 0 0,0 0-1 0 0,1 0 1 0 0,-1 0-1 0 0,1 0 1 0 0,-1 0-1 0 0,0 0 0 0 0,1 0 1 0 0,-1 0-1 0 0,0 0 1 0 0,1 0-1 0 0,-1 0 1 0 0,1 0-1 0 0,-1 0 1 0 0,0 0-1 0 0,1-1 1 0 0,-1 1-1 0 0,0 0 1 0 0,1 0-1 0 0,-1 0 1 0 0,1-1-1 0 0,1-3-2224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15.333"/>
    </inkml:context>
    <inkml:brush xml:id="br0">
      <inkml:brushProperty name="width" value="0.05" units="cm"/>
      <inkml:brushProperty name="height" value="0.05" units="cm"/>
      <inkml:brushProperty name="color" value="#006666"/>
    </inkml:brush>
  </inkml:definitions>
  <inkml:trace contextRef="#ctx0" brushRef="#br0">21 2 4265 0 0,'-14'-1'8879'0'0,"8"7"-3864"0"0,6 19-2255 0 0,2-12-2847 0 0,-1 24 411 0 0,-1-18-269 0 0,2 0 0 0 0,-1-1-1 0 0,8 31 1 0 0,-6-38 34 0 0,1 1-821 0 0,-1-22-4834 0 0,-2 2 3824 0 0,1-1-560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15.687"/>
    </inkml:context>
    <inkml:brush xml:id="br0">
      <inkml:brushProperty name="width" value="0.05" units="cm"/>
      <inkml:brushProperty name="height" value="0.05" units="cm"/>
      <inkml:brushProperty name="color" value="#006666"/>
    </inkml:brush>
  </inkml:definitions>
  <inkml:trace contextRef="#ctx0" brushRef="#br0">40 29 8282 0 0,'-15'-10'7066'0'0,"0"0"-4449"0"0,8 1-1649 0 0,7 9-1030 0 0,-1 0-1 0 0,1 0 0 0 0,0 0 0 0 0,0 1 0 0 0,0-1 0 0 0,0 0 1 0 0,0 0-1 0 0,0 0 0 0 0,0 0 0 0 0,0 0 0 0 0,0 0 0 0 0,0 0 1 0 0,0 0-1 0 0,0 0 0 0 0,0 0 0 0 0,0 0 0 0 0,0 0 0 0 0,0 0 1 0 0,-1 0-1 0 0,1 0 0 0 0,0 0 0 0 0,0 0 0 0 0,0 0 0 0 0,0 0 1 0 0,0 0-1 0 0,11 9-4570 0 0,-7-6 2992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16.055"/>
    </inkml:context>
    <inkml:brush xml:id="br0">
      <inkml:brushProperty name="width" value="0.05" units="cm"/>
      <inkml:brushProperty name="height" value="0.05" units="cm"/>
      <inkml:brushProperty name="color" value="#006666"/>
    </inkml:brush>
  </inkml:definitions>
  <inkml:trace contextRef="#ctx0" brushRef="#br0">24 1 7650 0 0,'16'6'6267'0'0,"-5"0"-2080"0"0,-10-5-4111 0 0,-1 0 0 0 0,0 1-1 0 0,1-1 1 0 0,-1 0 0 0 0,0 1 0 0 0,0-1-1 0 0,0 0 1 0 0,0 1 0 0 0,0-1-1 0 0,0 0 1 0 0,0 1 0 0 0,0-1-1 0 0,-1 2 1 0 0,-18 91 591 0 0,10-50-524 0 0,-7 69-1 0 0,13-69-38 0 0,1-20-23 0 0,0 1-1 0 0,2 0 0 0 0,4 34 1 0 0,-2-50-75 0 0,1-1 0 0 0,1-1 0 0 0,-1 1 0 0 0,1 0 0 0 0,0-1 0 0 0,1 1 0 0 0,0-1 0 0 0,0-1 0 0 0,6 7 0 0 0,-10-11 1 0 0,0-1 0 0 0,0 0 0 0 0,0 0 0 0 0,0 1 0 0 0,0-1 0 0 0,0 0 1 0 0,0 0-1 0 0,0 0 0 0 0,1 0 0 0 0,-1-1 0 0 0,0 1 0 0 0,1 0 0 0 0,-1 0 0 0 0,0-1 1 0 0,1 1-1 0 0,-1-1 0 0 0,1 1 0 0 0,-1-1 0 0 0,1 0 0 0 0,-1 0 0 0 0,1 1 0 0 0,-1-1 1 0 0,1 0-1 0 0,1 0 0 0 0,-1-1-175 0 0,0 0 1 0 0,-1 0-1 0 0,1 0 1 0 0,-1 0-1 0 0,1 0 1 0 0,-1 0-1 0 0,1-1 1 0 0,-1 1-1 0 0,0 0 0 0 0,0-1 1 0 0,0 1-1 0 0,0-1 1 0 0,0 1-1 0 0,0-1 1 0 0,0 1-1 0 0,0-1 1 0 0,0 0-1 0 0,-1 0 1 0 0,2-2-1 0 0,8-18-2135 0 0,-5 13 260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16.417"/>
    </inkml:context>
    <inkml:brush xml:id="br0">
      <inkml:brushProperty name="width" value="0.05" units="cm"/>
      <inkml:brushProperty name="height" value="0.05" units="cm"/>
      <inkml:brushProperty name="color" value="#006666"/>
    </inkml:brush>
  </inkml:definitions>
  <inkml:trace contextRef="#ctx0" brushRef="#br0">40 12 2505 0 0,'-12'1'3593'0'0,"11"0"-3022"0"0,-1-1 0 0 0,0 1-1 0 0,0-1 1 0 0,0 0 0 0 0,1 0 0 0 0,-1 0-1 0 0,0 0 1 0 0,0 0 0 0 0,0 0-1 0 0,0 0 1 0 0,1 0 0 0 0,-1-1 0 0 0,-2 0-1 0 0,5 0-282 0 0,1-1-1 0 0,0 1 0 0 0,0 0 1 0 0,0 0-1 0 0,0 0 0 0 0,0 1 1 0 0,1-1-1 0 0,-1 0 0 0 0,0 1 1 0 0,3-1-1 0 0,38-1 957 0 0,61 4 0 0 0,-18 1-2356 0 0,-51 2-2993 0 0,-28-5 2380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06.955"/>
    </inkml:context>
    <inkml:brush xml:id="br0">
      <inkml:brushProperty name="width" value="0.1" units="cm"/>
      <inkml:brushProperty name="height" value="0.1" units="cm"/>
      <inkml:brushProperty name="color" value="#333333"/>
    </inkml:brush>
  </inkml:definitions>
  <inkml:trace contextRef="#ctx0" brushRef="#br0">9 138 9170 0 0,'0'-1'264'0'0,"-1"1"0"0"0,1 0 0 0 0,-1-1 0 0 0,1 1 1 0 0,-1-1-1 0 0,1 1 0 0 0,-1-1 0 0 0,1 1 0 0 0,-1-1 0 0 0,1 1 0 0 0,-1-1 0 0 0,1 1 0 0 0,0-1 1 0 0,-1 0-1 0 0,1 1 0 0 0,0-1 0 0 0,0 1 0 0 0,-1-1 0 0 0,1 0 0 0 0,0 1 0 0 0,0-1 0 0 0,0 0 1 0 0,0 1-1 0 0,0-1 0 0 0,0 0 0 0 0,0 1 0 0 0,0-1 0 0 0,0 0 0 0 0,0-1 0 0 0,1 1-73 0 0,0-1-1 0 0,0 0 0 0 0,0 0 0 0 0,0 0 0 0 0,0 1 0 0 0,0-1 0 0 0,1 1 1 0 0,-1-1-1 0 0,1 1 0 0 0,1-2 0 0 0,4-3-80 0 0,1 1 0 0 0,-1 0-1 0 0,15-8 1 0 0,-2 5 119 0 0,0 1-1 0 0,0 1 0 0 0,1 0 1 0 0,30-4-1 0 0,88-3 283 0 0,-20 3-211 0 0,-101 5-1088 0 0,-14 1-1483 0 0,-12 3-704 0 0,-3 1 811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16.788"/>
    </inkml:context>
    <inkml:brush xml:id="br0">
      <inkml:brushProperty name="width" value="0.05" units="cm"/>
      <inkml:brushProperty name="height" value="0.05" units="cm"/>
      <inkml:brushProperty name="color" value="#006666"/>
    </inkml:brush>
  </inkml:definitions>
  <inkml:trace contextRef="#ctx0" brushRef="#br0">15 118 7066 0 0,'-14'3'7168'0'0,"22"-1"-2123"0"0,25-3-3021 0 0,17-5-1616 0 0,-34 5-313 0 0,0-1 0 0 0,0 0 0 0 0,0-1 0 0 0,-1-1 0 0 0,1-1 1 0 0,23-9-1 0 0,-35 11-55 0 0,1 1 1 0 0,-1-1-1 0 0,0 1 1 0 0,1-1-1 0 0,5-6 1 0 0,-9 8-25 0 0,-1 1 0 0 0,1-1 0 0 0,0 0 0 0 0,-1 1 0 0 0,1-1 0 0 0,-1 0 0 0 0,1 0 0 0 0,-1 0 0 0 0,1 1 0 0 0,-1-1 0 0 0,0 0 0 0 0,1 0 0 0 0,-1 0 0 0 0,0 0 0 0 0,0 0 0 0 0,0 0 0 0 0,1 0 0 0 0,-1 0 0 0 0,0 1 0 0 0,0-1 0 0 0,0 0 0 0 0,-1 0 0 0 0,1 0 0 0 0,0 0 0 0 0,0 0 0 0 0,0 0 0 0 0,-1 0 0 0 0,1 0 0 0 0,0 0 0 0 0,-1 1 0 0 0,1-1 0 0 0,-1 0 0 0 0,1 0 0 0 0,-1 0 0 0 0,1 1 0 0 0,-2-2 0 0 0,0-1-9 0 0,-1 0 1 0 0,-1 1 0 0 0,1-1 0 0 0,0 1 0 0 0,-1 0 0 0 0,1-1 0 0 0,-1 1-1 0 0,1 1 1 0 0,-1-1 0 0 0,0 0 0 0 0,0 1 0 0 0,0 0 0 0 0,0 0-1 0 0,-8-1 1 0 0,9 2-4 0 0,0 0 1 0 0,0 0-1 0 0,0 0 0 0 0,0 0 0 0 0,0 0 0 0 0,0 0 0 0 0,0 1 1 0 0,1 0-1 0 0,-1-1 0 0 0,0 1 0 0 0,0 0 0 0 0,0 0 1 0 0,1 1-1 0 0,-1-1 0 0 0,0 1 0 0 0,1-1 0 0 0,0 1 0 0 0,-1 0 1 0 0,1 0-1 0 0,0 0 0 0 0,-3 3 0 0 0,-2 3-10 0 0,1 1-1 0 0,0 0 1 0 0,1 0 0 0 0,-8 16 0 0 0,12-22 4 0 0,0 1 1 0 0,0 0 0 0 0,0-1 0 0 0,0 1 0 0 0,0 0-1 0 0,1 0 1 0 0,0 0 0 0 0,-1 0 0 0 0,1 0 0 0 0,1 0-1 0 0,-1 0 1 0 0,1-1 0 0 0,-1 1 0 0 0,1 0 0 0 0,3 6-1 0 0,-2-2 12 0 0,1 0 0 0 0,1 0-1 0 0,-1 0 1 0 0,2-1 0 0 0,-1 0 0 0 0,1 0-1 0 0,-1 0 1 0 0,2 0 0 0 0,-1-1-1 0 0,1 0 1 0 0,0 0 0 0 0,0 0-1 0 0,1-1 1 0 0,0 0 0 0 0,0 0 0 0 0,0-1-1 0 0,13 7 1 0 0,-12-8 11 0 0,0 0 1 0 0,0-1-1 0 0,0 1 0 0 0,0-1 0 0 0,0-1 0 0 0,1 0 1 0 0,9 1-1 0 0,-13-2-109 0 0,-1-1 0 0 0,1 1 1 0 0,-1-1-1 0 0,1 1 0 0 0,-1-1 1 0 0,1 0-1 0 0,-1-1 0 0 0,0 1 0 0 0,1-1 1 0 0,-1 0-1 0 0,0 0 0 0 0,0 0 1 0 0,0-1-1 0 0,-1 1 0 0 0,5-4 0 0 0,-5 3-324 0 0,1-1-227 0 0,1 0 1 0 0,-1 1 0 0 0,0-2-1 0 0,-1 1 1 0 0,1 0-1 0 0,-1-1 1 0 0,6-8 0 0 0,-4 1-1727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17.560"/>
    </inkml:context>
    <inkml:brush xml:id="br0">
      <inkml:brushProperty name="width" value="0.05" units="cm"/>
      <inkml:brushProperty name="height" value="0.05" units="cm"/>
      <inkml:brushProperty name="color" value="#006666"/>
    </inkml:brush>
  </inkml:definitions>
  <inkml:trace contextRef="#ctx0" brushRef="#br0">27 12 4913 0 0,'-1'0'570'0'0,"-1"0"1"0"0,1 0-1 0 0,0 0 1 0 0,-1 0-1 0 0,1-1 1 0 0,-1 1-1 0 0,1-1 0 0 0,0 1 1 0 0,-1-1-1 0 0,1 1 1 0 0,0-1-1 0 0,-2-1 0 0 0,-4-3 5024 0 0,7 5-4991 0 0,1 14 875 0 0,4 18-1406 0 0,-2-1 0 0 0,-1 55 0 0 0,0 6-37 0 0,2-48-10 0 0,6 155 246 0 0,-12-179-69 0 0,3-34 96 0 0,7-33-98 0 0,-6 32-111 0 0,0 0 1 0 0,7-22-1 0 0,-3 16 5 0 0,11-28 87 0 0,-15 45-174 0 0,0 0 1 0 0,-1 1-1 0 0,1-1 1 0 0,1 1 0 0 0,-1-1-1 0 0,0 1 1 0 0,1 0-1 0 0,0 0 1 0 0,6-5 0 0 0,-6 7-19 0 0,0-1 1 0 0,0 1-1 0 0,1 0 0 0 0,-1 0 1 0 0,1 0-1 0 0,-1 1 1 0 0,1-1-1 0 0,-1 1 1 0 0,1 0-1 0 0,-1 0 1 0 0,1 0-1 0 0,-1 0 1 0 0,1 1-1 0 0,-1-1 0 0 0,1 1 1 0 0,-1 0-1 0 0,0 0 1 0 0,1 0-1 0 0,3 2 1 0 0,2 1 9 0 0,0 0 0 0 0,0 0 0 0 0,-1 1 0 0 0,1 0 0 0 0,13 11 1 0 0,-14-10 9 0 0,-1 1 0 0 0,0 0 0 0 0,0 1 0 0 0,0-1 1 0 0,-1 1-1 0 0,0 1 0 0 0,0-1 0 0 0,-1 1 1 0 0,-1 0-1 0 0,7 15 0 0 0,-11-23 1 0 0,0 1-1 0 0,0 0 1 0 0,0-1-1 0 0,0 1 1 0 0,0-1-1 0 0,-1 1 1 0 0,1-1-1 0 0,-1 1 1 0 0,1 0-1 0 0,-1-1 1 0 0,1 0-1 0 0,-1 1 1 0 0,0-1-1 0 0,0 1 1 0 0,1-1 0 0 0,-1 0-1 0 0,0 0 1 0 0,0 1-1 0 0,-1-1 1 0 0,1 0-1 0 0,0 0 1 0 0,0 0-1 0 0,0 0 1 0 0,-2 1-1 0 0,-37 23 136 0 0,35-22-109 0 0,-7 4 18 0 0,0-1-1 0 0,-1 0 1 0 0,1-1 0 0 0,-1 0 0 0 0,0-1 0 0 0,0-1 0 0 0,-18 3-1 0 0,30-6-39 0 0,-1 0 0 0 0,1 0 0 0 0,-1 0 0 0 0,1 0 0 0 0,0 0 0 0 0,-1 0 0 0 0,1-1 0 0 0,-1 1 0 0 0,1 0 0 0 0,0-1 0 0 0,-1 0 0 0 0,1 1 0 0 0,0-1 0 0 0,0 0 0 0 0,-1 1 0 0 0,1-1 0 0 0,0 0 0 0 0,0 0 0 0 0,0 0 0 0 0,0 0 0 0 0,-2-2 0 0 0,3 2-162 0 0,-1 0 0 0 0,1 1 0 0 0,0-1 0 0 0,-1 0 0 0 0,1 1 0 0 0,0-1 1 0 0,-1 0-1 0 0,1 0 0 0 0,0 0 0 0 0,0 1 0 0 0,0-1 0 0 0,0 0 0 0 0,-1 0 1 0 0,1 0-1 0 0,0 0 0 0 0,1 1 0 0 0,-1-1 0 0 0,0 0 0 0 0,0 0 0 0 0,0 0 1 0 0,0 0-1 0 0,1 1 0 0 0,-1-1 0 0 0,0 0 0 0 0,1 0 0 0 0,-1 1 0 0 0,0-1 0 0 0,1 0 1 0 0,-1 1-1 0 0,1-1 0 0 0,0 0 0 0 0,-1 1 0 0 0,1-1 0 0 0,-1 1 0 0 0,1-1 1 0 0,1 0-1 0 0,9-7-2475 0 0,-3 3 553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18.892"/>
    </inkml:context>
    <inkml:brush xml:id="br0">
      <inkml:brushProperty name="width" value="0.05" units="cm"/>
      <inkml:brushProperty name="height" value="0.05" units="cm"/>
      <inkml:brushProperty name="color" value="#006666"/>
    </inkml:brush>
  </inkml:definitions>
  <inkml:trace contextRef="#ctx0" brushRef="#br0">138 93 3617 0 0,'-32'-9'7596'0'0,"-12"-9"-3020"0"0,44 18-4515 0 0,-1 0 1 0 0,1 0 0 0 0,0 0 0 0 0,0 0-1 0 0,0 0 1 0 0,0 0 0 0 0,0 0-1 0 0,-1 0 1 0 0,1 0 0 0 0,0 0-1 0 0,0 0 1 0 0,0 0 0 0 0,0 0 0 0 0,-1 0-1 0 0,1 0 1 0 0,0 0 0 0 0,0 0-1 0 0,0-1 1 0 0,0 1 0 0 0,0 0 0 0 0,0 0-1 0 0,-1 0 1 0 0,1 0 0 0 0,0 0-1 0 0,0 0 1 0 0,0-1 0 0 0,0 1-1 0 0,0 0 1 0 0,0 0 0 0 0,0 0 0 0 0,0 0-1 0 0,0 0 1 0 0,0-1 0 0 0,0 1-1 0 0,-1 0 1 0 0,1 0 0 0 0,0 0-1 0 0,0 0 1 0 0,0-1 0 0 0,0 1 0 0 0,0 0-1 0 0,0 0 1 0 0,0 0 0 0 0,1 0-1 0 0,-1 0 1 0 0,0-1 0 0 0,0 1 0 0 0,0 0-1 0 0,0 0 1 0 0,0-1 0 0 0,0 1-4 0 0,0 0 0 0 0,0 0 1 0 0,0 0-1 0 0,1-1 0 0 0,-1 1 1 0 0,0 0-1 0 0,0 0 0 0 0,0 0 1 0 0,0-1-1 0 0,0 1 0 0 0,0 0 1 0 0,0 0-1 0 0,0-1 0 0 0,0 1 1 0 0,0 0-1 0 0,0 0 0 0 0,0-1 1 0 0,0 1-1 0 0,0 0 0 0 0,0 0 1 0 0,0-1-1 0 0,-1 1 0 0 0,1 0 1 0 0,0 0-1 0 0,0 0 0 0 0,0-1 1 0 0,0 1-1 0 0,0 0 0 0 0,0 0 1 0 0,-1 0-1 0 0,1-1 0 0 0,0 1 1 0 0,0 0-1 0 0,0 0 0 0 0,-1 0 1 0 0,1-1-1 0 0,0 1-28 0 0,0-1 0 0 0,-1 1 0 0 0,1-1 0 0 0,0 0 0 0 0,0 1 0 0 0,0-1-1 0 0,0 0 1 0 0,0 1 0 0 0,0-1 0 0 0,0 1 0 0 0,0-1 0 0 0,1 0 0 0 0,-1 1 0 0 0,0-1 0 0 0,0 1 0 0 0,0-1 0 0 0,1 0 0 0 0,-1 1 0 0 0,0-1 0 0 0,1 1 0 0 0,-1-1 0 0 0,0 1 0 0 0,1-1 0 0 0,-1 1 0 0 0,1-1-1 0 0,-1 1 1 0 0,1-1 0 0 0,-1 1 0 0 0,1-1 0 0 0,18-15 124 0 0,-17 14-97 0 0,-2 2-57 0 0,1-1 0 0 0,0 0 0 0 0,-1 1 0 0 0,1-1 0 0 0,0 1 0 0 0,0 0 0 0 0,0-1 0 0 0,-1 1 0 0 0,1 0 0 0 0,0-1 0 0 0,0 1 0 0 0,0 0 0 0 0,0 0 0 0 0,0 0 0 0 0,0 0 0 0 0,-1 0 0 0 0,1 0 0 0 0,0 0 0 0 0,0 0 0 0 0,0 0 0 0 0,0 0 0 0 0,0 0 0 0 0,0 0 0 0 0,-1 1 0 0 0,2-1 0 0 0,1 2-3 0 0,-1-1 1 0 0,0 1 0 0 0,0-1 0 0 0,0 1 0 0 0,0-1 0 0 0,0 1 0 0 0,0 0 0 0 0,0 0 0 0 0,1 3-1 0 0,5 7 2 0 0,0 0 0 0 0,9 22-1 0 0,-12-24 27 0 0,-3-5-1 0 0,1 0-1 0 0,-1 0 1 0 0,0 0-1 0 0,0 1 1 0 0,-1-1-1 0 0,1 0 1 0 0,-1 1 0 0 0,1 7-1 0 0,-3-13-14 0 0,1 1 0 0 0,0 0 0 0 0,-1-1 0 0 0,1 1 0 0 0,0 0 1 0 0,-1-1-1 0 0,1 1 0 0 0,-1 0 0 0 0,1-1 0 0 0,-1 1 0 0 0,1-1 0 0 0,-1 1 0 0 0,0-1 0 0 0,1 1 0 0 0,-1-1 0 0 0,0 1 0 0 0,1-1 0 0 0,-1 0 0 0 0,0 1 0 0 0,1-1 1 0 0,-1 0-1 0 0,0 0 0 0 0,0 0 0 0 0,1 1 0 0 0,-1-1 0 0 0,0 0 0 0 0,0 0 0 0 0,1 0 0 0 0,-1 0 0 0 0,0 0 0 0 0,0 0 0 0 0,1-1 0 0 0,-1 1 0 0 0,0 0 0 0 0,0 0 1 0 0,1 0-1 0 0,-1-1 0 0 0,0 1 0 0 0,-1-1 0 0 0,-31-15 120 0 0,29 14-95 0 0,-12-8 49 0 0,11 7-86 0 0,0 0-1 0 0,0 0 1 0 0,0 0-1 0 0,0 1 0 0 0,0 0 1 0 0,-1 0-1 0 0,-5-2 1 0 0,9 4-2 0 0,1 0 0 0 0,0 0 0 0 0,-1 0 0 0 0,1 0 0 0 0,-1 1 0 0 0,1-1 0 0 0,-1 0 0 0 0,1 1 0 0 0,0-1 0 0 0,-1 1 0 0 0,1-1 0 0 0,0 1 0 0 0,-1-1 0 0 0,1 1 0 0 0,0 0 0 0 0,0 0 0 0 0,0 0 0 0 0,0 0 0 0 0,0 0 0 0 0,0 0 0 0 0,0 0 0 0 0,0 0 0 0 0,0 0 0 0 0,0 0 0 0 0,0 0 0 0 0,1 1 0 0 0,-1-1 0 0 0,0 0 0 0 0,1 1 0 0 0,-1-1 0 0 0,1 0 0 0 0,0 1 0 0 0,-1-1 0 0 0,1 2 0 0 0,-2 4-3 0 0,-2 4-15 0 0,1 0-1 0 0,0 1 1 0 0,0-1 0 0 0,0 23-1 0 0,3-31 22 0 0,0 0 0 0 0,0 0 0 0 0,0 0 0 0 0,1 0 0 0 0,-1 0 0 0 0,1 0 0 0 0,0 0 0 0 0,0 0 0 0 0,0 0 0 0 0,0 0 0 0 0,1 0 0 0 0,-1-1 0 0 0,1 1 0 0 0,0 0 0 0 0,-1-1 0 0 0,1 0-1 0 0,0 1 1 0 0,1-1 0 0 0,-1 0 0 0 0,0 0 0 0 0,1 0 0 0 0,-1 0 0 0 0,5 2 0 0 0,-3-2 15 0 0,-1 0 0 0 0,1 0-1 0 0,-1 0 1 0 0,1-1-1 0 0,0 0 1 0 0,-1 0 0 0 0,1 0-1 0 0,0 0 1 0 0,0 0 0 0 0,0-1-1 0 0,0 0 1 0 0,0 0 0 0 0,0 0-1 0 0,0 0 1 0 0,0 0 0 0 0,-1-1-1 0 0,1 0 1 0 0,0 0 0 0 0,0 0-1 0 0,0 0 1 0 0,4-2 0 0 0,3-4 36 0 0,0 1-1 0 0,-1-2 1 0 0,0 1 0 0 0,0-1 0 0 0,10-11 0 0 0,1 0-25 0 0,84-71-21 0 0,-105 89-3 0 0,23-21 60 0 0,-17 9-3 0 0,-6 13-55 0 0,0 0 0 0 0,-1-1 0 0 0,1 1 0 0 0,0 0-1 0 0,0-1 1 0 0,0 1 0 0 0,-1 0 0 0 0,1-1 0 0 0,0 1 0 0 0,0 0 0 0 0,-1 0 0 0 0,1-1-1 0 0,0 1 1 0 0,0 0 0 0 0,-1 0 0 0 0,1 0 0 0 0,0-1 0 0 0,-1 1 0 0 0,1 0 0 0 0,0 0-1 0 0,-1 0 1 0 0,1 0 0 0 0,0 0 0 0 0,-1 0 0 0 0,1 0 0 0 0,-1-1 0 0 0,1 1 0 0 0,0 0-1 0 0,-1 0 1 0 0,1 0 0 0 0,0 1 0 0 0,-1-1 0 0 0,1 0 0 0 0,-1 0 0 0 0,5 31-65 0 0,0-18 62 0 0,1-1 1 0 0,1 0-1 0 0,12 21 1 0 0,11 21 2 0 0,-24-44 19 0 0,-4-8 0 0 0,0 0 0 0 0,0 0 0 0 0,0 0 0 0 0,-1 0-1 0 0,1 0 1 0 0,0 0 0 0 0,-1 0 0 0 0,1 0 0 0 0,-1 4-1 0 0,0-6 18 0 0,2-21 278 0 0,-2 8-297 0 0,0-1-1 0 0,2 1 1 0 0,0 0 0 0 0,0 0 0 0 0,1 0 0 0 0,0 1-1 0 0,2-1 1 0 0,-1 1 0 0 0,1 0 0 0 0,1 0 0 0 0,0 0-1 0 0,1 1 1 0 0,0 0 0 0 0,1 0 0 0 0,0 0 0 0 0,0 1-1 0 0,1 1 1 0 0,1-1 0 0 0,12-8 0 0 0,-18 15-2 0 0,1 0 0 0 0,0 0-1 0 0,0 1 1 0 0,1 0 0 0 0,-1 0 0 0 0,0 0 0 0 0,1 1 0 0 0,-1 0 0 0 0,1 0-1 0 0,-1 0 1 0 0,1 0 0 0 0,0 1 0 0 0,-1 0 0 0 0,1 0 0 0 0,-1 1-1 0 0,1 0 1 0 0,-1 0 0 0 0,8 2 0 0 0,-8-2-268 0 0,1 1 1 0 0,-1 0-1 0 0,1 0 0 0 0,-1 1 0 0 0,0 0 1 0 0,0 0-1 0 0,9 7 0 0 0,-11-7-459 0 0,0 0-1 0 0,0 0 0 0 0,0 0 1 0 0,0 0-1 0 0,0 1 1 0 0,-1-1-1 0 0,0 1 0 0 0,0 0 1 0 0,0 0-1 0 0,0 0 1 0 0,1 5-1 0 0,0-1-1301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19.262"/>
    </inkml:context>
    <inkml:brush xml:id="br0">
      <inkml:brushProperty name="width" value="0.05" units="cm"/>
      <inkml:brushProperty name="height" value="0.05" units="cm"/>
      <inkml:brushProperty name="color" value="#006666"/>
    </inkml:brush>
  </inkml:definitions>
  <inkml:trace contextRef="#ctx0" brushRef="#br0">22 0 9786 0 0,'-3'12'3921'0'0,"2"3"-2649"0"0,0-6-856 0 0,-1-2 168 0 0,-1-4-328 0 0,1 4-23 0 0,1-5-33 0 0,0 2-32 0 0,0-3-168 0 0,-1-1-216 0 0,0 1-1097 0 0,1-1 1089 0 0,0 0-600 0 0,1-1-544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33.602"/>
    </inkml:context>
    <inkml:brush xml:id="br0">
      <inkml:brushProperty name="width" value="0.05" units="cm"/>
      <inkml:brushProperty name="height" value="0.05" units="cm"/>
      <inkml:brushProperty name="color" value="#006666"/>
    </inkml:brush>
  </inkml:definitions>
  <inkml:trace contextRef="#ctx0" brushRef="#br0">21 7 3329 0 0,'0'0'370'0'0,"-1"1"1"0"0,1-1-1 0 0,-1 0 1 0 0,1 0-1 0 0,-1 1 1 0 0,0-1-1 0 0,1 0 1 0 0,-1 0-1 0 0,0 0 1 0 0,1 0-1 0 0,-1 0 1 0 0,1 0-1 0 0,-1 0 1 0 0,0 0-1 0 0,1 0 1 0 0,-1 0-1 0 0,0 0 1 0 0,1 0-1 0 0,-1-1 1 0 0,1 1-1 0 0,-1 0 1 0 0,0 0-1 0 0,1-1 1 0 0,-1 1-1 0 0,1 0 1 0 0,-1-1-1 0 0,1 1 1 0 0,-1 0-1 0 0,1-1 1 0 0,-1 1-1 0 0,1-1 1 0 0,-1 1-1 0 0,1-1 0 0 0,0 1 1 0 0,-1-1-1 0 0,1 0 1 0 0,9 24 1675 0 0,-3-12-1977 0 0,0-1 0 0 0,1 0 0 0 0,0-1 1 0 0,1 0-1 0 0,0 0 0 0 0,1 0 0 0 0,16 12 1 0 0,-2-4 267 0 0,0-1 0 0 0,30 14 0 0 0,-33-20-168 0 0,2 2 8 0 0,-1 0-1 0 0,26 19 1 0 0,-26-16 8 0 0,1-1-1 0 0,0-1 0 0 0,1-1 0 0 0,43 17 1 0 0,-43-19-9 0 0,0 1 0 0 0,32 23 0 0 0,5 2-57 0 0,-25-15-78 0 0,35 27 1 0 0,-44-28-19 0 0,1-2 0 0 0,53 27 1 0 0,198 56 152 0 0,-159-55-144 0 0,-78-28-7 0 0,48 13 1 0 0,-57-21 10 0 0,0-2 1 0 0,1-1-1 0 0,1-2 1 0 0,45 2-1 0 0,273 17 220 0 0,-268-18-202 0 0,104-4-1 0 0,3-1 54 0 0,-148-1 0 0 0,56-6 1 0 0,-7 0-19 0 0,93 7-10 0 0,78-4 13 0 0,105-15 72 0 0,-341 17-162 0 0,340-2 117 0 0,-226 4-86 0 0,-139-1-35 0 0,23-2 125 0 0,-24 2-112 0 0,0 0 0 0 0,-1-1 1 0 0,1 1-1 0 0,-1 0 0 0 0,1 0 1 0 0,0 0-1 0 0,-1-1 0 0 0,1 1 1 0 0,-1 0-1 0 0,1 0 0 0 0,-1-1 1 0 0,1 1-1 0 0,-1-1 0 0 0,1 1 1 0 0,-1 0-1 0 0,1-1 0 0 0,-1 1 1 0 0,0-1-1 0 0,1 1 0 0 0,-1-1 1 0 0,0 1-1 0 0,1-1 0 0 0,-1 0 0 0 0,0 1 1 0 0,0-1-1 0 0,1 1 0 0 0,-1-1 1 0 0,0 0-1 0 0,0 1 0 0 0,0-1 1 0 0,0 0-1 0 0,-6-22-1023 0 0,6 22 774 0 0,0 0 0 0 0,-1 1 0 0 0,1-1 0 0 0,-1 0 0 0 0,1 0 1 0 0,-1 1-1 0 0,0-1 0 0 0,1 0 0 0 0,-1 1 0 0 0,0-1 0 0 0,1 0 0 0 0,-1 1 0 0 0,0-1 0 0 0,1 1 1 0 0,-1-1-1 0 0,0 1 0 0 0,0 0 0 0 0,0-1 0 0 0,0 1 0 0 0,0 0 0 0 0,1-1 0 0 0,-1 1 1 0 0,-1 0-1 0 0,1 0-1717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7:35.454"/>
    </inkml:context>
    <inkml:brush xml:id="br0">
      <inkml:brushProperty name="width" value="0.05" units="cm"/>
      <inkml:brushProperty name="height" value="0.05" units="cm"/>
      <inkml:brushProperty name="color" value="#006666"/>
    </inkml:brush>
  </inkml:definitions>
  <inkml:trace contextRef="#ctx0" brushRef="#br0">197 204 3121 0 0,'-10'-13'7688'0'0,"9"12"-7081"0"0,0-1 0 0 0,1 0 0 0 0,-1 0 0 0 0,1 0 0 0 0,0 0-1 0 0,-1 0 1 0 0,1 0 0 0 0,0 0 0 0 0,0-3 0 0 0,0 4-412 0 0,-1 1 1 0 0,1-1-1 0 0,-1 0 0 0 0,1 0 0 0 0,-1 0 0 0 0,1 1 1 0 0,-1-1-1 0 0,1 0 0 0 0,-1 0 0 0 0,0 1 0 0 0,1-1 1 0 0,-1 1-1 0 0,0-1 0 0 0,0 0 0 0 0,1 1 0 0 0,-1 0 1 0 0,0-1-1 0 0,0 1 0 0 0,-1-1 0 0 0,-1 1 349 0 0,14 9-269 0 0,-8-6-264 0 0,1 0 1 0 0,-1 0 0 0 0,0 0 0 0 0,0 0 0 0 0,0 0-1 0 0,0 1 1 0 0,-1-1 0 0 0,1 1 0 0 0,-1 0 0 0 0,0 0-1 0 0,0 0 1 0 0,0 0 0 0 0,-1 0 0 0 0,3 8 0 0 0,-1 6 45 0 0,0 1 0 0 0,1 24 0 0 0,3 17 189 0 0,0-22-89 0 0,-6-26-120 0 0,2 1-1 0 0,0 0 1 0 0,0-1-1 0 0,1 1 1 0 0,7 13-1 0 0,-7-16 0 0 0,1 0 0 0 0,-1 1-1 0 0,-1 0 1 0 0,0 0 0 0 0,-1 0-1 0 0,3 21 1 0 0,-1-17 8 0 0,-3-15-15 0 0,-1 1 0 0 0,0-1 1 0 0,1 0-1 0 0,-1 1 1 0 0,0-1-1 0 0,0 1 1 0 0,1-1-1 0 0,-1 0 1 0 0,0 1-1 0 0,0-1 1 0 0,0 1-1 0 0,0-1 0 0 0,0 1 1 0 0,0-1-1 0 0,1 0 1 0 0,-1 1-1 0 0,0-1 1 0 0,0 1-1 0 0,0-1 1 0 0,0 1-1 0 0,-1-1 0 0 0,1 1 1 0 0,0-1-1 0 0,0 1 1 0 0,0-1-1 0 0,0 1 1 0 0,-7-33 1133 0 0,-2 4-1119 0 0,-1 0 0 0 0,-1 1 0 0 0,-1 1 0 0 0,-1 0 0 0 0,-30-43 0 0 0,25 41-28 0 0,10 13-15 0 0,1 0 0 0 0,-9-26 1 0 0,13 31-1 0 0,0 0 0 0 0,-1 0 0 0 0,0 0 0 0 0,-1 0 1 0 0,0 1-1 0 0,-1 0 0 0 0,0 0 0 0 0,-13-15 0 0 0,7 12 6 0 0,1-1 0 0 0,1 0 1 0 0,0-1-1 0 0,0 0 0 0 0,2-1 0 0 0,-14-30 0 0 0,21 43-2 0 0,0-1 0 0 0,0 1 1 0 0,0 0-1 0 0,0-1 0 0 0,1 1 0 0 0,-1-1 1 0 0,1 1-1 0 0,0-1 0 0 0,-1 0 1 0 0,1 1-1 0 0,0-1 0 0 0,1-3 0 0 0,-1 5-8 0 0,1 0-1 0 0,-1 0 0 0 0,1 0 0 0 0,-1 0 0 0 0,1 0 0 0 0,-1 0 0 0 0,1 0 0 0 0,-1 1 0 0 0,1-1 0 0 0,0 0 1 0 0,0 0-1 0 0,-1 0 0 0 0,1 1 0 0 0,0-1 0 0 0,0 0 0 0 0,0 1 0 0 0,0-1 0 0 0,0 1 0 0 0,0-1 0 0 0,0 1 1 0 0,0 0-1 0 0,0-1 0 0 0,0 1 0 0 0,0 0 0 0 0,0-1 0 0 0,0 1 0 0 0,0 0 0 0 0,0 0 0 0 0,0 0 1 0 0,0 0-1 0 0,2 0 0 0 0,9 2-9 0 0,1 0 0 0 0,0 1 0 0 0,-1 0 0 0 0,0 1 1 0 0,1 0-1 0 0,-2 1 0 0 0,1 0 0 0 0,12 8 0 0 0,0-2 6 0 0,-10-4 5 0 0,0 0 1 0 0,0 1-1 0 0,-1 1 0 0 0,0-1 1 0 0,0 2-1 0 0,-1 0 1 0 0,-1 1-1 0 0,15 16 0 0 0,42 55 65 0 0,-40-52-78 0 0,33 27-1 0 0,-11-23 48 0 0,-42-29-13 0 0,-7-5-4 0 0,1 1 0 0 0,-1 0 0 0 0,1 0 0 0 0,-1 0 0 0 0,0 0 0 0 0,0 0 1 0 0,1 0-1 0 0,-1 0 0 0 0,0 0 0 0 0,0 0 0 0 0,0 1 0 0 0,1 1 0 0 0,-4-4 39 0 0,0-1 1 0 0,-1 0-1 0 0,1 1 1 0 0,-1 0-1 0 0,1-1 1 0 0,-1 1-1 0 0,1 0 0 0 0,-1 0 1 0 0,0 0-1 0 0,1 1 1 0 0,-5-1-1 0 0,-36-7-24 0 0,29 8-31 0 0,1 1 0 0 0,-1 1-1 0 0,1 0 1 0 0,0 0 0 0 0,-1 1 0 0 0,1 1 0 0 0,-14 6 0 0 0,24-9-6 0 0,1 0 0 0 0,0 0 1 0 0,-1 0-1 0 0,1 1 0 0 0,0-1 1 0 0,0 1-1 0 0,0-1 1 0 0,0 1-1 0 0,0 0 0 0 0,1 0 1 0 0,-1 0-1 0 0,0 0 1 0 0,1 0-1 0 0,-1 0 0 0 0,1 0 1 0 0,0 1-1 0 0,0-1 1 0 0,0 1-1 0 0,0-1 0 0 0,0 0 1 0 0,0 1-1 0 0,0 2 1 0 0,1-2-36 0 0,-10 29 95 0 0,10-29-109 0 0,-1-1-1 0 0,1 0 0 0 0,-1 0 1 0 0,1 1-1 0 0,0-1 0 0 0,0 0 1 0 0,0 1-1 0 0,0-1 0 0 0,0 0 1 0 0,1 1-1 0 0,0 3 0 0 0,1-6-200 0 0,-1 1 0 0 0,0-1 0 0 0,0 1 0 0 0,0-1 0 0 0,0 1 0 0 0,1-1 0 0 0,-1 0 0 0 0,0 0 0 0 0,0 0 0 0 0,0 0 1 0 0,1 0-1 0 0,-1 0 0 0 0,0 0 0 0 0,0 0 0 0 0,1 0 0 0 0,-1-1 0 0 0,0 1 0 0 0,0 0 0 0 0,0-1 0 0 0,2 0 0 0 0,-1 1-35 0 0,13-5-1841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9:17.210"/>
    </inkml:context>
    <inkml:brush xml:id="br0">
      <inkml:brushProperty name="width" value="0.05" units="cm"/>
      <inkml:brushProperty name="height" value="0.05" units="cm"/>
      <inkml:brushProperty name="color" value="#006666"/>
    </inkml:brush>
  </inkml:definitions>
  <inkml:trace contextRef="#ctx0" brushRef="#br0">38 10 5209 0 0,'-1'-1'621'0'0,"0"0"0"0"0,0 0 0 0 0,0 1 0 0 0,-1-1 0 0 0,1 0 0 0 0,0 0 0 0 0,0 1 0 0 0,-1-1-1 0 0,1 1 1 0 0,0 0 0 0 0,-1-1 0 0 0,1 1 0 0 0,-1 0 0 0 0,1 0 0 0 0,-1-1 0 0 0,1 1 0 0 0,0 0 0 0 0,-1 1 0 0 0,-1-1 0 0 0,0 0 903 0 0,3 0-1020 0 0,0 0-41 0 0,2-1 1643 0 0,-1 60-1828 0 0,-3 83-97 0 0,-6 24 3 0 0,9-158-708 0 0,2-8-1294 0 0,2-14-435 0 0,-1 1 1016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9:17.625"/>
    </inkml:context>
    <inkml:brush xml:id="br0">
      <inkml:brushProperty name="width" value="0.05" units="cm"/>
      <inkml:brushProperty name="height" value="0.05" units="cm"/>
      <inkml:brushProperty name="color" value="#006666"/>
    </inkml:brush>
  </inkml:definitions>
  <inkml:trace contextRef="#ctx0" brushRef="#br0">22 2 10122 0 0,'-16'-2'8958'0'0,"11"2"-7057"0"0,11 7-4111 0 0,0-1 305 0 0,10 9-1125 0 0,-6-7 220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9:18.044"/>
    </inkml:context>
    <inkml:brush xml:id="br0">
      <inkml:brushProperty name="width" value="0.05" units="cm"/>
      <inkml:brushProperty name="height" value="0.05" units="cm"/>
      <inkml:brushProperty name="color" value="#006666"/>
    </inkml:brush>
  </inkml:definitions>
  <inkml:trace contextRef="#ctx0" brushRef="#br0">12 98 6305 0 0,'-6'-10'7563'0'0,"1"7"-4909"0"0,5 6 655 0 0,2 4-3297 0 0,-1 0 0 0 0,0 0-1 0 0,0 0 1 0 0,0 0 0 0 0,-2 11 0 0 0,2 8 10 0 0,1-12 1 0 0,-1 1 0 0 0,0-1 0 0 0,-1 1 0 0 0,-1-1 1 0 0,-1 0-1 0 0,-4 22 0 0 0,5-26 46 0 0,5-9 118 0 0,-4-2-164 0 0,1 0-1 0 0,0 0 1 0 0,0 0-1 0 0,-1 0 0 0 0,1 0 1 0 0,0 0-1 0 0,-1 0 0 0 0,0-1 1 0 0,1 1-1 0 0,-1 0 0 0 0,1 0 1 0 0,-1 0-1 0 0,0-1 0 0 0,0 0 1 0 0,4-19 9 0 0,0 1-1 0 0,1 0 1 0 0,1 0 0 0 0,0 0 0 0 0,2 1 0 0 0,0 0 0 0 0,2 1 0 0 0,0 0 0 0 0,13-19-1 0 0,-11 17-43 0 0,-10 16 6 0 0,0 0 0 0 0,0 1 0 0 0,0-1 0 0 0,1 0 1 0 0,-1 1-1 0 0,1 0 0 0 0,0-1 0 0 0,0 1 0 0 0,0 0 0 0 0,4-2 0 0 0,-5 4-1 0 0,0-1-1 0 0,0 1 1 0 0,0 0 0 0 0,0 0-1 0 0,0 1 1 0 0,0-1-1 0 0,0 0 1 0 0,3 0 0 0 0,-4 1 6 0 0,0 0 0 0 0,-1 0 0 0 0,1 0 1 0 0,0 0-1 0 0,-1 0 0 0 0,1 0 0 0 0,0 0 1 0 0,-1 0-1 0 0,1 0 0 0 0,0 0 1 0 0,-1 1-1 0 0,1-1 0 0 0,0 0 0 0 0,-1 0 1 0 0,1 1-1 0 0,-1-1 0 0 0,1 0 0 0 0,-1 1 1 0 0,1-1-1 0 0,-1 1 0 0 0,1-1 0 0 0,-1 1 1 0 0,1-1-1 0 0,-1 1 0 0 0,1-1 0 0 0,-1 1 1 0 0,0-1-1 0 0,1 1 0 0 0,-1 0 1 0 0,1 0-1 0 0,10 22 29 0 0,-8-17-14 0 0,0-1-1 0 0,-1 1 1 0 0,1 0 0 0 0,-1 1 0 0 0,3 10-1 0 0,-2 3 26 0 0,1-1 40 0 0,-1 1 0 0 0,-1 0-1 0 0,0 0 1 0 0,-3 29 0 0 0,0-41-82 0 0,1-5-9 0 0,0-1 0 0 0,0 1 1 0 0,0-1-1 0 0,0 1 0 0 0,-1-1 1 0 0,1 0-1 0 0,-1 1 1 0 0,0-1-1 0 0,1 0 0 0 0,-1 1 1 0 0,0-1-1 0 0,0 0 0 0 0,-1 0 1 0 0,-1 3-1 0 0,8-30-6565 0 0,2 13 4986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9:18.461"/>
    </inkml:context>
    <inkml:brush xml:id="br0">
      <inkml:brushProperty name="width" value="0.05" units="cm"/>
      <inkml:brushProperty name="height" value="0.05" units="cm"/>
      <inkml:brushProperty name="color" value="#006666"/>
    </inkml:brush>
  </inkml:definitions>
  <inkml:trace contextRef="#ctx0" brushRef="#br0">27 9 8554 0 0,'0'0'315'0'0,"1"0"1"0"0,-1 0-1 0 0,1 0 0 0 0,-1 0 1 0 0,0 0-1 0 0,1 0 0 0 0,-1 0 1 0 0,0-1-1 0 0,1 1 0 0 0,-1 0 1 0 0,0 0-1 0 0,1 0 0 0 0,-1-1 1 0 0,0 1-1 0 0,1 0 0 0 0,-1 0 1 0 0,0-1-1 0 0,0 1 0 0 0,1 0 1 0 0,-1-1-1 0 0,0 1 0 0 0,0 0 1 0 0,1-1-1 0 0,-1 1 0 0 0,0 0 1 0 0,0-1-1 0 0,0 1 0 0 0,0 0 1 0 0,0-1-1 0 0,0 1 0 0 0,0-1 1 0 0,1 0-1 0 0,-4 2 1275 0 0,-1 9-1776 0 0,-7 68 374 0 0,-3 88 0 0 0,10 78-147 0 0,5-201-7 0 0,-1-41-31 0 0,2 48 27 0 0,-1-47-30 0 0,-1 1 0 0 0,1-1 0 0 0,0 0 0 0 0,0 1 0 0 0,0-1 0 0 0,0 0 0 0 0,0 0 0 0 0,1 0 0 0 0,-1 0 0 0 0,1 0 0 0 0,0 0 0 0 0,3 3 0 0 0,-5-5-93 0 0,1-1 0 0 0,0 1 0 0 0,0 0 0 0 0,0 0-1 0 0,-1 0 1 0 0,1-1 0 0 0,0 1 0 0 0,0 0-1 0 0,0-1 1 0 0,0 1 0 0 0,0-1 0 0 0,0 1-1 0 0,0-1 1 0 0,1 0 0 0 0,-1 1 0 0 0,0-1 0 0 0,0 0-1 0 0,0 0 1 0 0,0 0 0 0 0,0 0 0 0 0,1 0-1 0 0,-1 0 1 0 0,0 0 0 0 0,0 0 0 0 0,0 0-1 0 0,0 0 1 0 0,0-1 0 0 0,1 1 0 0 0,-1 0 0 0 0,0-1-1 0 0,0 1 1 0 0,1-2 0 0 0,5-7-867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07.393"/>
    </inkml:context>
    <inkml:brush xml:id="br0">
      <inkml:brushProperty name="width" value="0.1" units="cm"/>
      <inkml:brushProperty name="height" value="0.1" units="cm"/>
      <inkml:brushProperty name="color" value="#333333"/>
    </inkml:brush>
  </inkml:definitions>
  <inkml:trace contextRef="#ctx0" brushRef="#br0">37 642 5969 0 0,'-8'11'2353'0'0,"0"1"0"0"0,1 0 0 0 0,-5 12 1 0 0,10-21-1879 0 0,5-34 809 0 0,7-17-594 0 0,21-87 224 0 0,-20 96-829 0 0,26-58 0 0 0,-28 79-72 0 0,1-1 1 0 0,0 2-1 0 0,1 0 0 0 0,1 0 0 0 0,15-16 1 0 0,-18 22-2 0 0,1 1 1 0 0,0 0 0 0 0,1 1-1 0 0,0 0 1 0 0,21-12 0 0 0,-25 18-3 0 0,0 0 0 0 0,0 0 0 0 0,1 0 0 0 0,-1 1 0 0 0,0 0 1 0 0,1 1-1 0 0,0-1 0 0 0,-1 2 0 0 0,1-1 0 0 0,0 1 0 0 0,-1 0 1 0 0,12 1-1 0 0,-4 2 32 0 0,0 0 1 0 0,-1 0-1 0 0,1 1 1 0 0,-1 1-1 0 0,0 0 1 0 0,0 1-1 0 0,16 10 0 0 0,-21-11 1 0 0,0 1-1 0 0,0 1 0 0 0,0-1 0 0 0,-1 1 0 0 0,0 1 0 0 0,0 0 0 0 0,-1 0 0 0 0,0 0 0 0 0,0 1 1 0 0,9 17-1 0 0,-2 0 132 0 0,16 45 0 0 0,-27-60-154 0 0,0-1-1 0 0,0 0 0 0 0,-1 1 0 0 0,-1-1 0 0 0,0 1 0 0 0,0 0 1 0 0,-1-1-1 0 0,-1 13 0 0 0,1-21-99 0 0,0-1-1 0 0,0 1 1 0 0,0-1-1 0 0,0 1 1 0 0,0-1-1 0 0,0 0 1 0 0,-1 1-1 0 0,1-1 1 0 0,-1 1 0 0 0,1-1-1 0 0,-1 0 1 0 0,1 1-1 0 0,-1-1 1 0 0,1 0-1 0 0,-1 1 1 0 0,0-1-1 0 0,0 0 1 0 0,0 0-1 0 0,0 0 1 0 0,0 0 0 0 0,0 0-1 0 0,0 0 1 0 0,0 0-1 0 0,0 0 1 0 0,0 0-1 0 0,-1-1 1 0 0,1 1-1 0 0,0 0 1 0 0,-1-1 0 0 0,1 1-1 0 0,0-1 1 0 0,-1 1-1 0 0,1-1 1 0 0,-1 0-1 0 0,1 1 1 0 0,0-1-1 0 0,-1 0 1 0 0,1 0-1 0 0,-3 0 1 0 0,-11 0-1040 0 0,0-3-482 0 0</inkml:trace>
  <inkml:trace contextRef="#ctx0" brushRef="#br0" timeOffset="1">87 25 9106 0 0,'0'0'118'0'0,"0"0"0"0"0,0 0 0 0 0,-1 0 0 0 0,1 0 0 0 0,0 0 0 0 0,0 0 1 0 0,0 0-1 0 0,0 0 0 0 0,0 0 0 0 0,0 0 0 0 0,-1 0 0 0 0,1 0 0 0 0,0 0 0 0 0,0 0 0 0 0,0 0 0 0 0,0 0 0 0 0,0 0 1 0 0,0 1-1 0 0,0-1 0 0 0,-1 0 0 0 0,1 0 0 0 0,0 0 0 0 0,0 0 0 0 0,0 0 0 0 0,0 0 0 0 0,0 0 0 0 0,0 1 0 0 0,0-1 1 0 0,0 0-1 0 0,0 0 0 0 0,0 0 0 0 0,0 0 0 0 0,0 0 0 0 0,0 0 0 0 0,0 1 0 0 0,0-1 0 0 0,0 0 0 0 0,0 0 0 0 0,0 0 0 0 0,0 0 1 0 0,0 0-1 0 0,0 1 0 0 0,0-1 0 0 0,0 0 0 0 0,0 0 0 0 0,0 0 0 0 0,0 0 0 0 0,0 0 0 0 0,0 0 0 0 0,0 1 0 0 0,1-1 1 0 0,8 4 1861 0 0,14 0-732 0 0,165-16 1432 0 0,-73 3-2074 0 0,-97 8-520 0 0,-4 0-16 0 0,-1 1 0 0 0,1-2-1 0 0,21-5 1 0 0,-20 2 9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9:18.891"/>
    </inkml:context>
    <inkml:brush xml:id="br0">
      <inkml:brushProperty name="width" value="0.05" units="cm"/>
      <inkml:brushProperty name="height" value="0.05" units="cm"/>
      <inkml:brushProperty name="color" value="#006666"/>
    </inkml:brush>
  </inkml:definitions>
  <inkml:trace contextRef="#ctx0" brushRef="#br0">38 133 7762 0 0,'-2'2'1211'0'0,"-21"9"3537"0"0,22-10-4550 0 0,0 0 1 0 0,0-1 0 0 0,0 1-1 0 0,1 0 1 0 0,-1-1-1 0 0,0 1 1 0 0,0 0 0 0 0,1 0-1 0 0,-1-1 1 0 0,0 1 0 0 0,1 0-1 0 0,-1 0 1 0 0,1 0-1 0 0,-1 0 1 0 0,1 0 0 0 0,0 0-1 0 0,-1 0 1 0 0,1 0 0 0 0,0 0-1 0 0,-1 1 1 0 0,29-17 489 0 0,-7 4-675 0 0,1 0 0 0 0,0 1-1 0 0,0 1 1 0 0,1 2 0 0 0,0 0 0 0 0,1 1 0 0 0,-1 1-1 0 0,1 1 1 0 0,29 0 0 0 0,-52 4-12 0 0,0 0 0 0 0,0 0-1 0 0,0 0 1 0 0,1 0 0 0 0,-1 0 0 0 0,0 1-1 0 0,0-1 1 0 0,0 0 0 0 0,0 1 0 0 0,0-1 0 0 0,0 1-1 0 0,0-1 1 0 0,0 1 0 0 0,0 0 0 0 0,0-1 0 0 0,-1 1-1 0 0,1 0 1 0 0,0 0 0 0 0,0 0 0 0 0,0-1-1 0 0,-1 1 1 0 0,1 0 0 0 0,-1 0 0 0 0,1 0 0 0 0,0 2-1 0 0,8 30 22 0 0,-4-12-15 0 0,7 8 20 0 0,-9-22-20 0 0,0-1 0 0 0,-1 1 1 0 0,1 0-1 0 0,-1 0 1 0 0,1 9-1 0 0,-1-7 65 0 0,0-1-1 0 0,0 0 1 0 0,0 0-1 0 0,7 13 1 0 0,1 5 1025 0 0,-13-35-249 0 0,2 5-785 0 0,-1 1 0 0 0,1-1 0 0 0,0 0 1 0 0,0 0-1 0 0,0 0 0 0 0,1 0 0 0 0,-1 0 0 0 0,1 0 1 0 0,0 0-1 0 0,1-6 0 0 0,2-13-17 0 0,1 1 1 0 0,1-1-1 0 0,2 1 1 0 0,15-40-1 0 0,-17 53-28 0 0,0 0-1 0 0,0 0 1 0 0,1 0 0 0 0,9-11 0 0 0,-12 16-70 0 0,0 1 0 0 0,0 0 0 0 0,0 0 0 0 0,0 1 0 0 0,1-1 0 0 0,-1 1 0 0 0,1-1 0 0 0,0 1 0 0 0,0 0 0 0 0,-1 1 0 0 0,1-1 0 0 0,0 1 0 0 0,7-2 0 0 0,-4 2-704 0 0,-2 0-592 0 0,0 0 1 0 0,0 0-1 0 0,0 1 1 0 0,0-1-1 0 0,8 2 0 0 0,-3 0-1123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9:19.605"/>
    </inkml:context>
    <inkml:brush xml:id="br0">
      <inkml:brushProperty name="width" value="0.05" units="cm"/>
      <inkml:brushProperty name="height" value="0.05" units="cm"/>
      <inkml:brushProperty name="color" value="#006666"/>
    </inkml:brush>
  </inkml:definitions>
  <inkml:trace contextRef="#ctx0" brushRef="#br0">49 91 7978 0 0,'-11'-2'8166'0'0,"11"1"-8005"0"0,-1 1-1 0 0,1-1 0 0 0,0 0 1 0 0,0 1-1 0 0,-1-1 0 0 0,1 0 0 0 0,0 0 1 0 0,0 1-1 0 0,0-1 0 0 0,0 0 1 0 0,0 1-1 0 0,0-1 0 0 0,0 0 1 0 0,0 0-1 0 0,0 1 0 0 0,0-1 0 0 0,1-1 1 0 0,-1-4-167 0 0,0 3 22 0 0,0 0 0 0 0,1 0-1 0 0,-1 0 1 0 0,1 0 0 0 0,-1 0 0 0 0,1 1-1 0 0,0-1 1 0 0,0 0 0 0 0,0 0 0 0 0,0 1-1 0 0,1-1 1 0 0,-1 1 0 0 0,1-1 0 0 0,-1 1-1 0 0,1 0 1 0 0,0-1 0 0 0,0 1 0 0 0,0 0-1 0 0,0 0 1 0 0,1 0 0 0 0,-1 1 0 0 0,0-1-1 0 0,1 0 1 0 0,-1 1 0 0 0,1 0 0 0 0,0-1-1 0 0,-1 1 1 0 0,1 0 0 0 0,0 1 0 0 0,0-1-1 0 0,-1 0 1 0 0,1 1 0 0 0,0-1 0 0 0,0 1 0 0 0,0 0-1 0 0,0 0 1 0 0,0 0 0 0 0,0 0 0 0 0,0 1-1 0 0,-1-1 1 0 0,1 1 0 0 0,4 1 0 0 0,18 5-12 0 0,-14-5 1 0 0,-1 0-1 0 0,1 1 1 0 0,-1 0 0 0 0,0 1-1 0 0,0 0 1 0 0,-1 1 0 0 0,1 0 0 0 0,9 8-1 0 0,-16-11 6 0 0,-1 1-1 0 0,1-1 1 0 0,-1 1-1 0 0,0 0 1 0 0,-1 0-1 0 0,1 0 1 0 0,0 0-1 0 0,-1 1 0 0 0,1-1 1 0 0,-1 0-1 0 0,0 1 1 0 0,0-1-1 0 0,-1 1 1 0 0,1-1-1 0 0,-1 1 1 0 0,1-1-1 0 0,-1 7 1 0 0,-1-5 19 0 0,1 0 0 0 0,-1 0 0 0 0,1 0 0 0 0,-1 0 0 0 0,-1 0 0 0 0,1-1 1 0 0,-1 1-1 0 0,0 0 0 0 0,0-1 0 0 0,0 1 0 0 0,-5 6 0 0 0,7-11-17 0 0,-1 0-1 0 0,1 1 1 0 0,-1-1 0 0 0,1 0-1 0 0,-1 0 1 0 0,1 1-1 0 0,-1-1 1 0 0,1 0-1 0 0,-1 0 1 0 0,1 0 0 0 0,-1 0-1 0 0,1 0 1 0 0,-1 1-1 0 0,0-1 1 0 0,1 0-1 0 0,-1 0 1 0 0,1-1 0 0 0,-1 1-1 0 0,1 0 1 0 0,-1 0-1 0 0,0 0 1 0 0,1 0-1 0 0,-1 0 1 0 0,1-1 0 0 0,-2 1-1 0 0,-17-10 89 0 0,11 6-61 0 0,-7-2-11 0 0,-57-21 54 0 0,65 25-81 0 0,0 0 0 0 0,0 0 0 0 0,0 1 1 0 0,0 0-1 0 0,0 1 0 0 0,0 0 0 0 0,0 0 0 0 0,-11 1 0 0 0,16 0 6 0 0,0 0 0 0 0,0-1-1 0 0,-1 1 1 0 0,1 0-1 0 0,0 0 1 0 0,0 1 0 0 0,1-1-1 0 0,-1 0 1 0 0,0 0 0 0 0,0 1-1 0 0,1-1 1 0 0,-1 1-1 0 0,0 0 1 0 0,1 0 0 0 0,0-1-1 0 0,-1 1 1 0 0,1 0-1 0 0,0 0 1 0 0,0 0 0 0 0,0 0-1 0 0,0 0 1 0 0,0 0-1 0 0,1 1 1 0 0,-1-1 0 0 0,0 4-1 0 0,-8 17 85 0 0,8-19-82 0 0,0-1 0 0 0,0 1 0 0 0,0 0 0 0 0,1 0 0 0 0,-1 0 0 0 0,1-1 0 0 0,0 1 0 0 0,0 0 0 0 0,0 0 0 0 0,1 0-1 0 0,-1 0 1 0 0,3 7 0 0 0,0-2 69 0 0,-1 0 1 0 0,2 0-1 0 0,-1 0 0 0 0,6 8 0 0 0,-7-14-52 0 0,0 1-1 0 0,1-1 1 0 0,0 0 0 0 0,0 0 0 0 0,0-1-1 0 0,0 1 1 0 0,0-1 0 0 0,1 1-1 0 0,-1-1 1 0 0,1 0 0 0 0,-1 0 0 0 0,1 0-1 0 0,0-1 1 0 0,0 1 0 0 0,0-1 0 0 0,0 0-1 0 0,0 0 1 0 0,0-1 0 0 0,0 1-1 0 0,0-1 1 0 0,0 0 0 0 0,0 0 0 0 0,6-1-1 0 0,2 1 12 0 0,0-2 1 0 0,-1 1-1 0 0,1-2 0 0 0,-1 0 0 0 0,0 0 0 0 0,22-9 0 0 0,-27 8-33 0 0,1 1-1 0 0,0-1 0 0 0,-1 0 0 0 0,0 0 0 0 0,0-1 0 0 0,0 0 0 0 0,-1 0 0 0 0,9-10 0 0 0,-10 10-773 0 0,-1 0-1 0 0,0 0 1 0 0,0-1 0 0 0,0 1 0 0 0,0-1 0 0 0,2-9 0 0 0,-3 8-373 0 0,2 0-119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9:20.125"/>
    </inkml:context>
    <inkml:brush xml:id="br0">
      <inkml:brushProperty name="width" value="0.05" units="cm"/>
      <inkml:brushProperty name="height" value="0.05" units="cm"/>
      <inkml:brushProperty name="color" value="#006666"/>
    </inkml:brush>
  </inkml:definitions>
  <inkml:trace contextRef="#ctx0" brushRef="#br0">0 62 9698 0 0,'2'10'6964'0'0,"2"8"-3607"0"0,2 19-3340 0 0,3 56 1 0 0,-17 3 231 0 0,9-93-131 0 0,2-11-28 0 0,6-22 20 0 0,-5 15-79 0 0,8-24 16 0 0,-4 11-53 0 0,1 1 0 0 0,23-48 1 0 0,-20 47-13 0 0,6-13 1 0 0,-16 39 14 0 0,-1 0 1 0 0,0 0-1 0 0,1 0 0 0 0,-1 0 0 0 0,1 0 0 0 0,-1 0 0 0 0,1 1 0 0 0,0-1 1 0 0,0 1-1 0 0,0-1 0 0 0,0 1 0 0 0,0 0 0 0 0,0-1 0 0 0,3 0 0 0 0,-3 1 2 0 0,-1 1 0 0 0,1 0 0 0 0,-1 0 1 0 0,1-1-1 0 0,-1 1 0 0 0,1 0 0 0 0,0 0 0 0 0,-1 0 0 0 0,1 1 0 0 0,-1-1 0 0 0,1 0 0 0 0,-1 1 0 0 0,1-1 0 0 0,-1 1 0 0 0,1-1 0 0 0,-1 1 0 0 0,1 0 0 0 0,-1-1 0 0 0,1 1 0 0 0,-1 0 0 0 0,0 0 0 0 0,0 0 0 0 0,1 0 0 0 0,-1 0 0 0 0,0 0 0 0 0,0 1 0 0 0,0-1 0 0 0,0 0 0 0 0,0 0 0 0 0,0 3 0 0 0,5 4 38 0 0,-2 1 0 0 0,0 0-1 0 0,6 18 1 0 0,-3-10 1 0 0,-2-5-143 0 0,24 64 526 0 0,-26-68-632 0 0,-1 0-1 0 0,-1 0 1 0 0,1 0-1 0 0,-1 1 0 0 0,-1-1 1 0 0,1 0-1 0 0,-3 14 1 0 0,1-17-2746 0 0,0-9-913 0 0,0-3 1996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9:20.780"/>
    </inkml:context>
    <inkml:brush xml:id="br0">
      <inkml:brushProperty name="width" value="0.05" units="cm"/>
      <inkml:brushProperty name="height" value="0.05" units="cm"/>
      <inkml:brushProperty name="color" value="#006666"/>
    </inkml:brush>
  </inkml:definitions>
  <inkml:trace contextRef="#ctx0" brushRef="#br0">26 66 6465 0 0,'-9'11'6389'0'0,"-4"7"-3407"0"0,13-17-2869 0 0,-1-1 1 0 0,1 1-1 0 0,0 0 0 0 0,-1-1 0 0 0,1 1 0 0 0,0-1 1 0 0,0 1-1 0 0,-1 0 0 0 0,1-1 0 0 0,0 1 1 0 0,0-1-1 0 0,0 1 0 0 0,0 0 0 0 0,0-1 1 0 0,0 1-1 0 0,0 0 0 0 0,0-1 0 0 0,0 1 0 0 0,0 0 1 0 0,0-1-1 0 0,1 1 0 0 0,-1-1 0 0 0,0 1 1 0 0,0 0-1 0 0,1 0 0 0 0,2 0 38 0 0,-1 0-1 0 0,1 0 1 0 0,0-1-1 0 0,0 1 1 0 0,0-1 0 0 0,-1 0-1 0 0,1 1 1 0 0,0-1-1 0 0,0-1 1 0 0,0 1-1 0 0,0 0 1 0 0,5-2 0 0 0,1 1 121 0 0,31-1 220 0 0,-7 1-295 0 0,0-1 0 0 0,56-11 0 0 0,-87 12-177 0 0,0 1 0 0 0,1-1 0 0 0,-1 0-1 0 0,0 0 1 0 0,0 0 0 0 0,0 0 0 0 0,0 0 0 0 0,0 0 0 0 0,0-1 0 0 0,0 1 0 0 0,-1-1 0 0 0,1 1 0 0 0,0-1 0 0 0,-1 1 0 0 0,1-1 0 0 0,-1 0 0 0 0,0 0 0 0 0,1 0-1 0 0,-1 0 1 0 0,0 0 0 0 0,1-4 0 0 0,-1 4-4 0 0,-1 1-1 0 0,0-1 1 0 0,1 0-1 0 0,-1 0 0 0 0,0 0 1 0 0,0 0-1 0 0,-1 0 1 0 0,1 0-1 0 0,0 0 1 0 0,-1 0-1 0 0,1 0 1 0 0,-1 1-1 0 0,1-1 0 0 0,-1 0 1 0 0,0 0-1 0 0,0 0 1 0 0,0 1-1 0 0,0-1 1 0 0,0 1-1 0 0,0-1 0 0 0,0 1 1 0 0,0-1-1 0 0,-1 1 1 0 0,1-1-1 0 0,-1 1 1 0 0,1 0-1 0 0,-3-1 1 0 0,2 0-13 0 0,-1 1 1 0 0,0-1 0 0 0,0 1 0 0 0,-1 0-1 0 0,1 0 1 0 0,0 0 0 0 0,0 0 0 0 0,0 0-1 0 0,-1 1 1 0 0,1 0 0 0 0,0-1 0 0 0,-1 1-1 0 0,1 0 1 0 0,-5 1 0 0 0,-2 1 16 0 0,0-1 1 0 0,0 2 0 0 0,-15 5-1 0 0,21-7-1 0 0,1 1 0 0 0,0-1-1 0 0,0 1 1 0 0,1 0 0 0 0,-1 0 0 0 0,0 1-1 0 0,1-1 1 0 0,-1 0 0 0 0,1 1 0 0 0,0 0-1 0 0,-1-1 1 0 0,1 1 0 0 0,1 0 0 0 0,-1 0-1 0 0,0 0 1 0 0,-1 6 0 0 0,1-5-19 0 0,0 1 1 0 0,1 0-1 0 0,-1 0 0 0 0,1 0 1 0 0,0 0-1 0 0,1 0 0 0 0,-1 0 1 0 0,1 0-1 0 0,0 0 0 0 0,0 0 1 0 0,2 6-1 0 0,-1-5 22 0 0,1 0 1 0 0,0 0-1 0 0,0 0 1 0 0,1 0-1 0 0,0 0 1 0 0,0-1-1 0 0,0 1 1 0 0,1-1-1 0 0,0 0 1 0 0,0 0-1 0 0,0 0 1 0 0,0-1-1 0 0,1 0 0 0 0,0 1 1 0 0,0-1-1 0 0,0-1 1 0 0,0 1-1 0 0,0-1 1 0 0,11 5-1 0 0,-9-5-41 0 0,1 0-1 0 0,-1 0 0 0 0,1-1 1 0 0,0 0-1 0 0,-1-1 1 0 0,1 1-1 0 0,0-2 1 0 0,0 1-1 0 0,0-1 0 0 0,0 0 1 0 0,0 0-1 0 0,0-1 1 0 0,0 0-1 0 0,0-1 1 0 0,10-3-1 0 0,-11 1-591 0 0,0 0 1 0 0,-1-1-1 0 0,1 0 0 0 0,-1 0 0 0 0,0-1 1 0 0,0 0-1 0 0,0 0 0 0 0,-1 0 1 0 0,0-1-1 0 0,4-7 0 0 0,4-3-1319 0 0,-2 3-340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9:21.179"/>
    </inkml:context>
    <inkml:brush xml:id="br0">
      <inkml:brushProperty name="width" value="0.05" units="cm"/>
      <inkml:brushProperty name="height" value="0.05" units="cm"/>
      <inkml:brushProperty name="color" value="#006666"/>
    </inkml:brush>
  </inkml:definitions>
  <inkml:trace contextRef="#ctx0" brushRef="#br0">0 7 7482 0 0,'6'-3'7753'0'0,"-5"0"-3607"0"0,2 9-2406 0 0,-2 2-1662 0 0,1-1 0 0 0,-2 1 0 0 0,1 0 1 0 0,-1-1-1 0 0,0 1 0 0 0,0 0 1 0 0,-3 11-1 0 0,2-9-2 0 0,0 22 316 0 0,5 59 0 0 0,-2-63-214 0 0,-1 0 1 0 0,0 0-1 0 0,-5 32 1 0 0,1-41-91 0 0,1 1 0 0 0,1 0 1 0 0,1-1-1 0 0,0 1 0 0 0,2 0 0 0 0,7 32 0 0 0,-5-27-59 0 0,7 26 15 0 0,-10-49-43 0 0,-1 0 1 0 0,1 1-1 0 0,0-1 1 0 0,0 0-1 0 0,1 0 0 0 0,-1 0 1 0 0,0 0-1 0 0,1 0 0 0 0,-1 0 1 0 0,1 0-1 0 0,-1 0 1 0 0,1-1-1 0 0,0 1 0 0 0,0-1 1 0 0,0 1-1 0 0,0-1 0 0 0,2 2 1 0 0,-2-3 0 0 0,-1 0 0 0 0,1 1 0 0 0,-1-1 0 0 0,1 0 0 0 0,-1 0 0 0 0,1 0 0 0 0,-1 0 0 0 0,1 0 0 0 0,-1 0 0 0 0,1 0 0 0 0,-1-1 0 0 0,1 1 0 0 0,-1 0 0 0 0,1-1 0 0 0,-1 0 0 0 0,2 0-1 0 0,25-15-206 0 0,-17 9-149 0 0,-4 2-566 0 0,1 0 0 0 0,-1-1 0 0 0,0 0 0 0 0,-1-1 0 0 0,10-11 0 0 0,-6 7-448 0 0,0-2-787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9:21.545"/>
    </inkml:context>
    <inkml:brush xml:id="br0">
      <inkml:brushProperty name="width" value="0.05" units="cm"/>
      <inkml:brushProperty name="height" value="0.05" units="cm"/>
      <inkml:brushProperty name="color" value="#006666"/>
    </inkml:brush>
  </inkml:definitions>
  <inkml:trace contextRef="#ctx0" brushRef="#br0">3 94 8402 0 0,'-3'0'3849'0'0,"7"-3"-2177"0"0,0-2-944 0 0,0 1 256 0 0,5-1-79 0 0,5 3-41 0 0,-4-4-80 0 0,3-1-200 0 0,1 1-160 0 0,4 1-112 0 0,0-2-64 0 0,1 1-112 0 0,1-2-136 0 0,1 2-280 0 0,-1-1-472 0 0,10 2 608 0 0,-3 1-360 0 0,7-3-216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9:22.883"/>
    </inkml:context>
    <inkml:brush xml:id="br0">
      <inkml:brushProperty name="width" value="0.05" units="cm"/>
      <inkml:brushProperty name="height" value="0.05" units="cm"/>
      <inkml:brushProperty name="color" value="#006666"/>
    </inkml:brush>
  </inkml:definitions>
  <inkml:trace contextRef="#ctx0" brushRef="#br0">13 42 3505 0 0,'4'-10'6932'0'0,"-3"8"-6337"0"0,0 0 0 0 0,-1 0 0 0 0,1 1 0 0 0,-1-1 0 0 0,0 0 0 0 0,1 0 0 0 0,-1 0 1 0 0,0 1-1 0 0,0-1 0 0 0,0 0 0 0 0,0 0 0 0 0,-1 0 0 0 0,1 0 0 0 0,-1-3 0 0 0,1 5-575 0 0,0 0-1 0 0,0 0 1 0 0,-1 0 0 0 0,1 0-1 0 0,0 0 1 0 0,0 0 0 0 0,0 0 0 0 0,0 0-1 0 0,0 0 1 0 0,0 0 0 0 0,0 0 0 0 0,0 0-1 0 0,0 0 1 0 0,0 0 0 0 0,0 0 0 0 0,0 0-1 0 0,0 0 1 0 0,-1-1 0 0 0,1 1-1 0 0,0 0 1 0 0,0 0 0 0 0,0 0 0 0 0,0 0-1 0 0,0 0 1 0 0,0 0 0 0 0,0 0 0 0 0,0 0-1 0 0,0 0 1 0 0,0 0 0 0 0,0 0-1 0 0,-1 1 1 0 0,1-1 0 0 0,0 0 0 0 0,0 0-1 0 0,0 0 1 0 0,0 0 0 0 0,0 0 0 0 0,0 0-1 0 0,0 0 1 0 0,0 0 0 0 0,0 0 0 0 0,0 0-1 0 0,0 0 1 0 0,0 0 0 0 0,0 0-1 0 0,0 0 1 0 0,-1 0 0 0 0,1 0 0 0 0,0 0-1 0 0,0 0 1 0 0,0 1 0 0 0,0-1 0 0 0,0 0-1 0 0,0 0 1 0 0,0 0 0 0 0,0 0 0 0 0,0 0-1 0 0,-1 8 207 0 0,1 9-297 0 0,2 243 521 0 0,-4-188-397 0 0,2-59-35 0 0,-9 162 204 0 0,7-162-181 0 0,1-8-20 0 0,0 0-1 0 0,1-1 1 0 0,0 1-1 0 0,-1 0 1 0 0,2 0-1 0 0,-1 4 1 0 0,0-9-16 0 0,0 0 0 0 0,0 0 1 0 0,0 0-1 0 0,1 0 0 0 0,-1 0 1 0 0,0 0-1 0 0,0 0 0 0 0,0 0 0 0 0,0 0 1 0 0,0 0-1 0 0,0 0 0 0 0,0 0 1 0 0,0 0-1 0 0,0 0 0 0 0,0 0 0 0 0,0 0 1 0 0,0 0-1 0 0,0 0 0 0 0,0 0 0 0 0,0 0 1 0 0,0 0-1 0 0,0 0 0 0 0,0 0 1 0 0,0 0-1 0 0,0 0 0 0 0,0 0 0 0 0,1 0 1 0 0,-1 0-1 0 0,0 0 0 0 0,0 0 0 0 0,0 0 1 0 0,0 0-1 0 0,0 0 0 0 0,0 0 1 0 0,0 0-1 0 0,0 0 0 0 0,0 0 0 0 0,0 0 1 0 0,0 0-1 0 0,0 0 0 0 0,0 0 1 0 0,0 0-1 0 0,0 0 0 0 0,0 0 0 0 0,0 0 1 0 0,0 0-1 0 0,0 0 0 0 0,0 0 0 0 0,0 0 1 0 0,0 1-1 0 0,0-1 0 0 0,3-8 244 0 0,0-10-25 0 0,-3 11-199 0 0,2 1 1 0 0,-1-1-1 0 0,1 0 1 0 0,0 0-1 0 0,0 1 1 0 0,1-1-1 0 0,5-9 1 0 0,30-44-17 0 0,-12 21-9 0 0,3-3 0 0 0,-27 39-6 0 0,1 0 0 0 0,-1 1-1 0 0,0-1 1 0 0,1 1-1 0 0,0 0 1 0 0,-1 0 0 0 0,1 0-1 0 0,0 0 1 0 0,0 0 0 0 0,0 0-1 0 0,1 1 1 0 0,3-2-1 0 0,-5 3 1 0 0,0 0 0 0 0,-1 0 0 0 0,1 1 0 0 0,0-1 0 0 0,0 0 0 0 0,0 1 0 0 0,0-1 0 0 0,0 1 0 0 0,0 0 0 0 0,0-1 0 0 0,-1 1 0 0 0,1 0 0 0 0,0 0 0 0 0,-1 0 0 0 0,1 1 0 0 0,-1-1 0 0 0,1 0 0 0 0,-1 0 0 0 0,1 1 0 0 0,-1-1 0 0 0,0 1 0 0 0,0-1 0 0 0,0 1 0 0 0,0 0 0 0 0,1 2 0 0 0,4 4 13 0 0,-1 1 0 0 0,-1 1 0 0 0,5 11 0 0 0,-7-13 0 0 0,6 12 18 0 0,-1 0 0 0 0,-1 1 1 0 0,4 24-1 0 0,-10-34 1 0 0,0 1 1 0 0,0-1-1 0 0,-3 15 0 0 0,0 15-27 0 0,4-36-1818 0 0,1-8-314 0 0,3-19-2215 0 0,1-1 1198 0 0,-1 9 1067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9:23.415"/>
    </inkml:context>
    <inkml:brush xml:id="br0">
      <inkml:brushProperty name="width" value="0.05" units="cm"/>
      <inkml:brushProperty name="height" value="0.05" units="cm"/>
      <inkml:brushProperty name="color" value="#006666"/>
    </inkml:brush>
  </inkml:definitions>
  <inkml:trace contextRef="#ctx0" brushRef="#br0">1 0 6625 0 0,'0'3'8029'0'0,"0"3"-4045"0"0,0 14-1966 0 0,0-5-1880 0 0,1-1 0 0 0,1-1 0 0 0,0 1 0 0 0,1 0 0 0 0,1 0 0 0 0,5 15 0 0 0,-4-11-61 0 0,-5-16-68 0 0,1 1 0 0 0,-1 0 0 0 0,1-1 0 0 0,0 1 0 0 0,0-1 0 0 0,0 1 0 0 0,3 3 0 0 0,-4-5-3 0 0,1 0 1 0 0,0 0-1 0 0,0-1 1 0 0,0 1-1 0 0,0 0 0 0 0,0-1 1 0 0,-1 1-1 0 0,1-1 1 0 0,0 1-1 0 0,1-1 0 0 0,-1 1 1 0 0,0-1-1 0 0,0 0 1 0 0,0 1-1 0 0,0-1 0 0 0,0 0 1 0 0,0 0-1 0 0,0 0 1 0 0,0 0-1 0 0,1 0 0 0 0,-1 0 1 0 0,0 0-1 0 0,1-1 1 0 0,1 0 12 0 0,0 0 0 0 0,-1-1 0 0 0,1 1 0 0 0,-1-1 0 0 0,0 0 0 0 0,1 1 0 0 0,-1-1 0 0 0,0 0 0 0 0,0-1 0 0 0,0 1 0 0 0,3-4 0 0 0,6-7 38 0 0,-6 10-31 0 0,-1-1 0 0 0,0 1-1 0 0,0-1 1 0 0,0 0 0 0 0,0 0 0 0 0,-1-1 0 0 0,0 1-1 0 0,1-1 1 0 0,-2 0 0 0 0,1 1 0 0 0,0-1-1 0 0,-1 0 1 0 0,0-1 0 0 0,0 1 0 0 0,-1 0 0 0 0,1-1-1 0 0,-1 1 1 0 0,0-1 0 0 0,-1 1 0 0 0,1-11 0 0 0,-1 15 20 0 0,0-11 81 0 0,-1 9 45 0 0,-1 5 176 0 0,12 24-341 0 0,-7-20 18 0 0,-1 0-13 0 0,10 22 122 0 0,18 33 0 0 0,-22-47-292 0 0,-6-10 198 0 0,0 0 0 0 0,0 0 0 0 0,0-1 1 0 0,0 1-1 0 0,1-1 0 0 0,0 1 0 0 0,5 5 1 0 0,-6-9-146 0 0,-1 1 0 0 0,1 0 0 0 0,-1-1 1 0 0,0 1-1 0 0,1 0 0 0 0,-1-1 0 0 0,1 0 1 0 0,0 1-1 0 0,-1-1 0 0 0,1 0 0 0 0,-1 0 1 0 0,1 0-1 0 0,-1 0 0 0 0,1 0 0 0 0,0 0 1 0 0,-1-1-1 0 0,1 1 0 0 0,-1 0 0 0 0,1-1 1 0 0,-1 1-1 0 0,1-1 0 0 0,-1 0 1 0 0,1 1-1 0 0,-1-1 0 0 0,0 0 0 0 0,3-1 1 0 0,15-17-2828 0 0,-12 9 1631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9:24.228"/>
    </inkml:context>
    <inkml:brush xml:id="br0">
      <inkml:brushProperty name="width" value="0.05" units="cm"/>
      <inkml:brushProperty name="height" value="0.05" units="cm"/>
      <inkml:brushProperty name="color" value="#006666"/>
    </inkml:brush>
  </inkml:definitions>
  <inkml:trace contextRef="#ctx0" brushRef="#br0">0 32 4689 0 0,'8'-12'8959'0'0,"-8"11"-8709"0"0,1 0 0 0 0,-1 0-1 0 0,0 0 1 0 0,0 1-1 0 0,0-1 1 0 0,0 0 0 0 0,0 0-1 0 0,0 0 1 0 0,0 0-1 0 0,0 1 1 0 0,-1-1 0 0 0,1 0-1 0 0,0 0 1 0 0,0 0-1 0 0,-1 1 1 0 0,1-1 0 0 0,0 0-1 0 0,-1 0 1 0 0,1 1-1 0 0,-1-1 1 0 0,1 0 0 0 0,-1 1-1 0 0,0-2 1 0 0,2 5-148 0 0,0 0 0 0 0,-1 0 0 0 0,1-1 0 0 0,-1 1 0 0 0,0 0 1 0 0,0 0-1 0 0,0 0 0 0 0,0 0 0 0 0,0-1 0 0 0,0 1 0 0 0,-1 0 0 0 0,-1 5 0 0 0,-1 13-62 0 0,17 139 136 0 0,-2-33-31 0 0,-5-59-45 0 0,-6-50-77 0 0,-1 3 43 0 0,-6 29 0 0 0,9-26 55 0 0,0-6 417 0 0,-2-27-283 0 0,0 0 1 0 0,0 0-1 0 0,1 1 1 0 0,5-14-1 0 0,3-17-249 0 0,-7 31-8 0 0,0 1-1 0 0,0-1 1 0 0,1 1 0 0 0,0-1 0 0 0,0 1 0 0 0,1 0 0 0 0,0 1 0 0 0,0-1 0 0 0,1 1 0 0 0,-1 0-1 0 0,9-6 1 0 0,-10 9 1 0 0,-1 0-1 0 0,1 0 0 0 0,0 0 1 0 0,0 1-1 0 0,0 0 0 0 0,0 0 1 0 0,0 0-1 0 0,0 0 1 0 0,1 1-1 0 0,-1 0 0 0 0,0 0 1 0 0,10-1-1 0 0,-8 2 3 0 0,0 0 0 0 0,0 1 0 0 0,0 0 0 0 0,0 0 0 0 0,0 0 0 0 0,0 1 0 0 0,0 0-1 0 0,-1 0 1 0 0,8 4 0 0 0,0 0 17 0 0,0 0-6 0 0,-1 0 1 0 0,0 1-1 0 0,12 8 1 0 0,-21-13-5 0 0,1 1 1 0 0,-1-1-1 0 0,0 1 1 0 0,-1 0-1 0 0,1 0 1 0 0,0 1-1 0 0,-1-1 1 0 0,0 0-1 0 0,0 1 1 0 0,0-1-1 0 0,0 1 1 0 0,0 0-1 0 0,-1 0 1 0 0,2 7-1 0 0,-2-9 34 0 0,0 1-1 0 0,0 0 1 0 0,0-1 0 0 0,-1 1-1 0 0,1 0 1 0 0,-1 0 0 0 0,0-1-1 0 0,0 1 1 0 0,0 0 0 0 0,0 0-1 0 0,0 0 1 0 0,-1-1 0 0 0,1 1-1 0 0,-1 0 1 0 0,0-1 0 0 0,0 1-1 0 0,0 0 1 0 0,0-1-1 0 0,0 1 1 0 0,0-1 0 0 0,-1 1-1 0 0,1-1 1 0 0,-1 0 0 0 0,0 0-1 0 0,0 0 1 0 0,0 0 0 0 0,0 0-1 0 0,0 0 1 0 0,-4 2 0 0 0,-6 5 44 0 0,0-1 0 0 0,-1-1 0 0 0,0 0-1 0 0,0-1 1 0 0,0-1 0 0 0,-22 6 0 0 0,17-4-61 0 0,15-6-17 0 0,0 0 0 0 0,0 0-1 0 0,0 0 1 0 0,0-1-1 0 0,0 1 1 0 0,1-1-1 0 0,-1 1 1 0 0,0-1-1 0 0,0 0 1 0 0,0 0-1 0 0,0 0 1 0 0,0-1-1 0 0,0 1 1 0 0,0-1-1 0 0,0 1 1 0 0,0-1-1 0 0,0 0 1 0 0,0 0-1 0 0,1 0 1 0 0,-1-1 0 0 0,-4-2-1 0 0,4 1-82 0 0,0 0 0 0 0,0 0 0 0 0,0 0 0 0 0,1-1 0 0 0,-1 1 0 0 0,1-1 0 0 0,0 0 0 0 0,0 0 0 0 0,0 1 0 0 0,1-1-1 0 0,-1-1 1 0 0,1 1 0 0 0,0 0 0 0 0,-1-6 0 0 0,2 10-44 0 0,0-1 0 0 0,0 1 0 0 0,-1-1 1 0 0,1 1-1 0 0,0-1 0 0 0,0 1 0 0 0,0-1 0 0 0,0 1 0 0 0,0-1 0 0 0,0 1 0 0 0,0-1 0 0 0,1 1 0 0 0,-1-1 0 0 0,0 1 0 0 0,0-1 0 0 0,0 1 1 0 0,0-1-1 0 0,1 1 0 0 0,-1-1 0 0 0,0 1 0 0 0,0-1 0 0 0,1 1 0 0 0,-1-1 0 0 0,0 1 0 0 0,1 0 0 0 0,-1-1 0 0 0,0 1 0 0 0,1 0 0 0 0,-1-1 1 0 0,1 1-1 0 0,0-1 0 0 0,17-2-4923 0 0,-8 2 3655 0 0,2-1-781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9:24.636"/>
    </inkml:context>
    <inkml:brush xml:id="br0">
      <inkml:brushProperty name="width" value="0.05" units="cm"/>
      <inkml:brushProperty name="height" value="0.05" units="cm"/>
      <inkml:brushProperty name="color" value="#006666"/>
    </inkml:brush>
  </inkml:definitions>
  <inkml:trace contextRef="#ctx0" brushRef="#br0">24 0 9434 0 0,'0'9'4537'0'0,"-4"1"-2665"0"0,2-5-1223 0 0,2-1 495 0 0,0 2-480 0 0,-2-4-320 0 0,-1 3-232 0 0,-4-5-336 0 0,7 1-496 0 0,-2 0-1369 0 0,2-5 1657 0 0,0-3-1224 0 0,-3-1-1289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08.820"/>
    </inkml:context>
    <inkml:brush xml:id="br0">
      <inkml:brushProperty name="width" value="0.1" units="cm"/>
      <inkml:brushProperty name="height" value="0.1" units="cm"/>
      <inkml:brushProperty name="color" value="#333333"/>
    </inkml:brush>
  </inkml:definitions>
  <inkml:trace contextRef="#ctx0" brushRef="#br0">56 414 2865 0 0,'-3'6'1556'0'0,"3"-5"-1285"0"0,-1 0 1 0 0,1 1-1 0 0,0-1 1 0 0,-1 0 0 0 0,1 0-1 0 0,-1 0 1 0 0,1 0-1 0 0,-1 0 1 0 0,1 0 0 0 0,-1 0-1 0 0,0 0 1 0 0,1 0-1 0 0,-1 0 1 0 0,0-1 0 0 0,0 1-1 0 0,0 0 1 0 0,0 0-1 0 0,0-1 1 0 0,1 1 0 0 0,-1 0-1 0 0,-1-1 1 0 0,1 1-1 0 0,0-1 1 0 0,0 0 0 0 0,0 1-1 0 0,0-1 1 0 0,0 0-1 0 0,0 1 1 0 0,0-1 0 0 0,-1 0-1 0 0,1 0 1 0 0,0 0-1 0 0,0 0 1 0 0,0 0 0 0 0,0 0-1 0 0,-3-1 1 0 0,1 0 923 0 0,4 2 1313 0 0,1-1 164 0 0,-4-1-984 0 0,1 1-1654 0 0,0-1 1 0 0,0 1-1 0 0,1-1 1 0 0,-1 0 0 0 0,0 1-1 0 0,0-1 1 0 0,1 0-1 0 0,-1 1 1 0 0,0-1-1 0 0,1 0 1 0 0,-1 0-1 0 0,1 0 1 0 0,-1 0-1 0 0,1 0 1 0 0,0 0 0 0 0,-1 0-1 0 0,1 0 1 0 0,0 0-1 0 0,-1 0 1 0 0,1 0-1 0 0,0-1 1 0 0,-4-27 24 0 0,4 22-25 0 0,-1-17-40 0 0,2 0-1 0 0,1 0 0 0 0,1 0 1 0 0,0 0-1 0 0,9-26 0 0 0,0-11 11 0 0,-7 37-60 0 0,5-39 271 0 0,-9 58-294 0 0,-1 0 1 0 0,0 0-1 0 0,0 0 0 0 0,-1 0 0 0 0,1 0 0 0 0,-1 1 0 0 0,0-1 1 0 0,-1 0-1 0 0,1 0 0 0 0,-3-4 0 0 0,4 8-48 0 0,0 0-1 0 0,-1 1 1 0 0,1-1-1 0 0,-1 1 1 0 0,1-1-1 0 0,-1 0 1 0 0,1 1-1 0 0,-1-1 1 0 0,1 1 0 0 0,-1-1-1 0 0,1 1 1 0 0,-1-1-1 0 0,0 1 1 0 0,1 0-1 0 0,-1-1 1 0 0,0 1-1 0 0,1 0 1 0 0,-2-1-1 0 0,-7 4-4687 0 0,7-1 2709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9:49.361"/>
    </inkml:context>
    <inkml:brush xml:id="br0">
      <inkml:brushProperty name="width" value="0.05" units="cm"/>
      <inkml:brushProperty name="height" value="0.05" units="cm"/>
      <inkml:brushProperty name="color" value="#006666"/>
    </inkml:brush>
  </inkml:definitions>
  <inkml:trace contextRef="#ctx0" brushRef="#br0">47 442 2817 0 0,'0'1'638'0'0,"0"0"0"0"0,0 0 0 0 0,0 0 0 0 0,0 0 1 0 0,0 0-1 0 0,-1 0 0 0 0,1 0 0 0 0,0 0 1 0 0,-1 0-1 0 0,1 0 0 0 0,-1-1 0 0 0,1 1 0 0 0,-1 0 1 0 0,0 1-1 0 0,0-1-437 0 0,-1 1 1 0 0,1-1-1 0 0,0 0 0 0 0,-1 0 1 0 0,0 0-1 0 0,1-1 0 0 0,-1 1 1 0 0,1 0-1 0 0,-1-1 0 0 0,0 1 1 0 0,1-1-1 0 0,-1 1 0 0 0,0-1 1 0 0,-2 1-1 0 0,-1 1 1493 0 0,-3 1 1007 0 0,7-3-2672 0 0,1 0 0 0 0,0 0 0 0 0,0-1-1 0 0,0 1 1 0 0,0 0 0 0 0,0 0 0 0 0,-1 0 0 0 0,1-1 0 0 0,0 1 0 0 0,0 0 0 0 0,0 0-1 0 0,0-1 1 0 0,0 1 0 0 0,0 0 0 0 0,0 0 0 0 0,0-1 0 0 0,0 1 0 0 0,0 0 0 0 0,0 0-1 0 0,0-1 1 0 0,0 1 0 0 0,0 0 0 0 0,0 0 0 0 0,0-1 0 0 0,0 1 0 0 0,0 0 0 0 0,0 0 0 0 0,0-1-1 0 0,0 1 1 0 0,1 0 0 0 0,-1 0 0 0 0,0 0 0 0 0,0-1 0 0 0,0 1 0 0 0,0 0 0 0 0,0 0-1 0 0,1 0 1 0 0,-1 0 0 0 0,0-1 0 0 0,0 1 0 0 0,1 0 0 0 0,5-21 1138 0 0,-5 18-1070 0 0,-1 0-1 0 0,1 0 1 0 0,0 0-1 0 0,0 0 1 0 0,1 0-1 0 0,-1 0 0 0 0,4-5 1 0 0,-2 3-24 0 0,0-1 1 0 0,0 1 0 0 0,0-1-1 0 0,2-7 1 0 0,-4 8-50 0 0,1 0 0 0 0,0 0 0 0 0,1 1 0 0 0,-1-1 0 0 0,1 0 0 0 0,0 1 0 0 0,0 0 0 0 0,3-4 0 0 0,4-3-21 0 0,1 0 1 0 0,-1 2-1 0 0,2-1 1 0 0,-1 1-1 0 0,1 1 0 0 0,1 0 1 0 0,-1 0-1 0 0,27-10 1 0 0,8 3-4 0 0,2 3 1 0 0,0 1 0 0 0,97-7-1 0 0,28-3 28 0 0,95-7 182 0 0,-169 25-141 0 0,109 10 0 0 0,98 26 61 0 0,-4-19 405 0 0,-110-9-409 0 0,526 7 361 0 0,140-7 255 0 0,-277-15-337 0 0,-345 2-304 0 0,-81 5-53 0 0,-59 3-12 0 0,99 13-1 0 0,-115-6-2 0 0,344 0 489 0 0,257 14-338 0 0,-372-2-126 0 0,-310-19-57 0 0,119 6 289 0 0,205-18 0 0 0,-152 3-201 0 0,-67 6-20 0 0,208 12 292 0 0,-158 0-120 0 0,-92-7-107 0 0,1-4 1 0 0,-1-2 0 0 0,84-16 0 0 0,36-29 79 0 0,-174 46-198 0 0,-2 1-4 0 0,0-1-1 0 0,0 0 1 0 0,0-1-1 0 0,-1 1 1 0 0,1-1-1 0 0,-1 0 1 0 0,0-1-1 0 0,0 1 1 0 0,-1-1-1 0 0,1-1 1 0 0,6-7-1 0 0,-3 2 13 0 0,-1-1-1 0 0,0 0 0 0 0,-1-1 1 0 0,11-25-1 0 0,-10 0-22 0 0,-8 37-10 0 0,2 3 2 0 0,-1 0 0 0 0,0 1 0 0 0,0-1 0 0 0,0 0 0 0 0,0 0 0 0 0,0 1 0 0 0,-1-1 0 0 0,1 0 0 0 0,0 5 0 0 0,0-1 6 0 0,4 8 3 0 0,1 0-1 0 0,1 0 0 0 0,0-1 0 0 0,1 0 0 0 0,11 15 1 0 0,-7-11-2 0 0,-5-8 9 0 0,0 0-1 0 0,1 0 0 0 0,0 0 0 0 0,0-2 0 0 0,1 1 0 0 0,0-1 1 0 0,11 7-1 0 0,74 38 97 0 0,-50-29-44 0 0,-34-18-42 0 0,0-1-1 0 0,0-1 1 0 0,0 1-1 0 0,0-1 0 0 0,1-1 1 0 0,-1 0-1 0 0,1-1 1 0 0,10 1-1 0 0,91-6 114 0 0,-35 1-78 0 0,-58 3-51 0 0,160-4 34 0 0,318-27-21 0 0,-186 24-8 0 0,-66-4 16 0 0,32-7-16 0 0,-241 16-6 0 0,279-6 13 0 0,24-2-9 0 0,128-13 11 0 0,-36 16 24 0 0,-274 2-33 0 0,140-8 49 0 0,31-7 111 0 0,-93 7-20 0 0,-183 10-143 0 0,324-15 26 0 0,-92 24 34 0 0,-108-1-59 0 0,-25-1-1 0 0,292-6 36 0 0,-274-1-47 0 0,-60-4-4 0 0,128-12 36 0 0,-86 4-20 0 0,76 1 28 0 0,-183 16-40 0 0,-1 1 1 0 0,0 3-1 0 0,0 1 0 0 0,-1 2 1 0 0,54 19-1 0 0,-81-23 9 0 0,-1 1-1 0 0,0 0 1 0 0,0 1-1 0 0,0 1 1 0 0,-1 0-1 0 0,18 15 1 0 0,-23-16 5 0 0,-1 1-1 0 0,0 1 1 0 0,0-1 0 0 0,-1 1 0 0 0,10 18 0 0 0,11 16 15 0 0,-24-39-8 0 0,1 1 1 0 0,-1 0-1 0 0,0 0 0 0 0,0 0 0 0 0,-1 1 0 0 0,1-1 0 0 0,-1 1 0 0 0,1 5 0 0 0,36-41-5863 0 0,-25 18 3343 0 0,-5 4 673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9:57.669"/>
    </inkml:context>
    <inkml:brush xml:id="br0">
      <inkml:brushProperty name="width" value="0.05" units="cm"/>
      <inkml:brushProperty name="height" value="0.05" units="cm"/>
      <inkml:brushProperty name="color" value="#006666"/>
    </inkml:brush>
  </inkml:definitions>
  <inkml:trace contextRef="#ctx0" brushRef="#br0">23 28 5177 0 0,'-4'3'6799'0'0,"3"-3"-1626"0"0,-1-14-2873 0 0,1 13-2200 0 0,1 0-1 0 0,0 0 1 0 0,-1 0-1 0 0,1 0 0 0 0,0 0 1 0 0,0 0-1 0 0,0-1 0 0 0,0 1 1 0 0,0 0-1 0 0,0 0 1 0 0,0 0-1 0 0,1 0 0 0 0,0-2 1 0 0,1 3 351 0 0,1 11-426 0 0,-1 34 122 0 0,-2 0 1 0 0,-10 88 0 0 0,-2 24-38 0 0,12-143-172 0 0,1-6 533 0 0,6-21 114 0 0,-7 13-583 0 0,13-28 218 0 0,-1-1 0 0 0,13-45 1 0 0,12-32-102 0 0,-35 101-103 0 0,4-7 70 0 0,-3 13-59 0 0,-1 7-38 0 0,3 13 2 0 0,1 0 0 0 0,2 1 0 0 0,13 28 0 0 0,-3-7 6 0 0,-16-37 7 0 0,1 0 0 0 0,-1 0 1 0 0,1-1-1 0 0,1 1 0 0 0,-1 0 0 0 0,1-1 0 0 0,-1 0 0 0 0,2 0 1 0 0,-1 0-1 0 0,0 0 0 0 0,1-1 0 0 0,0 1 0 0 0,0-1 0 0 0,0-1 1 0 0,12 7-1 0 0,-15-9 1 0 0,0-1 0 0 0,-1 0 0 0 0,1 0 0 0 0,0 0 0 0 0,0 0 0 0 0,0 0 0 0 0,0 0 0 0 0,0 0 0 0 0,-1 0 0 0 0,1-1 0 0 0,0 1 0 0 0,0-1 0 0 0,0 0 0 0 0,-1 1 0 0 0,1-1 0 0 0,0 0 0 0 0,-1 0 0 0 0,1 0 0 0 0,-1 0 0 0 0,1 0 0 0 0,-1 0 0 0 0,0-1 0 0 0,1 1 0 0 0,1-3 0 0 0,3-3 25 0 0,0 0 0 0 0,0 0 0 0 0,6-13 0 0 0,-8 12 21 0 0,0 0-1 0 0,0-1 0 0 0,-1 1 1 0 0,0-1-1 0 0,0 0 0 0 0,2-17 1 0 0,1-56 305 0 0,-6 54-335 0 0,6-29 0 0 0,-6 55-67 0 0,0 0 0 0 0,1 0 0 0 0,-1 0 0 0 0,1 1 0 0 0,-1-1 0 0 0,1 0 0 0 0,0 0 0 0 0,0 0 0 0 0,0 1-1 0 0,0-1 1 0 0,0 1 0 0 0,0-1 0 0 0,0 1 0 0 0,0-1 0 0 0,1 1 0 0 0,1-3 0 0 0,-3 4-43 0 0,0 0-1 0 0,0 0 1 0 0,0 0-1 0 0,0 0 1 0 0,1-1-1 0 0,-1 1 1 0 0,0 0 0 0 0,0 0-1 0 0,0 0 1 0 0,0 0-1 0 0,0 0 1 0 0,0 0-1 0 0,0-1 1 0 0,0 1-1 0 0,0 0 1 0 0,0 0-1 0 0,0 0 1 0 0,0 0 0 0 0,1 0-1 0 0,-1 0 1 0 0,0 0-1 0 0,0 0 1 0 0,0-1-1 0 0,0 1 1 0 0,0 0-1 0 0,0 0 1 0 0,1 0 0 0 0,-1 0-1 0 0,0 0 1 0 0,0 0-1 0 0,0 0 1 0 0,0 0-1 0 0,0 0 1 0 0,0 0-1 0 0,1 0 1 0 0,-1 0-1 0 0,0 0 1 0 0,0 0 0 0 0,0 0-1 0 0,0 0 1 0 0,0 0-1 0 0,1 0 1 0 0,-1 0-1 0 0,0 0 1 0 0,0 0-1 0 0,0 0 1 0 0,0 0 0 0 0,0 1-1 0 0,0-1 1 0 0,1 0-1 0 0,-1 0 1 0 0,0 0-1 0 0,0 0 1 0 0,0 0-1 0 0,0 0 1 0 0,0 0-1 0 0,0 0 1 0 0,0 0 0 0 0,0 1-1 0 0,0-1 1 0 0,0 0-1 0 0,1 0 1 0 0,-1 0-1 0 0,0 0 1 0 0,0 0-1 0 0,0 1 1 0 0,1 1-731 0 0,0 0-1249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9:58.598"/>
    </inkml:context>
    <inkml:brush xml:id="br0">
      <inkml:brushProperty name="width" value="0.05" units="cm"/>
      <inkml:brushProperty name="height" value="0.05" units="cm"/>
      <inkml:brushProperty name="color" value="#006666"/>
    </inkml:brush>
  </inkml:definitions>
  <inkml:trace contextRef="#ctx0" brushRef="#br0">146 157 5217 0 0,'-1'1'269'0'0,"1"-1"0"0"0,0 0 0 0 0,0 0 0 0 0,0 0 0 0 0,0 1 0 0 0,0-1 0 0 0,0 0 0 0 0,0 0 0 0 0,-1 0 0 0 0,1 1 0 0 0,0-1 0 0 0,0 0 0 0 0,0 0 0 0 0,0 0 0 0 0,-1 0 0 0 0,1 0 0 0 0,0 1 0 0 0,0-1 0 0 0,0 0 0 0 0,-1 0 0 0 0,1 0 0 0 0,0 0 0 0 0,0 0 0 0 0,-1 0 0 0 0,1 0 0 0 0,0 0-1 0 0,0 0 1 0 0,0 0 0 0 0,-1 0 0 0 0,1 0 0 0 0,0 0 0 0 0,0 0 0 0 0,-1 0 0 0 0,1 0 0 0 0,0 0 0 0 0,-12-4 5401 0 0,-1-1-4750 0 0,6 4-541 0 0,3 1-132 0 0,-1-1-1 0 0,1 1 1 0 0,0-1 0 0 0,0 0-1 0 0,-8-3 1 0 0,10 3-208 0 0,1 0-1 0 0,-1 1 1 0 0,1-1 0 0 0,-1 1-1 0 0,1 0 1 0 0,-1-1 0 0 0,1 1-1 0 0,-1 0 1 0 0,0 0 0 0 0,1 0 0 0 0,-1 0-1 0 0,1 0 1 0 0,-1 0 0 0 0,1 1-1 0 0,-1-1 1 0 0,0 0 0 0 0,1 1-1 0 0,-1-1 1 0 0,1 1 0 0 0,-1 0-1 0 0,0 0 1 0 0,-1 1-29 0 0,1 0 1 0 0,0 0-1 0 0,-1 0 0 0 0,1 0 1 0 0,0 0-1 0 0,1 0 0 0 0,-1 1 1 0 0,0-1-1 0 0,1 1 0 0 0,-3 4 1 0 0,1-1-30 0 0,1 1 0 0 0,-1-1 0 0 0,1 1 0 0 0,1 0 0 0 0,-1 0 1 0 0,1-1-1 0 0,1 1 0 0 0,-1 0 0 0 0,1 9 0 0 0,1-8 3 0 0,0 1-1 0 0,1-1 0 0 0,0 1 1 0 0,0-1-1 0 0,1 1 0 0 0,0-1 1 0 0,0 0-1 0 0,1 0 1 0 0,0 0-1 0 0,9 12 0 0 0,-13-19 17 0 0,1 0-1 0 0,0 0 0 0 0,-1 0 1 0 0,1 0-1 0 0,0-1 1 0 0,0 1-1 0 0,0 0 0 0 0,-1 0 1 0 0,1-1-1 0 0,0 1 0 0 0,0-1 1 0 0,0 1-1 0 0,0-1 0 0 0,0 1 1 0 0,0-1-1 0 0,0 1 0 0 0,0-1 1 0 0,0 0-1 0 0,1 0 0 0 0,-1 1 1 0 0,0-1-1 0 0,0 0 0 0 0,0 0 1 0 0,2 0-1 0 0,-1-1 6 0 0,0 0-1 0 0,0 1 0 0 0,0-1 1 0 0,0 0-1 0 0,0 0 1 0 0,0 0-1 0 0,-1 0 1 0 0,1-1-1 0 0,0 1 0 0 0,-1 0 1 0 0,1-1-1 0 0,1-1 1 0 0,2-3 22 0 0,0 0 0 0 0,0 0 1 0 0,-1-1-1 0 0,0 0 0 0 0,6-13 1 0 0,-7 12-7 0 0,-1 0 0 0 0,0 0 0 0 0,0-1 1 0 0,-1 1-1 0 0,0-1 0 0 0,-1 1 0 0 0,0-10 0 0 0,-8-59 92 0 0,7 71-107 0 0,-1-4-76 0 0,3 10-51 0 0,0 1 106 0 0,0 1 0 0 0,0-1 1 0 0,0 0-1 0 0,0 0 0 0 0,0 0 0 0 0,0 0 0 0 0,1 0 0 0 0,-1 0 0 0 0,0 0 0 0 0,1 0 1 0 0,-1 0-1 0 0,4 0 0 0 0,1 2 11 0 0,2-2-1 0 0,-1 1 1 0 0,0-1 0 0 0,0 0 0 0 0,0 0 0 0 0,11-1-1 0 0,-13 0 3 0 0,1 0 0 0 0,-1 0 0 0 0,1 0-1 0 0,0 1 1 0 0,-1 0 0 0 0,1 0 0 0 0,-1 0 0 0 0,0 1-1 0 0,1-1 1 0 0,-1 2 0 0 0,10 4 0 0 0,-9-2 7 0 0,0-1-1 0 0,-1 2 1 0 0,0-1 0 0 0,0 0 0 0 0,0 1 0 0 0,0 0-1 0 0,-1 0 1 0 0,0 1 0 0 0,-1-1 0 0 0,1 1 0 0 0,-1-1-1 0 0,0 1 1 0 0,-1 0 0 0 0,4 15 0 0 0,-4-18-3 0 0,0 1 1 0 0,0 0-1 0 0,0-1 1 0 0,1 0-1 0 0,-1 1 0 0 0,1-1 1 0 0,6 6-1 0 0,-8-9 9 0 0,0 0 0 0 0,0 0-1 0 0,0 0 1 0 0,0-1 0 0 0,0 1-1 0 0,-1 0 1 0 0,2-1 0 0 0,-1 1 0 0 0,0 0-1 0 0,0-1 1 0 0,0 1 0 0 0,0-1-1 0 0,0 0 1 0 0,0 1 0 0 0,0-1 0 0 0,2 0-1 0 0,-2 0 9 0 0,0 0 0 0 0,-1-1 0 0 0,1 1 0 0 0,0 0 0 0 0,0-1 0 0 0,0 1 0 0 0,-1 0 0 0 0,1-1 0 0 0,0 1 1 0 0,-1-1-1 0 0,1 1 0 0 0,0-1 0 0 0,-1 0 0 0 0,1 1 0 0 0,-1-1 0 0 0,1 0 0 0 0,-1 1 0 0 0,1-1 0 0 0,-1 0 0 0 0,1 0 0 0 0,-1 1 0 0 0,0-1 0 0 0,1 0 0 0 0,-1 0 0 0 0,0-1 0 0 0,38-125 1460 0 0,-35 115-1440 0 0,-2 5-31 0 0,1 0 0 0 0,-1 1 0 0 0,1-1 0 0 0,1 1 1 0 0,-1 0-1 0 0,1 0 0 0 0,6-10 0 0 0,4-5-15 0 0,-10 15 3 0 0,0 1 1 0 0,0 0 0 0 0,1 0-1 0 0,5-6 1 0 0,8-8-209 0 0,-14 15-11 0 0,1 0 0 0 0,-1 0-1 0 0,1 1 1 0 0,-1-1 0 0 0,1 1 0 0 0,6-4-1 0 0,-8 6-709 0 0,1-1 1 0 0,-1 1-1 0 0,1 1 0 0 0,-1-1 0 0 0,1 0 0 0 0,-1 1 0 0 0,1-1 0 0 0,-1 1 0 0 0,6 0 0 0 0,-2 0-1555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9:59.037"/>
    </inkml:context>
    <inkml:brush xml:id="br0">
      <inkml:brushProperty name="width" value="0.05" units="cm"/>
      <inkml:brushProperty name="height" value="0.05" units="cm"/>
      <inkml:brushProperty name="color" value="#006666"/>
    </inkml:brush>
  </inkml:definitions>
  <inkml:trace contextRef="#ctx0" brushRef="#br0">1 21 10098 0 0,'9'-12'6676'0'0,"-1"3"-2105"0"0,-8 10-4528 0 0,1-1-1 0 0,-1 1 1 0 0,1-1 0 0 0,-1 1-1 0 0,1 0 1 0 0,-1-1-1 0 0,1 1 1 0 0,-1 0-1 0 0,0-1 1 0 0,1 1 0 0 0,-1 0-1 0 0,0 0 1 0 0,0-1-1 0 0,1 1 1 0 0,-1 0-1 0 0,0 0 1 0 0,0 0 0 0 0,0-1-1 0 0,0 3 1 0 0,7 59 253 0 0,-1 64 0 0 0,-8-2-197 0 0,0-70-34 0 0,6 84 0 0 0,1-109-49 0 0,1 16 103 0 0,-9-31 61 0 0,2-15-190 0 0,1 1 0 0 0,0 0 0 0 0,-1 0 0 0 0,1-1 0 0 0,0 1 0 0 0,0 0 0 0 0,-1 0 0 0 0,1-1 0 0 0,0 1 0 0 0,0 0 0 0 0,0-1 0 0 0,-1 1 0 0 0,1 0 0 0 0,0-1 0 0 0,0 1 0 0 0,0-1 0 0 0,0 1 0 0 0,0 0 0 0 0,0-1 0 0 0,0 1 0 0 0,0 0 0 0 0,0-1 0 0 0,0 1 0 0 0,0-1 0 0 0,0 1 0 0 0,0 0 0 0 0,0-1 0 0 0,0 1 0 0 0,0-1 0 0 0,-1-16-2017 0 0,0 16 1580 0 0,1-1 1 0 0,-1 0 0 0 0,1 0-1 0 0,0 1 1 0 0,0-1 0 0 0,0 0 0 0 0,0 0-1 0 0,0 1 1 0 0,0-1 0 0 0,0 0-1 0 0,1 0 1 0 0,-1 0 0 0 0,1 1 0 0 0,-1-1-1 0 0,1 0 1 0 0,-1 1 0 0 0,1-1-1 0 0,0 1 1 0 0,1-3 0 0 0,6 0-1584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29:59.498"/>
    </inkml:context>
    <inkml:brush xml:id="br0">
      <inkml:brushProperty name="width" value="0.05" units="cm"/>
      <inkml:brushProperty name="height" value="0.05" units="cm"/>
      <inkml:brushProperty name="color" value="#006666"/>
    </inkml:brush>
  </inkml:definitions>
  <inkml:trace contextRef="#ctx0" brushRef="#br0">153 1 5969 0 0,'-9'10'12649'0'0,"-5"-6"-7868"0"0,2-3-4399 0 0,8 0-320 0 0,-1 0 0 0 0,1 1 0 0 0,0-1 0 0 0,-1 1 0 0 0,1 0-1 0 0,0 0 1 0 0,0 0 0 0 0,1 1 0 0 0,-1-1 0 0 0,0 1 0 0 0,1 0 0 0 0,-5 5 0 0 0,-2 2-25 0 0,1 1 1 0 0,-14 20 0 0 0,20-27-21 0 0,1-1 0 0 0,0 1 1 0 0,-1 0-1 0 0,2 0 1 0 0,-1 0-1 0 0,0 0 1 0 0,1 1-1 0 0,0-1 1 0 0,0 0-1 0 0,0 1 0 0 0,1-1 1 0 0,-1 0-1 0 0,1 1 1 0 0,0-1-1 0 0,0 1 1 0 0,1-1-1 0 0,-1 0 0 0 0,1 1 1 0 0,0-1-1 0 0,0 0 1 0 0,0 1-1 0 0,1-1 1 0 0,0 0-1 0 0,-1 0 0 0 0,1 0 1 0 0,1 0-1 0 0,-1-1 1 0 0,1 1-1 0 0,-1 0 1 0 0,1-1-1 0 0,0 0 0 0 0,0 0 1 0 0,1 0-1 0 0,-1 0 1 0 0,0 0-1 0 0,1-1 1 0 0,0 1-1 0 0,0-1 1 0 0,0 0-1 0 0,0 0 0 0 0,6 2 1 0 0,8 3 35 0 0,0 0 0 0 0,-1 2 1 0 0,28 17-1 0 0,-44-25-169 0 0,0 0-1 0 0,0 0 1 0 0,1 0 0 0 0,-1-1-1 0 0,0 1 1 0 0,1 0 0 0 0,-1 0-1 0 0,0-1 1 0 0,1 1-1 0 0,-1-1 1 0 0,1 0 0 0 0,2 1-1 0 0,-3-1-332 0 0,0-1 0 0 0,-1 1 0 0 0,1-1-1 0 0,0 1 1 0 0,0-1 0 0 0,-1 0-1 0 0,1 1 1 0 0,0-1 0 0 0,-1 0 0 0 0,1 1-1 0 0,0-1 1 0 0,-1 0 0 0 0,1 0 0 0 0,-1 0-1 0 0,0 0 1 0 0,1 1 0 0 0,-1-1-1 0 0,0 0 1 0 0,1-1 0 0 0,4-9-2557 0 0,0 6 916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30:00.069"/>
    </inkml:context>
    <inkml:brush xml:id="br0">
      <inkml:brushProperty name="width" value="0.05" units="cm"/>
      <inkml:brushProperty name="height" value="0.05" units="cm"/>
      <inkml:brushProperty name="color" value="#006666"/>
    </inkml:brush>
  </inkml:definitions>
  <inkml:trace contextRef="#ctx0" brushRef="#br0">106 52 5337 0 0,'1'0'428'0'0,"-1"-1"-1"0"0,0 1 1 0 0,1-1 0 0 0,-1 1-1 0 0,1-1 1 0 0,-1 1 0 0 0,0 0-1 0 0,1-1 1 0 0,-1 1 0 0 0,1 0-1 0 0,-1-1 1 0 0,1 1 0 0 0,0 0-1 0 0,-1-1 1 0 0,1 1 0 0 0,-1 0-1 0 0,1 0 1 0 0,-1 0 0 0 0,1 0-1 0 0,0-1 1 0 0,0 1-1 0 0,0 0-324 0 0,-1 0 0 0 0,0 0 0 0 0,1 0 0 0 0,-1 0 0 0 0,1 0 0 0 0,-1 0-1 0 0,1 0 1 0 0,-1 0 0 0 0,0-1 0 0 0,1 1 0 0 0,-1 0 0 0 0,1 0-1 0 0,-1 0 1 0 0,0-1 0 0 0,1 1 0 0 0,-1 0 0 0 0,0-1 0 0 0,1 1-1 0 0,-1 0 1 0 0,0-1 0 0 0,1 1 0 0 0,-1 0 0 0 0,0-1 0 0 0,0 1-1 0 0,0-1 1 0 0,1 1 0 0 0,-1 0 0 0 0,0-1 0 0 0,0 1 0 0 0,0-1-1 0 0,0 1 1 0 0,0 0 0 0 0,0-1 0 0 0,0 1 0 0 0,0-1 0 0 0,0 1-1 0 0,0-1 1 0 0,0 1 0 0 0,0-1 0 0 0,0 1 0 0 0,0 0 0 0 0,0-1 0 0 0,0 1-1 0 0,0-1 1 0 0,0 1 0 0 0,-1-1 0 0 0,1 0-8 0 0,0-1 1 0 0,0 1-1 0 0,0 0 1 0 0,0 0-1 0 0,0 0 0 0 0,-1-1 1 0 0,1 1-1 0 0,0 0 1 0 0,-1 0-1 0 0,1 0 0 0 0,-1 0 1 0 0,1 0-1 0 0,-1 0 1 0 0,0 0-1 0 0,1 0 1 0 0,-1 0-1 0 0,0 0 0 0 0,0 0 1 0 0,1 0-1 0 0,-1 1 1 0 0,0-1-1 0 0,0 0 0 0 0,0 0 1 0 0,0 1-1 0 0,0-1 1 0 0,0 1-1 0 0,0-1 1 0 0,0 1-1 0 0,0-1 0 0 0,-1 1 1 0 0,1 0-1 0 0,0-1 1 0 0,0 1-1 0 0,0 0 1 0 0,0 0-1 0 0,-1 0 0 0 0,1 0 1 0 0,0 0-1 0 0,0 0 1 0 0,0 0-1 0 0,-1 0 0 0 0,1 1 1 0 0,0-1-1 0 0,0 0 1 0 0,0 1-1 0 0,-2 0 1 0 0,-1 1-101 0 0,-1 0 1 0 0,0 1 0 0 0,1 0 0 0 0,-1 0-1 0 0,1 0 1 0 0,0 0 0 0 0,0 0 0 0 0,0 1-1 0 0,-4 6 1 0 0,1-2-2 0 0,2-3-10 0 0,1 1 1 0 0,-1-1-1 0 0,1 1 1 0 0,1 0-1 0 0,-6 12 1 0 0,8-17 13 0 0,1 0 0 0 0,-1 1 0 0 0,1-1 0 0 0,0 0 0 0 0,0 1 0 0 0,0-1 0 0 0,0 1 0 0 0,0-1 0 0 0,0 0 0 0 0,0 1 0 0 0,0-1 0 0 0,0 1 0 0 0,1-1 0 0 0,-1 0 0 0 0,0 1 0 0 0,1-1 1 0 0,-1 0-1 0 0,1 1 0 0 0,0-1 0 0 0,-1 0 0 0 0,1 0 0 0 0,0 0 0 0 0,0 0 0 0 0,0 1 0 0 0,0-1 0 0 0,0 0 0 0 0,0 0 0 0 0,0-1 0 0 0,0 1 0 0 0,0 0 0 0 0,0 0 0 0 0,0 0 0 0 0,1-1 0 0 0,1 2 0 0 0,17 7 19 0 0,1-1 0 0 0,30 9-1 0 0,-40-14-13 0 0,-9-2 4 0 0,0 0-1 0 0,0-1 0 0 0,0 1 0 0 0,0 0 0 0 0,0 0 0 0 0,0 0 0 0 0,0 1 0 0 0,0-1 0 0 0,-1 0 0 0 0,1 1 0 0 0,0-1 0 0 0,-1 1 1 0 0,1-1-1 0 0,-1 1 0 0 0,1 0 0 0 0,-1 0 0 0 0,0 0 0 0 0,0 0 0 0 0,0 0 0 0 0,0 0 0 0 0,0 0 0 0 0,0 0 0 0 0,-1 0 0 0 0,1 0 1 0 0,-1 0-1 0 0,1 0 0 0 0,-1 1 0 0 0,0 1 0 0 0,0 1 9 0 0,0 0 1 0 0,-1 0 0 0 0,1-1-1 0 0,-1 1 1 0 0,0 0-1 0 0,0-1 1 0 0,-1 1-1 0 0,0-1 1 0 0,0 1 0 0 0,0-1-1 0 0,0 0 1 0 0,-3 5-1 0 0,2-5 13 0 0,-1 1 0 0 0,1-1 0 0 0,-1 1 0 0 0,0-1 0 0 0,-1 0 0 0 0,1-1 0 0 0,-1 1 0 0 0,1-1 0 0 0,-7 4 0 0 0,9-6-21 0 0,0 0-1 0 0,1 0 0 0 0,-1-1 1 0 0,0 1-1 0 0,0 0 1 0 0,1-1-1 0 0,-1 1 1 0 0,0-1-1 0 0,0 0 1 0 0,0 0-1 0 0,0 1 1 0 0,0-1-1 0 0,0 0 1 0 0,1-1-1 0 0,-1 1 1 0 0,0 0-1 0 0,0-1 0 0 0,0 1 1 0 0,0-1-1 0 0,1 1 1 0 0,-1-1-1 0 0,0 0 1 0 0,0 1-1 0 0,1-1 1 0 0,-1 0-1 0 0,1 0 1 0 0,-1-1-1 0 0,1 1 1 0 0,-1 0-1 0 0,1 0 0 0 0,-2-2 1 0 0,1 0-104 0 0,-1 0 0 0 0,1 0 0 0 0,0 0 0 0 0,0 0 0 0 0,1 0 1 0 0,-1 0-1 0 0,1-1 0 0 0,-1 1 0 0 0,1-1 0 0 0,0 1 0 0 0,0-1 0 0 0,0 1 0 0 0,1-1 0 0 0,-1 1 1 0 0,1-1-1 0 0,0 0 0 0 0,0 1 0 0 0,0-1 0 0 0,1 0 0 0 0,-1 1 0 0 0,1-1 0 0 0,0 1 0 0 0,0-1 1 0 0,0 1-1 0 0,0-1 0 0 0,1 1 0 0 0,0 0 0 0 0,2-4 0 0 0,3-2-920 0 0,-4 4 224 0 0,1 0 1 0 0,0 1-1 0 0,0-1 1 0 0,1 1-1 0 0,-1 0 0 0 0,1 0 1 0 0,0 1-1 0 0,0-1 0 0 0,8-3 1 0 0,4-1-1129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30:00.856"/>
    </inkml:context>
    <inkml:brush xml:id="br0">
      <inkml:brushProperty name="width" value="0.05" units="cm"/>
      <inkml:brushProperty name="height" value="0.05" units="cm"/>
      <inkml:brushProperty name="color" value="#006666"/>
    </inkml:brush>
  </inkml:definitions>
  <inkml:trace contextRef="#ctx0" brushRef="#br0">0 136 5825 0 0,'1'2'6695'0'0,"1"2"-3444"0"0,5 10-719 0 0,-4-9-2162 0 0,0 0-1 0 0,0 1 1 0 0,-1-1 0 0 0,0 0 0 0 0,0 1 0 0 0,0-1 0 0 0,-1 1 0 0 0,0 0 0 0 0,0-1 0 0 0,0 12 0 0 0,-1 6-337 0 0,-3 31 0 0 0,1-34 191 0 0,-4 48-93 0 0,0-21-32 0 0,3 1 0 0 0,4 64 0 0 0,5-66 121 0 0,-3-42 121 0 0,-2-28 8 0 0,-2-68 273 0 0,0-59-11 0 0,3 119-492 0 0,1 1 0 0 0,14-57-1 0 0,15-16-34 0 0,-27 89-95 0 0,2 1 1 0 0,0 0-1 0 0,0 0 1 0 0,18-23-1 0 0,-22 34 2 0 0,0 0 1 0 0,0 0-1 0 0,1 0 0 0 0,-1 1 0 0 0,1-1 1 0 0,0 1-1 0 0,-1 0 0 0 0,1 0 0 0 0,0 0 1 0 0,0 0-1 0 0,0 1 0 0 0,1 0 0 0 0,-1 0 0 0 0,0 0 1 0 0,0 0-1 0 0,1 1 0 0 0,-1-1 0 0 0,0 1 1 0 0,1 0-1 0 0,-1 1 0 0 0,0-1 0 0 0,1 1 1 0 0,-1 0-1 0 0,0 0 0 0 0,0 0 0 0 0,0 0 1 0 0,1 1-1 0 0,-1 0 0 0 0,-1 0 0 0 0,1 0 0 0 0,0 0 1 0 0,0 0-1 0 0,-1 1 0 0 0,0 0 0 0 0,1-1 1 0 0,-1 1-1 0 0,0 1 0 0 0,0-1 0 0 0,0 0 1 0 0,-1 1-1 0 0,4 5 0 0 0,-2-1 24 0 0,-1-1-1 0 0,0 1 1 0 0,0 0-1 0 0,-1 0 1 0 0,0 0-1 0 0,0 0 1 0 0,-1 0-1 0 0,0 1 1 0 0,-1-1-1 0 0,0 0 1 0 0,0 1 0 0 0,0-1-1 0 0,-1 0 1 0 0,-1 1-1 0 0,1-1 1 0 0,-1 0-1 0 0,-1 0 1 0 0,1 0-1 0 0,-6 10 1 0 0,0 1 41 0 0,5-13-13 0 0,1 1 0 0 0,-1-1 0 0 0,0 0 0 0 0,-1 0 0 0 0,1 0 0 0 0,-7 7 0 0 0,8-12-20 0 0,1 1 0 0 0,-1-1 0 0 0,1 0-1 0 0,-1 0 1 0 0,0 0 0 0 0,0 0 0 0 0,1 0 0 0 0,-1 0-1 0 0,0 0 1 0 0,0-1 0 0 0,0 1 0 0 0,0-1 0 0 0,0 1 0 0 0,0-1-1 0 0,1 0 1 0 0,-1 0 0 0 0,0 0 0 0 0,0 0 0 0 0,0 0-1 0 0,0 0 1 0 0,0 0 0 0 0,0-1 0 0 0,0 1 0 0 0,0-1 0 0 0,0 1-1 0 0,0-1 1 0 0,-2-1 0 0 0,1 0-4 0 0,-1 0-1 0 0,1 0 1 0 0,0 0-1 0 0,1-1 1 0 0,-1 1-1 0 0,0-1 1 0 0,1 1-1 0 0,-1-1 1 0 0,1 0-1 0 0,0 0 1 0 0,-3-4-1 0 0,-16-37-103 0 0,20 40-48 0 0,0 1-1 0 0,1-1 0 0 0,-1 1 0 0 0,1-1 1 0 0,0 1-1 0 0,0-1 0 0 0,0 1 1 0 0,0-1-1 0 0,1 1 0 0 0,-1 0 0 0 0,1-1 1 0 0,0 1-1 0 0,0-1 0 0 0,0 1 0 0 0,1 0 1 0 0,-1 0-1 0 0,1 0 0 0 0,-1-1 1 0 0,5-4-1 0 0,-1 2-914 0 0,-1 1-1 0 0,1-1 1 0 0,0 1 0 0 0,0 0 0 0 0,0 1 0 0 0,1-1 0 0 0,-1 1 0 0 0,13-7-1 0 0,-6 6-996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30:01.555"/>
    </inkml:context>
    <inkml:brush xml:id="br0">
      <inkml:brushProperty name="width" value="0.05" units="cm"/>
      <inkml:brushProperty name="height" value="0.05" units="cm"/>
      <inkml:brushProperty name="color" value="#006666"/>
    </inkml:brush>
  </inkml:definitions>
  <inkml:trace contextRef="#ctx0" brushRef="#br0">102 61 6641 0 0,'-2'3'933'0'0,"1"-1"0"0"0,-1 1 0 0 0,0 0 0 0 0,0-1 0 0 0,0 1 0 0 0,0-1 0 0 0,-5 4 1 0 0,0-1 55 0 0,0 0 1 0 0,0-1 0 0 0,-11 5 0 0 0,9-5 118 0 0,13-7-730 0 0,-1-1-1 0 0,0 0 1 0 0,0 0-1 0 0,0 0 0 0 0,0 0 1 0 0,-1 0-1 0 0,3-6 1 0 0,4-8-81 0 0,-5 14-257 0 0,-1-1 0 0 0,1 0 0 0 0,0 1 1 0 0,0-1-1 0 0,1 1 0 0 0,-1 0 0 0 0,1 0 0 0 0,0 1 0 0 0,0 0 0 0 0,0-1 0 0 0,6-1 0 0 0,-8 4-40 0 0,-1 0-1 0 0,1 0 1 0 0,-1 0-1 0 0,1 0 1 0 0,-1 1-1 0 0,1-1 1 0 0,0 1-1 0 0,0 0 1 0 0,-1-1-1 0 0,1 1 1 0 0,0 1-1 0 0,-1-1 1 0 0,1 0 0 0 0,0 1-1 0 0,-1-1 1 0 0,1 1-1 0 0,0 0 1 0 0,-1 0-1 0 0,1 0 1 0 0,-1 0-1 0 0,0 0 1 0 0,1 1-1 0 0,-1-1 1 0 0,0 1-1 0 0,0-1 1 0 0,4 5-1 0 0,1 1 8 0 0,-2 2 0 0 0,1-1 0 0 0,-1 1-1 0 0,0-1 1 0 0,-1 1 0 0 0,0 1 0 0 0,0-1-1 0 0,-1 1 1 0 0,-1-1 0 0 0,1 1 0 0 0,0 11-1 0 0,4 8 27 0 0,-7-25 6 0 0,1 0 1 0 0,-1-1-1 0 0,0 1 1 0 0,-1 0-1 0 0,1 0 1 0 0,-1 0 0 0 0,1 0-1 0 0,-3 6 1 0 0,2-9-24 0 0,1-1 1 0 0,-1 1-1 0 0,1-1 1 0 0,-1 0-1 0 0,1 1 1 0 0,-1-1-1 0 0,1 0 1 0 0,-1 1-1 0 0,1-1 1 0 0,-1 0-1 0 0,1 0 1 0 0,-1 1-1 0 0,1-1 1 0 0,-1 0-1 0 0,0 0 1 0 0,1 0-1 0 0,-1 0 1 0 0,1 0-1 0 0,-1 0 1 0 0,0 0-1 0 0,1 0 1 0 0,-1 0-1 0 0,1 0 1 0 0,-1 0-1 0 0,0 0 1 0 0,1 0-1 0 0,-1-1 1 0 0,1 1-1 0 0,-1 0 1 0 0,1 0-1 0 0,-1-1 1 0 0,1 1-1 0 0,-1 0 1 0 0,0-1-1 0 0,-32-16 242 0 0,14 6-58 0 0,-8-1 1 0 0,21 9-172 0 0,-1-1 0 0 0,0 1 0 0 0,0 1 0 0 0,0-1 0 0 0,0 1 0 0 0,0 0 0 0 0,0 1 0 0 0,-1-1 1 0 0,-8 1-1 0 0,12 1-31 0 0,1 1 0 0 0,-1 0-1 0 0,0 0 1 0 0,1 0 0 0 0,-1 1 0 0 0,1-1 0 0 0,0 1 0 0 0,-1 0 0 0 0,1 0 0 0 0,0 0 0 0 0,0 0 0 0 0,0 1 0 0 0,0-1-1 0 0,1 1 1 0 0,-1 0 0 0 0,0-1 0 0 0,1 1 0 0 0,0 1 0 0 0,0-1 0 0 0,-3 5 0 0 0,4-6 2 0 0,0 1 1 0 0,-1 0-1 0 0,1-1 1 0 0,0 1-1 0 0,0 0 0 0 0,0 0 1 0 0,1-1-1 0 0,-1 1 1 0 0,1 0-1 0 0,-1 0 1 0 0,1 0-1 0 0,0 0 1 0 0,0 0-1 0 0,1 0 0 0 0,-1 0 1 0 0,0-1-1 0 0,1 1 1 0 0,0 0-1 0 0,0 0 1 0 0,-1 0-1 0 0,2-1 0 0 0,-1 1 1 0 0,0 0-1 0 0,0-1 1 0 0,1 1-1 0 0,3 3 1 0 0,3 3 5 0 0,1-1 0 0 0,1 0 0 0 0,-1-1 1 0 0,1 0-1 0 0,1 0 0 0 0,-1-1 0 0 0,1-1 1 0 0,0 1-1 0 0,15 3 0 0 0,-5-2 25 0 0,1-1 0 0 0,-1-2-1 0 0,1 0 1 0 0,26 1 0 0 0,-45-5-8 0 0,1-1 0 0 0,0 1 0 0 0,-1-1 0 0 0,1 0 0 0 0,-1 0 1 0 0,1 0-1 0 0,-1-1 0 0 0,0 1 0 0 0,1-1 0 0 0,-1 0 0 0 0,0 1 1 0 0,0-2-1 0 0,0 1 0 0 0,4-4 0 0 0,1-1-456 0 0,1-1 1 0 0,-1 0-1 0 0,8-12 1 0 0,-9 7-6147 0 0,-5 11 5253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30:02.050"/>
    </inkml:context>
    <inkml:brush xml:id="br0">
      <inkml:brushProperty name="width" value="0.05" units="cm"/>
      <inkml:brushProperty name="height" value="0.05" units="cm"/>
      <inkml:brushProperty name="color" value="#006666"/>
    </inkml:brush>
  </inkml:definitions>
  <inkml:trace contextRef="#ctx0" brushRef="#br0">195 31 6897 0 0,'5'-4'3624'0'0,"-4"4"-3218"0"0,0-1 0 0 0,-1 1 0 0 0,1-1 0 0 0,0 1 0 0 0,0-1 0 0 0,0 1 0 0 0,-1-1 0 0 0,1 0 0 0 0,0 0 0 0 0,0 1 0 0 0,-1-1 0 0 0,1 0 0 0 0,-1 0 0 0 0,1 0 0 0 0,-1 0 0 0 0,1 0 0 0 0,-1 1 0 0 0,1-1 0 0 0,-1 0 0 0 0,0-2 0 0 0,0 3-259 0 0,0-1 1 0 0,0 0 0 0 0,-1 1-1 0 0,1-1 1 0 0,0 1 0 0 0,-1-1-1 0 0,1 1 1 0 0,-1-1 0 0 0,1 1-1 0 0,-1-1 1 0 0,1 1 0 0 0,-1 0-1 0 0,1-1 1 0 0,-1 1 0 0 0,1 0-1 0 0,-1-1 1 0 0,1 1-1 0 0,-1 0 1 0 0,1 0 0 0 0,-1-1-1 0 0,0 1 1 0 0,1 0 0 0 0,-1 0-1 0 0,0 0 1 0 0,1 0 0 0 0,-1 0-1 0 0,0 0 1 0 0,0 0 0 0 0,-19 0 783 0 0,12 0-883 0 0,1 1 1 0 0,0 1-1 0 0,0-1 1 0 0,0 1-1 0 0,1 0 0 0 0,-1 0 1 0 0,0 1-1 0 0,1 0 1 0 0,-1 1-1 0 0,1-1 1 0 0,0 1-1 0 0,0 0 0 0 0,1 0 1 0 0,-1 1-1 0 0,1 0 1 0 0,0 0-1 0 0,0 0 1 0 0,0 1-1 0 0,1-1 1 0 0,0 1-1 0 0,-4 8 0 0 0,1-3-49 0 0,0 0-1 0 0,1 1 1 0 0,0 0-1 0 0,1 0 1 0 0,-5 19-1 0 0,9-27 5 0 0,0 1 0 0 0,1 0-1 0 0,-1 0 1 0 0,1 0 0 0 0,0-1-1 0 0,1 1 1 0 0,-1 0 0 0 0,1 0 0 0 0,0 0-1 0 0,0-1 1 0 0,1 1 0 0 0,-1 0 0 0 0,1-1-1 0 0,0 0 1 0 0,0 1 0 0 0,1-1 0 0 0,-1 0-1 0 0,5 5 1 0 0,-1-2 12 0 0,0-1 0 0 0,0 1 0 0 0,1-1 0 0 0,0-1 0 0 0,0 1 0 0 0,1-1 0 0 0,0 0 0 0 0,0-1 0 0 0,0 0 0 0 0,0 0 0 0 0,0-1 0 0 0,1 0 0 0 0,0 0 0 0 0,0-1 0 0 0,-1 0 0 0 0,1-1 0 0 0,0 0 0 0 0,0 0 0 0 0,1-1 0 0 0,-1 0 0 0 0,0-1 0 0 0,0 0 0 0 0,0 0 0 0 0,0-1 0 0 0,11-3 0 0 0,-14 2-105 0 0,0 0 0 0 0,0 0 0 0 0,0-1 0 0 0,-1 0 0 0 0,11-8 0 0 0,-12 8-1031 0 0,1 0 0 0 0,0 1 0 0 0,0-1 0 0 0,0 1 0 0 0,0 0 1 0 0,11-4-1 0 0,-10 6-808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30:02.722"/>
    </inkml:context>
    <inkml:brush xml:id="br0">
      <inkml:brushProperty name="width" value="0.05" units="cm"/>
      <inkml:brushProperty name="height" value="0.05" units="cm"/>
      <inkml:brushProperty name="color" value="#006666"/>
    </inkml:brush>
  </inkml:definitions>
  <inkml:trace contextRef="#ctx0" brushRef="#br0">27 175 8258 0 0,'-17'-5'9393'0'0,"8"0"-6521"0"0,9 5-2812 0 0,0 0 0 0 0,0 0 0 0 0,0 0 0 0 0,0 0-1 0 0,0-1 1 0 0,0 1 0 0 0,0 0 0 0 0,-1 0-1 0 0,1 0 1 0 0,0 0 0 0 0,0 0 0 0 0,0 0 0 0 0,0 0-1 0 0,0-1 1 0 0,0 1 0 0 0,0 0 0 0 0,0 0 0 0 0,0 0-1 0 0,0 0 1 0 0,0 0 0 0 0,0 0 0 0 0,0-1-1 0 0,0 1 1 0 0,0 0 0 0 0,0 0 0 0 0,0 0 0 0 0,0 0-1 0 0,0 0 1 0 0,0 0 0 0 0,0-1 0 0 0,0 1-1 0 0,0 0 1 0 0,0 0 0 0 0,0 0 0 0 0,1 0 0 0 0,-1 0-1 0 0,0 0 1 0 0,0 0 0 0 0,0 0 0 0 0,0-1 0 0 0,0 1-1 0 0,0 0 1 0 0,0 0 0 0 0,0 0 0 0 0,0 0-1 0 0,1 0 1 0 0,-1 0 0 0 0,34-5 1118 0 0,-12 0-971 0 0,0 1 0 0 0,35-3 0 0 0,-9 1 173 0 0,-8 1-121 0 0,-15 3-104 0 0,43-11-1 0 0,-47 8-95 0 0,-16 4-28 0 0,0 0 0 0 0,0 0 1 0 0,0 0-1 0 0,0-1 0 0 0,0 0 0 0 0,-1 0 0 0 0,1 0 0 0 0,5-4 0 0 0,-9 5-16 0 0,0 1-1 0 0,-1-1 1 0 0,1 0 0 0 0,0 0-1 0 0,-1 0 1 0 0,1 0 0 0 0,-1 0-1 0 0,1 0 1 0 0,-1 0 0 0 0,0-1-1 0 0,1 1 1 0 0,-1 0 0 0 0,0 0-1 0 0,0 0 1 0 0,0 0 0 0 0,0 0-1 0 0,0-1 1 0 0,0 1 0 0 0,0 0-1 0 0,0 0 1 0 0,0 0 0 0 0,-1 0-1 0 0,1 0 1 0 0,0 0 0 0 0,-1 0-1 0 0,1-1 1 0 0,-1 1 0 0 0,1 0-1 0 0,-1 0 1 0 0,1 0 0 0 0,-2-1-1 0 0,0-1-3 0 0,0 0 0 0 0,0 0 1 0 0,0 0-1 0 0,0 1 0 0 0,-1-1 0 0 0,1 0 0 0 0,-1 1 0 0 0,1 0 0 0 0,-4-2 0 0 0,-9-5-5 0 0,12 7-4 0 0,1 0-1 0 0,-1 0 1 0 0,0 0 0 0 0,0 1-1 0 0,0-1 1 0 0,-1 1 0 0 0,1 0-1 0 0,0 0 1 0 0,0 0-1 0 0,-1 0 1 0 0,1 0 0 0 0,0 1-1 0 0,-1-1 1 0 0,1 1-1 0 0,-7 1 1 0 0,2 0-10 0 0,-1 1 1 0 0,0 0-1 0 0,1 1 0 0 0,-1 0 1 0 0,1 1-1 0 0,0 0 0 0 0,0 0 1 0 0,0 0-1 0 0,-10 8 0 0 0,3 0-12 0 0,1 1 0 0 0,1 0 0 0 0,-18 22 0 0 0,29-33 21 0 0,0 1 0 0 0,0 0 0 0 0,0-1 0 0 0,1 1 0 0 0,-1 0 0 0 0,1 0 0 0 0,0 0 0 0 0,0 0 0 0 0,0 0 0 0 0,0 0 0 0 0,1 0 0 0 0,-1 0 0 0 0,1 0 0 0 0,0 0 0 0 0,0 6 0 0 0,0-4 7 0 0,1 1-1 0 0,0-1 0 0 0,0 1 0 0 0,1-1 0 0 0,0 0 0 0 0,0 0 0 0 0,0 0 1 0 0,5 8-1 0 0,-2-5 1 0 0,0 0-1 0 0,0-1 1 0 0,1 1 0 0 0,1-1 0 0 0,-1-1 0 0 0,1 1 0 0 0,0-1 0 0 0,1 0 0 0 0,-1 0 0 0 0,12 5 0 0 0,-9-7 2 0 0,0 0 0 0 0,0 0 1 0 0,1-1-1 0 0,-1-1 0 0 0,1 0 0 0 0,0 0 1 0 0,18 0-1 0 0,4-3-222 0 0,39-4 0 0 0,-66 4-584 0 0,0 0-1 0 0,1-1 0 0 0,-1 1 0 0 0,0-2 1 0 0,0 1-1 0 0,0-1 0 0 0,-1 0 0 0 0,10-6 1 0 0,1 0-1453 0 0,-5 4 303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09.243"/>
    </inkml:context>
    <inkml:brush xml:id="br0">
      <inkml:brushProperty name="width" value="0.1" units="cm"/>
      <inkml:brushProperty name="height" value="0.1" units="cm"/>
      <inkml:brushProperty name="color" value="#333333"/>
    </inkml:brush>
  </inkml:definitions>
  <inkml:trace contextRef="#ctx0" brushRef="#br0">27 37 6985 0 0,'-3'1'749'0'0,"1"0"-1"0"0,-1 0 0 0 0,1 0 1 0 0,-1 0-1 0 0,1-1 0 0 0,-1 1 1 0 0,1-1-1 0 0,-4 1 0 0 0,6-1 42 0 0,25-5 934 0 0,5-3-1224 0 0,1 1 0 0 0,0 1-1 0 0,0 2 1 0 0,61-1 0 0 0,-20 8-89 0 0,75 12 1 0 0,-141-14-404 0 0,-1 0 0 0 0,0-1 0 0 0,1 0 0 0 0,-1 0-1 0 0,9-1 1 0 0,-12 0-230 0 0,0 1-1 0 0,0-1 0 0 0,-1 1 0 0 0,1-1 0 0 0,0 0 0 0 0,0 0 1 0 0,0 0-1 0 0,-1 0 0 0 0,1 0 0 0 0,0 0 0 0 0,-1 0 1 0 0,1 0-1 0 0,-1-1 0 0 0,0 1 0 0 0,1-1 0 0 0,-1 1 1 0 0,0-1-1 0 0,2-2 0 0 0,0-1-1480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26T04:30:03.192"/>
    </inkml:context>
    <inkml:brush xml:id="br0">
      <inkml:brushProperty name="width" value="0.05" units="cm"/>
      <inkml:brushProperty name="height" value="0.05" units="cm"/>
      <inkml:brushProperty name="color" value="#006666"/>
    </inkml:brush>
  </inkml:definitions>
  <inkml:trace contextRef="#ctx0" brushRef="#br0">285 38 11098 0 0,'1'-1'530'0'0,"0"0"0"0"0,-1 0 0 0 0,1 0-1 0 0,0-1 1 0 0,-1 1 0 0 0,1 0-1 0 0,-1 0 1 0 0,1 0 0 0 0,-1 0-1 0 0,0-1 1 0 0,0 1 0 0 0,1 0 0 0 0,-1 0-1 0 0,0-1 1 0 0,0-1 0 0 0,0 3-368 0 0,-1-1-1 0 0,1 1 1 0 0,0-1 0 0 0,0 0 0 0 0,-1 1 0 0 0,1-1-1 0 0,0 1 1 0 0,-1-1 0 0 0,1 1 0 0 0,-1-1 0 0 0,1 1-1 0 0,-1-1 1 0 0,1 1 0 0 0,-1-1 0 0 0,1 1 0 0 0,-1-1-1 0 0,1 1 1 0 0,-1 0 0 0 0,1-1 0 0 0,-1 1 0 0 0,0 0-1 0 0,-5-2-45 0 0,1 1 0 0 0,-1 0-1 0 0,1 0 1 0 0,-1 1 0 0 0,-9-1-1 0 0,4 1 345 0 0,6 0-428 0 0,0 1 1 0 0,0-1 0 0 0,1 1 0 0 0,-1 0 0 0 0,0 0 0 0 0,1 1 0 0 0,-1-1-1 0 0,1 1 1 0 0,-1 0 0 0 0,1 0 0 0 0,0 1 0 0 0,0 0 0 0 0,0-1 0 0 0,0 1-1 0 0,-4 4 1 0 0,3-2-30 0 0,0 0-1 0 0,0 0 1 0 0,0 0-1 0 0,1 1 1 0 0,-1 0-1 0 0,1 0 1 0 0,1 0-1 0 0,-1 0 1 0 0,-3 12-1 0 0,6-16-1 0 0,0 0-1 0 0,0 0 1 0 0,0 0-1 0 0,1 0 1 0 0,0 0-1 0 0,-1 0 1 0 0,1 0-1 0 0,0 1 1 0 0,0-1-1 0 0,0 0 1 0 0,0 0-1 0 0,0 0 1 0 0,0 1-1 0 0,1-1 0 0 0,-1 0 1 0 0,2 4-1 0 0,0-3 11 0 0,1 0-1 0 0,-1-1 1 0 0,0 1 0 0 0,1 0-1 0 0,0-1 1 0 0,-1 1-1 0 0,1-1 1 0 0,0 0-1 0 0,5 3 1 0 0,12 8 49 0 0,-1 1 1 0 0,32 29 0 0 0,-45-36-39 0 0,1 0 0 0 0,-1 0-1 0 0,0 0 1 0 0,-1 1 0 0 0,0 0-1 0 0,0 0 1 0 0,0 0 0 0 0,-1 1 0 0 0,-1-1-1 0 0,4 11 1 0 0,-7-17 1 0 0,0 1 0 0 0,1 0 0 0 0,-2-1 0 0 0,1 1 0 0 0,0-1 0 0 0,0 1 0 0 0,-1-1 1 0 0,0 1-1 0 0,1-1 0 0 0,-1 1 0 0 0,0-1 0 0 0,0 1 0 0 0,0-1 0 0 0,0 0 0 0 0,-1 0 0 0 0,1 0 0 0 0,-1 1 0 0 0,1-1 0 0 0,-1-1 0 0 0,0 1 0 0 0,0 0 0 0 0,0 0 0 0 0,0-1 0 0 0,-2 3 0 0 0,-4 1 21 0 0,0 1 0 0 0,0-1 0 0 0,0-1-1 0 0,0 1 1 0 0,-14 4 0 0 0,16-8-194 0 0,-1 1-1 0 0,1-1 1 0 0,-1 0 0 0 0,0 0-1 0 0,1-1 1 0 0,-1 0 0 0 0,1 0-1 0 0,-1 0 1 0 0,0-1 0 0 0,1 0 0 0 0,-10-3-1 0 0,-7-3-2727 0 0,-39-18 0 0 0,58 23 2486 0 0,-14-5-1680 0 0</inkml:trace>
</inkml:ink>
</file>

<file path=ppt/ink/ink7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10-14T22:39:20.871"/>
    </inkml:context>
    <inkml:brush xml:id="br0">
      <inkml:brushProperty name="width" value="0.1" units="cm"/>
      <inkml:brushProperty name="height" value="0.1" units="cm"/>
      <inkml:brushProperty name="fitToCurve" value="1"/>
    </inkml:brush>
  </inkml:definitions>
  <inkml:trace contextRef="#ctx0" brushRef="#br0">-3 312 22 0,'-5'0'11'0,"25"-13"-10"0,-10 9 19 16,0-1-18-16,10-8 0 16,4 0 2-16,6-9 0 15,5 4-5-15,4-8 1 16,11 0 2-16,9-5 1 16,1 5-1-16,-6 4 0 0,0 4-1 15,-4 0 1-15,-15 1-2 16,-11 4 1-16,1 4-2 15,-5 0 1-15,-5 5-4 16,-5-1 1-16,-1 5-6 16,1 0 1-16,0 0-2 15,10 9 1-15</inkml:trace>
  <inkml:trace contextRef="#ctx0" brushRef="#br0" timeOffset="1">349-75 22 0,'0'0'11'0,"9"9"-7"0,-9-9 12 16,5 0-14-16,-5 9 1 15,0 0 2-15,5 4 1 0,0 0-7 16,0-4 1-16,0 9 5 16,0 8 0-16,10 9-1 15,-5 14 1-15,0 3-1 16,0 10 0-16,0 4 0 15,-1-5 0-15,6-3-1 16,0-10 0-16,5-4-1 16,-10-4 0-16,0-10-1 15,0-3 1-15,-5-10-4 16,0-4 1-16,-5-8-6 16,0-5 0-16,0-13-7 15,0-5 1-15,4 1-2 16,-4-10 0-16</inkml:trace>
  <inkml:trace contextRef="#ctx0" brushRef="#br0" timeOffset="2">735 79 18 0,'-5'5'9'0,"10"12"-5"15,-1-8 16-15,1 4-17 16,0 0 0-16,0 9 2 0,5 0 1 16,0 0-6-16,0 5 0 15,0-1 5-15,-5 5 0 31,0 22-1-31,0-14 0 16,0-8-1-16,0-4 0 16,5-5-2-16,4-9 1 15,11-4 0-15,0-1 0 16,5-3-1-16,4-1 1 16,1-4-1-16,4-4 1 15,1-1-1-15,0-8 0 0,-6 4-1 16,-4 5 0-16,-5-5-5 15,-11 5 0-15,-4-1-6 16,-10 5 1-16,10-8-4 16,0 8 1-16</inkml:trace>
  <inkml:trace contextRef="#ctx0" brushRef="#br0" timeOffset="3">779 207 17 0,'-15'9'8'0,"20"-18"-4"0,-5 9 8 0,10 0-10 16,0-5 0-16,5 1 0 15,0-5 1-15,4-4-4 16,1-5 1-16,5 1 0 16,-5-1 0-16,0 1-6 15,4-1 0-15</inkml:trace>
  <inkml:trace contextRef="#ctx0" brushRef="#br0" timeOffset="4">829 453 13 0,'-15'-4'6'0,"34"-1"4"15,-9 5 5-15,5-8-13 0,5-6 1 16,5-3 1-16,4-1 0 16,6 1-6-16,-5-1 1 15,4 0 1-15,1 1 1 16,-10 8-8-16,0-4 1 15</inkml:trace>
  <inkml:trace contextRef="#ctx0" brushRef="#br0" timeOffset="5">1086-13 25 0,'0'9'12'0,"15"4"-4"0,-5-13 19 16,4 0-24-16,1 4 0 15,10 5 3-15,10 4 1 16,-6 9-7-16,6-4 0 16,0 4 5-16,-6 0 1 0,1 4-3 15,0-4 1 1,-1 0-2-16,11 0 1 0,0 0-2 15,-1-4 0-15,-4-1-1 16,-6-8 1-16,-4 4-4 16,-5-8 0-16,-5 4-6 15,-5-5 0-15,-10-4-6 16,5-9 1-16</inkml:trace>
  <inkml:trace contextRef="#ctx0" brushRef="#br0" timeOffset="6">1487-57 29 0,'-5'0'14'0,"10"18"-11"15,-5-10 20-15,0 1-21 0,0 4 1 16,0 18 0-16,-5 9 1 15,5 8-5-15,-5-4 1 16,0 4 2-16,0 1 1 16,0-10-2-16,0 1 0 15,0-5-1-15,0-13 1 16,5-4-6-16,0-9 1 16,0-9-6-16,0 0 1 15,10-18-2-15,10-4 0 16</inkml:trace>
  <inkml:trace contextRef="#ctx0" brushRef="#br0" timeOffset="7">1734-101 26 0,'-5'13'13'0,"20"-4"-8"16,-10-5 26-16,0 5-29 15,5 9 1-15,-5-5 2 16,0 5 1-16,5 12-6 16,-1 6 0-16,1-1 4 15,0 0 1-15,0 0-2 16,5 5 1-16,5-5-2 16,0-4 0-16,4-9-1 0,-9 0 0 15,0 0-6 1,0-18 1-16,0 0-9 0,-5-8 1 15,4-14-2-15,-9 1 1 16</inkml:trace>
  <inkml:trace contextRef="#ctx0" brushRef="#br0" timeOffset="8">1501 9 29 0,'0'4'14'0,"20"-4"-11"0,-10 0 25 0,5-4-25 16,15-5 1-16,9-4 0 15,6 0 1-15,4 0-7 16,11-5 0-16,-1 5 4 16,0 0 1-16,1-5-8 15,-16 9 0-15,-4 0-6 16,4 5 0-16</inkml:trace>
  <inkml:trace contextRef="#ctx0" brushRef="#br0" timeOffset="9">2630-273 25 0,'-5'-4'12'0,"20"8"-6"0,-11 1 13 15,6 4-16-15,0 8 1 16,-5 5 2-16,0 9 1 16,0 9-8-16,5-5 0 15,0 9 5-15,-5-5 0 16,0 1-2-16,0-5 0 15,5-8-1-15,0-1 0 16,-6-8-4-16,6-5 1 0,-5-13-7 16,5-5 1-16,5-3-4 15,5-14 1-15</inkml:trace>
  <inkml:trace contextRef="#ctx0" brushRef="#br0" timeOffset="10">2996-334 29 0,'0'22'14'0,"-5"22"-10"16,5-35 24-16,0-1-26 16,0 10 1-16,0 8 2 15,0 5 0-15,0 0-7 16,0 4 1-16,0 0 4 0,0-13 0 15,5 0-2-15,-5-13 1 16,5 0-1-16,-5 0 1 16,5-5-1-16,0-13 0 15,0-4-1-15,-5-9 0 16,0-4-1-16,0-9 0 16,0 8-1-16,0 1 0 15,0-5 0-15,0 0 0 16,0 0 0-16,0 5 1 15,0 4 0-15,0 0 0 0,0 4 0 16,0 10 1-16,5-1 1 16,4 9 0-16,1 9 2 15,5 4 1-15,0 4 0 16,10 1 1-16,-1-5 0 16,6 5 1-16,0-1-2 15,4 5 1-15,1 5-3 16,-5-5 1-16,4 0-2 15,-9-5 1-15,-5-3-2 16,0-1 1-16,-5-9 0 16,-1-8 0-16,-4-9-1 15,0-5 1-15,-5 0-1 16,0-4 1-16,-5-8-1 16,0-10 1-16,0 0-2 15,-5 1 1-15,5-5-2 16,-5 4 1-16,0 5-3 0,0 0 0 15,0 0-3-15,0 13 0 16,1 4-7-16,-1 9 1 16,5 14-3-16,-15 4 1 15</inkml:trace>
  <inkml:trace contextRef="#ctx0" brushRef="#br0" timeOffset="11">4312-53 17 0,'-10'-8'8'0,"-5"3"-3"0,15 5 9 0,-5 0-11 0,0 0 0 16,0 0 4-16,5 0 0 15,-5-4-7-15,0-1 0 16,5 5 5-16,-4 0 1 16,-1-4-1-16,0 4 1 15,0 0-1-15,5 0 0 16,0 0-1-16,-5 0 1 15,0 0-1-15,5 0 0 16,0 0-1-16,0 0 1 0,0 0-2 16,10-4 1-16,0-5-1 15,4 0 0-15,1 5-1 16,5-5 1-16,0 0-1 16,10 0 0-16,4 0 0 15,-4-4 0-15,5-4-1 16,4 3 1-16,6 1-1 15,14 0 1-15,10-9-1 16,15 0 0-16,15-4 0 16,5-5 1-16,10-4 0 15,15-9 0-15,4-5 0 16,21-3 0-16,-16-10 0 16,11 5 0-16,4 0-1 15,-4 4 0-15,9 4 0 16,-25 1 0-16,-9 4 0 15,-10 13 0-15,-10 1 0 16,-15-6 0-16,-5 10 0 0,-20 4 0 16,-14 9 0-16,-11 4 1 15,-14 0-1-15,-5 0 0 16,-5 1 0-16,-5 3 1 16,-5-4-1-16,-5 9 1 15,-5-4-1-15,-5 0 0 16,-5-1-1-16,-5-4 1 15,-5 1 0-15,-9 3 0 16,4 1-1-16,-5-5 1 16,1 0-1-16,-6 0 1 0,-4 1 0 15,9 3 0-15,5 1-1 16,11-5 0-16,-1 5 1 16,10-1 0-16,5 5-1 15,5 0 0-15,10 0 0 16,15 0 1-16,-1-4-1 15,11-5 1-15,14 0-1 16,6 0 1-16,4 5 0 16,6 4 0-16,-6 4 0 15,0 5 0-15,1 0 0 16,-11 9 0-16,-14 4 0 16,-10 0 0-16,-6-5 0 15,-9 1 0-15,-15 4 0 16,0 4 0-16,-9 5 0 15,-6 4 0-15,-5 5 0 16,-5-9 1-16,1-5-1 16,-1-4 1-16,0 4-1 0,-4-8 1 15,9-9 0-15,0-1 0 16,5-3 0-16,5-10 0 16,6-8-1-16,4-9 1 15,5-9-1-15,0-4 1 16,5 5-2-16,-5-6 1 15,0 1 0-15,0 4 0 16,0 5 0-16,0 4 0 16,0 4 0-16,0 5 0 15,0 0-5-15,5 4 1 0,-5 9-8 16,9 0 0-16,6 9-7 16,0-18 1-16</inkml:trace>
  <inkml:trace contextRef="#ctx0" brushRef="#br0" timeOffset="12">1210 1047 20 0,'-45'-35'10'0,"40"4"-5"16,5 27 13-16,0 4-16 16,0 0 1-16,15 8 3 15,-10 6 0-15,5 8-6 16,10 8 0-16,-6 10 5 15,1 8 1-15,0-4-1 0,0 0 1 16,0 0-3-16,-5-4 1 31,0-1-1-31,-6-8 0 16,-8-9-2-16,4-13 1 16,-10-9-1-16,-5-13 0 15,0 0 0-15,0-14 0 16,0-17-1-16,0 0 1 15,1-4-2-15,-1-1 1 16,5 6 0-16,5-6 0 0,5 5-1 16,5 0 1-16,5 5 0 15,10 3 0-15,4 10-1 16,1 4 1-16,5 0-1 16,4 4 0-16,-4 10 0 15,-5 3 1-15,0-4 0 16,-6 9 0-16,-4 14 0 15,-5 3 0-15,0 5 0 16,-10 0 1-16,0 5-1 16,-5-1 1-16,-5 0-1 15,-5-4 1-15,0-4-1 16,-9-5 0-16,-1 0 0 16,0-4 1-16,0 0-5 15,11-5 1-15,4 1-6 16,5-5 1-16,5 0-6 15,20-13 1-15</inkml:trace>
  <inkml:trace contextRef="#ctx0" brushRef="#br0" timeOffset="13">1595 1192 27 0,'-4'0'13'0,"43"-26"-9"0,-24 12 21 0,0-3-25 16,10-1 1-16,4 1 0 16,1-1 0-16,14-4-2 15,1 5 1-15,4-1-6 16,1-4 1-16,-1 0-4 15,6 0 1-15</inkml:trace>
  <inkml:trace contextRef="#ctx0" brushRef="#br0" timeOffset="14">1635 1249 20 0,'-10'57'10'0,"25"-39"-3"0,-5-14 10 16,-5 5-13-16,0-4 0 16,-5-1 2-16,0-4 1 15,0 0-9-15,0-9 1 0,0 0 4 16,0-8 1-16,0-10-2 16,0-3 1-16,0-14-3 15,0-14 1-15,-5 1-1 16,5-4 1-16,5 8-1 15,0 5 0-15,0 8 0 16,0 5 0-16,0 8-1 16,4 5 1-16,-4 9 0 15,5 9 0-15,0 4 0 16,5 4 1-16,0 14 0 16,5 8 1-16,4 1 1 15,6 8 0-15,5 0-1 16,-1 5 1-16,6-5-1 15,-5-4 1-15,-6-5-2 16,-4-4 1-16,-5 0-6 16,-5-9 1-16,0-8-8 0,-6-1 1 15,1-4-4-15,-10 0 1 16</inkml:trace>
  <inkml:trace contextRef="#ctx0" brushRef="#br0" timeOffset="15">2283 704 29 0,'-10'9'14'0,"-9"-1"-8"15,14-3 25-15,0-1-28 16,0 9 0-16,0-4 4 0,-5 4 0 16,5 9-8-16,0 14 1 15,0 3 5-15,0 1 1 16,0-1-1-16,5 5 1 16,0 0-3-16,0 0 0 15,0-4-1-15,0-5 0 16,10-4-1-16,0-9 1 15,5-9-2-15,5-4 0 16,4-14 1-16,1-3 1 16,0-6-2-16,0-3 1 15,-6-10-1-15,-9 6 1 16,-5-1-2-16,-10 0 1 16,-5 4-3-16,-5 5 1 0,1 4 1 15,-1 9 0-15,0 9-1 16,0 0 0-16,0-1 0 15,0 6 1-15,6-6-1 16,4-3 0-16,0-1-4 16,0-8 1-16,5-5-6 15,5 0 0-15,9-4-4 16,11-13 1-16</inkml:trace>
  <inkml:trace contextRef="#ctx0" brushRef="#br0" timeOffset="16">2570 647 28 0,'-10'-5'14'0,"10"5"-8"0,0 0 22 16,5 5-25-16,0 3 0 15,0 6 3-15,0 8 0 16,0 4-6-16,0 14 0 15,-5-1 5-15,5 5 1 16,5 0-2-16,-5 0 1 16,0-9-2-16,5 1 0 15,5-10-2-15,4-4 1 16,6-9-1-16,5 0 0 0,-1-8-1 16,6-10 1-1,-5 5-1-15,-1-4 1 0,1-5-1 16,-5 0 0-16,-5 1 0 15,-5-1 0-15,-1 0-6 16,-4 0 1-16,0 0-8 16,-5 1 0-16,0 3-3 15,5 1 1-15</inkml:trace>
  <inkml:trace contextRef="#ctx0" brushRef="#br0" timeOffset="17">2649 968 28 0,'15'-9'14'0,"30"-26"-16"0,-25 22 21 16,4 4-19-16,6 0 1 16,0-4-1-16,4 4 1 15,-4 0-4-15,-5-4 0 16,-5 4-4-16,-6-4 0 15</inkml:trace>
  <inkml:trace contextRef="#ctx0" brushRef="#br0" timeOffset="18">2630 796 24 0,'0'0'12'0,"34"-31"-8"0,-14 18 17 0,10-4-21 15,9-1 0-15,1-4-9 16,-1 0 0-16,16-4 6 16,9-1 0-16</inkml:trace>
</inkml:ink>
</file>

<file path=ppt/ink/ink7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10-14T22:39:20.890"/>
    </inkml:context>
    <inkml:brush xml:id="br0">
      <inkml:brushProperty name="width" value="0.1" units="cm"/>
      <inkml:brushProperty name="height" value="0.1" units="cm"/>
      <inkml:brushProperty name="fitToCurve" value="1"/>
    </inkml:brush>
  </inkml:definitions>
  <inkml:trace contextRef="#ctx0" brushRef="#br0">3097 9 14 0,'20'0'7'0,"-5"-4"1"0,-15 4 8 0,5-5-13 16,-5 5 0-16,0 0 3 16,0 0 1-16,0 0-7 15,0 0 0-15,0 5 6 16,-5-1 1-16,0 0-1 16,-5 1 1-16,0-1-1 15,0 5 0-15,-14-5-2 16,-11 1 1-16,-5-1-1 15,-4-4 0-15,-6 5-1 16,-19-1 1-16,-20 5-2 16,0 4 0-16,-40 0-1 15,-19 0 0-15,-40 9-1 16,-10-4 1-16,-15 8-1 0,-14 14 1 31,-46 22 0-31,56-14 1 16,48-13-1-16,36-9 1 15,39-8 0-15,25-5 0 16,24-13 0-16,20-13 0 16,15-5-2-16,10 1 0 15,10-5 0-15,5-4 0 16,5 4 0-16,5 0 0 16,4 0 0-16,6 0 0 15,-10 0 0-15,-1 0 1 16,-4 4-1-16,-5 0 0 0,-5 5 0 15,-5 4 0-15,-15 5 0 16,-15 8 0-16,-14 1 0 16,-1 8 0-16,-9 0-1 15,-16 14 1-15,-9 8 0 16,-10 9 0-16,10 4 0 16,5 0 0-16,-1 1 0 15,11-10 0-15,14-3 0 16,11-6 0-16,19-3 0 15,15-5 0-15,10-5 0 16,19-3 1-16,26-1-1 16,9 0 1-16,10-4-1 15,-4 0 1-15,4-1-1 16,0-3 1-16,-10-1 0 16,-14 5 0-16,-6 0-1 0,-14-5 0 15,-10 1-2-15,-5 8 0 16,-5-9-8-16,0 5 0 15,4-5-9-15,11 5 0 16</inkml:trace>
</inkml:ink>
</file>

<file path=ppt/ink/ink7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10-14T22:39:20.891"/>
    </inkml:context>
    <inkml:brush xml:id="br0">
      <inkml:brushProperty name="width" value="0.1" units="cm"/>
      <inkml:brushProperty name="height" value="0.1" units="cm"/>
      <inkml:brushProperty name="fitToCurve" value="1"/>
    </inkml:brush>
  </inkml:definitions>
  <inkml:trace contextRef="#ctx0" brushRef="#br0">26 140 24 0,'5'5'12'0,"0"-1"-1"0,-5-4 4 0,0 0-10 16,0 0 1-16,0 0 2 15,0 0 1-15,5 5-10 16,-5-1 0-16,0 9 8 16,0 18 0-16,0 0-2 15,0 0 1-15,0 8-2 16,0 5 1-16,5 5-3 15,0-5 1-15,-5-9-2 16,10-4 1-16,-10-5-2 16,5-9 1-16,-5-12 0 15,0-14 0-15,0-8-1 16,0-10 1-16,0-4-1 16,0-8 1-16,0-5-1 15,0-9 1-15,0 9-1 16,-5-4 0-16,-5 8 0 0,10 5 0 15,-10 4 0-15,0 9 0 16,0 4-1-16,5 10 1 16,0-1-1-16,5 9 1 15,0 4-1-15,10 9 1 16,0 1-1-16,5-10 1 16,5 9-1-16,0 5 1 15,9 4 0-15,6 9 0 16,5-5 0-16,-1 0 0 0,1 1 0 15,-20-5 1-15,9-5-1 16,-9 1 0-16,-5 0 0 16,-10-10 1-16,10-3-1 15,-15-1 1-15,0-4-1 16,10-9 1-16,-6-4 0 16,1-9 0-16,0-4-1 15,-5-1 0-15,0 5-1 16,0 0 1-16,5 0 0 15,-5 0 0-15,0-4-1 16,5 4 0-16,0-4 0 16,5-1 0-16,0 5 0 15,0 0 0-15,0 9 0 16,0 0 1-16,5 4 0 16,-1 5 0-16,1 4-1 15,0 0 1-15,0 4 0 0,-5 1 0 16,0 3 0-16,0 10 0 15,0-5 0-15,-1 0 0 16,-4-4-1-16,0 4 1 16,10 0 0-16,-5 1 0 15,0-10 0-15,0 5 0 16,0 0-1-16,-5 4 1 16,0 4 0-16,-5 5 1 15,5 0-1-15,-5 0 0 16,5 0-1-16,-1 5 1 15,1-5 0-15,10-5 1 16,-5 5-1-16,5-4 0 0,0 4 0 16,0-4 1-16,9-5 0 15,1-9 0-15,0 1-1 16,0-5 1-16,4 0-1 16,1-5 1-16,0-4-1 15,4 5 1-15,-9-5-1 16,0 0 0-16,-5 1-4 15,-6 3 0-15,-14 5-6 16,0 0 1-16,-4-4-8 16,-1-1 1-16</inkml:trace>
  <inkml:trace contextRef="#ctx0" brushRef="#br0" timeOffset="1">595 158 19 0,'-29'0'9'0,"24"-4"-6"16,5 4 14-16,10 0-15 16,4-5 0-16,11-8 3 15,5 4 1-15,4 0-7 16,6-8 0-16,-5 4 3 16,9-1 1-16,-4 1-1 15,-1 0 0-15,1 4-1 16,5 5 0-16,-16-5 0 0,1 9 1 15,-5 0 0-15,-1 0 0 16,-4 0 1-16,0 5 0 16,-5-1 0-16,-5 5 1 15,0 4 0-15,-1 9 0 16,-4-5 0-16,10 1 1 16,-5 4-2-16,0 4 1 15,-5 10-1-15,0-6 0 16,0 1-1-16,-5-4 0 15,0-5-1-15,5-5 0 16,0-4 0-16,0-4 0 16,0-4-1-16,10-5 1 0,-6-9-1 15,1-9 1-15,0-4-1 16,0-4 1-16,5-1-1 16,0 1 0-16,0 8 0 15,0 5 1-15,-1 4-1 16,-4 5 0-16,0-9 0 15,5 13 0-15,-10 0-1 16,10-5 1-16,-5 5-1 16,0 0 1-16,-1 0 0 15,1 5 0-15,5 8-1 16,0 5 1-16,5 4-1 16,0 0 1-16,4 0 0 15,-4 0 1-15,5-5-1 16,-5 1 1-16,0-9 0 0,-6-5 0 15,11-4-1-15,-5-9 1 16,-5-4-1-16,0-5 0 16,-1-4 0-16,-4 0 1 15,-5 0-1-15,-5-4 0 16,0-5 0-16,-5 5 0 16,0-1 0-16,-5 10 0 15,1-5 0-15,4 9 0 16,-5 4-3-16,10 0 1 15,0 5-5-15,0-5 1 16,10 9-6-16,4 4 0 16,6-4-5-16,20 5 0 15</inkml:trace>
  <inkml:trace contextRef="#ctx0" brushRef="#br0" timeOffset="2">595 294 20 0,'0'0'10'0,"30"-13"-3"0,-20 4 5 16,10 1-9-16,4-1 0 16,11-4 2-16,0 4 0 15,-6 0-7-15,1 0 1 16,-5 5 3-16,9-1 0 15,-9 5-7-15,-5 0 0 0,-15 0-4 16,15 0 1-16</inkml:trace>
  <inkml:trace contextRef="#ctx0" brushRef="#br0" timeOffset="3">2268 360 68 0,'0'0'34'0,"-50"14"-34"0,35-10 35 16,-4-4-36-16,-6 0 1 16,0 0 0-16,-5 0 0 0,16-4-5 15,-6-1 0-15,5 1-9 16,5-1 1-16,20 1-4 16,0-5 1-16</inkml:trace>
  <inkml:trace contextRef="#ctx0" brushRef="#br0" timeOffset="4">2297-31 25 0,'-24'-13'12'0,"24"-5"-3"16,0 18 16-16,-5-4-23 15,-5 4 1-15,-5 0 3 16,0 0 0-16,-5 0-6 16,-4 4 0-16,-6 5 5 15,5 4 1-15,0 0-2 16,1 5 1-16,4 4-2 15</inkml:trace>
</inkml:ink>
</file>

<file path=ppt/ink/ink7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10-14T22:39:20.896"/>
    </inkml:context>
    <inkml:brush xml:id="br0">
      <inkml:brushProperty name="width" value="0.1" units="cm"/>
      <inkml:brushProperty name="height" value="0.1" units="cm"/>
      <inkml:brushProperty name="fitToCurve" value="1"/>
    </inkml:brush>
  </inkml:definitions>
  <inkml:trace contextRef="#ctx0" brushRef="#br0">401 42 21 0,'-10'-22'10'0,"20"0"-8"0,-10 22 18 0,0 0-17 16,0 0 1-16,-5 0 3 15,0 4 1-15,0 0-8 16,-5 1 0-16,0 4 8 16,-5-5 0-16,-5 5-2 15,-4 8 1-15,-1-3-2 16,-5 3 0-16,1-4-2 15,-1 9 1-15,-5 5-2 16,6 8 0-16,-6-4-1 16,0-9 1-16,11 0-1 15,4 0 1-15,10 0-1 16,5 0 0-16,10 0 0 0,5-5 0 16,5 1 0-16,4 4 1 15,16-5-1-15,0 5 1 16,4 0-1-16,1 0 0 15,4-4 0-15,1 0 0 16,-6-5-1-16,1 0 1 16,-5 0-1-16,-6-8 0 15,-9 3-4-15,0-3 0 16,-5 3-8-16,-5 1 0 16,0 0-6-16,9 0 0 0</inkml:trace>
  <inkml:trace contextRef="#ctx0" brushRef="#br0" timeOffset="1">1890 55 21 0,'-5'0'10'0,"5"0"-3"0,0 0 10 0,-5 4-13 15,5 1 0-15,-5-1 2 16,0 0 1-16,-5 1-8 15,0-1 0-15,-9 0 7 16,-1 1 0-16,-10-1-1 16,-9 5 1-16,-1 4-1 15,-14-8 0-15,-26 8-1 16,21-4 0-16,-65 4-2 16,-4 13 1-16,-26-4-2 15,1 9 0-15,-5-13-1 16,4-5 1-16,31-4-1 15,19 4 1-15,24-9-1 16,16 5 1-16,20-9-1 16,14-4 0-16,15-10 0 0,5 6 0 15,10-6-5-15,10 1 1 16,5 0-5-16,0 0 0 16,0 4-5-16,-1 5 0 15,11-1-2-15,-5 5 1 16</inkml:trace>
  <inkml:trace contextRef="#ctx0" brushRef="#br0" timeOffset="2">2053-90 18 0,'0'26'9'0,"20"-17"-3"15,0-18 7-15,5 9-11 16,14-9 1-16,6-4 1 0,-6 9 0 16,6-10-5-16,9 6 1 15,6 12 3-15,-6 5 0 16,1 4-2-16,-16-4 1 15,1 13-1-15,-16 4 1 16,-9 1-1-16,-10 3 0 16,-10-3-1-16,-5 8 1 15,-9 0-1-15,-11 5 1 16,-5-10-1-16,-4 1 1 16,4 0-1-16,0-5 1 0,1 1-2 15,4-10 1 1,5-3-4-16,1-6 0 0,24-3-6 15,10-10 1-15</inkml:trace>
  <inkml:trace contextRef="#ctx0" brushRef="#br0" timeOffset="3">2227-174 27 0,'-15'4'13'0,"30"5"-8"0,-15-9 13 16,0 9-15-16,0 4 0 16,0 5 2-16,0 4 1 15,9 9-7-15,-4 8 0 16,-5 1 4-16,0 8 1 16,0 0-2-16,0 1 0 15,5-10-2-15,0-3 1 0,-5-6-2 16,5-3 0-16,0-10-5 15,-5-3 1-15,15-10-6 16,5-4 0-16</inkml:trace>
  <inkml:trace contextRef="#ctx0" brushRef="#br0" timeOffset="4">2989 99 24 0,'-15'0'12'0,"10"-27"-9"16,0 23 16-16,-5 4-16 15,-5-4 0-15,0 4 2 16,-5 0 1-16,1 8-7 16,-11 5 0-16,5 1 5 0,0 8 1 15,1 4-1-15,-6 5 1 16,10 0-2-16,0-9 1 15,6-5-1-15,4 1 0 16,10-1-2-16,0 1 1 31,39-9-2-31,1-5 1 16,-1-4-1-16,1 5 1 16,0-14-1-16,-6-4 1 15,-14-1-1-15,5-8 1 16,-15 5-2-16,-5-1 1 15,-10-4-3-15,-5 5 1 16,-5 3-3-16,0-3 0 0,-5 8-5 16,5 0 1-16,6 9-4 15,9 0 0-15</inkml:trace>
  <inkml:trace contextRef="#ctx0" brushRef="#br0" timeOffset="5">3389 2 25 0,'-19'-4'12'0,"-6"8"-9"16,20-8 18-16,-5 8-18 15,-5 0 1-15,5 10 2 0,-5-1 1 16,-4 4-8-16,-6 5 0 15,10 5 5-15,-5 8 1 16,5 0-1-16,-4-4 0 16,14-5-2-16,-5-4 1 15,5 0-1-15,0 0 0 16,10 0-1-16,0-9 1 16,19 1-2-16,6-10 1 15,0-4-4-15,19-4 1 16,-4 4-6-16,-1-5 1 0,-4-4-7 15,0-8 1-15</inkml:trace>
  <inkml:trace contextRef="#ctx0" brushRef="#br0" timeOffset="6">3597 46 29 0,'0'-9'14'0,"-5"5"-6"15,5 4 20-15,0 0-25 16,0 4 1-16,0 5 2 16,0 9 1-16,0 3-8 15,0 6 0-15,0-1 5 16,5 14 0-16,0-9-2 16,0-9 1-16,5 0-3 15,0 0 1-15,0 0-1 16,14-5 1-16,6-4-1 0,0-8 1 15,4-1-1-15,-4-8 1 16,0-5-2-16,-5-9 1 16,-6-4-2-16,-4-8 0 15,-5 3-1-15,-5-4 0 16,-5 1-1-16,0 8 1 16,0 0-1-16,-5 8 0 15,-5 6 1-15,5 3 1 16,-5 1-1-16,5-1 1 15,0 1 0-15,5 4 1 16,5-9 0-16,0 5 0 0,10-5 0 16,-5-4 1-16,5 4 0 15,0-4 0-15,5 4 0 16,-1 0 0-16,-4 1 0 16,0 3 0-16,0 5 1 15,0 0 0-15,-5 9 1 16,-5 4 0-16,9 0 0 15,1 14 1-15,-5-5-1 16,0 8 1-16,-5 10-2 16,5-5 1-16,-5-8-1 15,-5-1 0-15,0 0-1 16,0-4 1-16,0-4-1 16,0-5 1-16,0-8 0 15,10-5 1-15,-10 0-2 16,0 0 1-16,5-18-1 0,-5-4 0 15,0-9 0-15,0-4 1 16,0-5-2-16,0 1 0 16,0-1 1-16,0 10 0 15,0 3-1-15,0 10 1 16,0 3-1-16,0 6 1 16,-5 3-1-16,5 10 1 15,0 3 0-15,5 6 0 16,-5 3 0-16,15 1 0 15,-1-1 0-15,6 5 0 16,0-4 0-16,5-1 0 0,-1-3 0 16,-4-1 0-16,10-9 0 15,5-4 0-15,-1-4 0 16,-4-5 1-16,-5 0-1 16,-10-4 0-16,9-9 0 15,-9 0 1-15,-5 0-2 16,0 0 1-16,0 5 0 15,5-5 0-15,-5 13-1 16,-6 0 1-16,11 9-1 16,-10 4 1-16,-5 10 0 15,0 3 0-15,0 5 0 16,5 5 0-16,0-1 0 16,0 0 1-16,0 1-1 15,0 3 0-15,0-3 0 0,0-1 0 16,-5-8-1-1,15-1 1-15,-15-8-5 0,10-4 0 16,-5-10-7-16,14-4 1 16</inkml:trace>
  <inkml:trace contextRef="#ctx0" brushRef="#br0" timeOffset="7">4701 217 26 0,'-20'9'13'0,"25"-22"-14"0,-5 9 18 16,15-1-17-16,-1 1 1 15,6-1 0-15,0 1 1 16,10 0-3-16,4-1 1 0,1-4-1 16,0 5 1-16,-6-5-5 15,-4 0 1-15,-5 1-4 16,5-6 1-16</inkml:trace>
  <inkml:trace contextRef="#ctx0" brushRef="#br0" timeOffset="8">4750-51 24 0,'-10'-4'12'0,"20"21"-6"0,-10-8 12 0,0-4-14 16,0 8 1-16,0 4 2 15,0 10 0-15,5-5-9 16,-5 13 0-16,0 0 6 16,0 5 1-16,0-10-3 15,0-8 1-15,0 0-2 16,15-4 1-16,0 0-1 15,4-5 1-15,1-4-1 16,15-5 0-16,0 5 0 16,9-5 1-16,-4-4-2 15,-1 0 1-15,-9 0-5 16,-5 0 1-16,-6-4-5 16,-4 4 0-16,-5-9-6 15,0 9 1-15</inkml:trace>
  <inkml:trace contextRef="#ctx0" brushRef="#br0" timeOffset="9">4706 37 23 0,'-25'22'11'0,"25"-31"-13"15,0 9 21-15,5-4-19 16,10 0 1-16,-1-5 1 16,11-4 0-16,5-1-2 15,4 1 0-15,1-4 1 16,15-1 1-16,-6 9-1 15,1 0 1-15,-6 5-1 0,-9 4 0 16,-5 0 0-16,-6 4 1 16,1 5 0-16,0 0 1 15,-5 13-1-15,0-4 1 16,-5 4 0-16,0 4 0 16,-1 9-2-16,-4 5 1 15,0-1-1-15,-5-8 1 16,0 0-1-16,0-9 1 15,0-5-1-15,0-3 0 16,0-6 0-16,0 1 0 16,0-4-1-16,0-5 1 15,15-14-1-15,-15-3 1 0,0-5-1 16,0-5 1-16,0-3-2 16,0-6 1-16,0 6 0 15,0-1 0-15,-5 9 0 16,-5 0 0-16,10 4 0 15,-5 5 0-15,0 4-1 16,0 5 1-16,5 4-1 16,0 0 1-16,5 9 1 15,0 4 1-15,0 9 0 16,10-4 0-16,10 3 0 16,0 1 1-16,-6 0-1 15,11 0 1-15,5-4-2 16,-6 0 0-16,6 4-1 15,5-5 1-15,-6-8-1 16,1-5 1-16,-5-8-1 0,-6-5 1 16,-9-4-1-16,0 0 1 15,-5-5-1-15,-10-8 1 16,0 4-2-16,-10-5 0 16,5 1 0-16,-5 4 0 15,0 5-1-15,5-1 0 16,0 5-1-16,0 4 1 15,1 5-1-15,4-5 1 16,0 9 0-16,4-5 0 16,6 1 0-16,5-5 1 0,0 0 0 15,10 1 1-15,0-1-1 16,4 0 1-16,6 5 0 16,-10-5 0-16,4 4-1 15,-14 5 1-15,10 5 0 16,-10 4 1-16,-5 4 0 15,-5 13 0-15,9-8 1 16,-4 4 1-16,-5 4 0 16,10 1 0-16,-5 8 1 15,0 4 1-15,-5-4-2 16,-5-4 0-16,0-4-1 16,0-5 1-16,0-9-2 15,0 0 1-15,10-4-2 16,-5 0 1-16,-5-1-4 15,0-3 0-15,15-18-6 16,-15-1 1-16,9-8-8 16,-4-4 1-16,0-5-1 0,-15 0 0 15</inkml:trace>
  <inkml:trace contextRef="#ctx0" brushRef="#br0" timeOffset="10">5601-82 28 0,'-10'-13'14'0,"35"13"-13"0,-20-9 28 16,20 1-26-16,-1-1 0 15,11 9 0-15,-5-5 1 16,4 1-6-16,1 8 1 0,0 5 3 16,-1 0 0-16,6 0-5 15,4-5 0-15,-4 5-5 16,0-5 1-16,-1-4-4 15,6-4 1-15</inkml:trace>
  <inkml:trace contextRef="#ctx0" brushRef="#br0" timeOffset="11">6620-196 27 0,'-24'0'13'0,"-16"9"-7"16,35-14 22-16,-10 10-26 0,-5-1 1 16,-9 5 1-16,9 0 1 15,-10 4-5-15,-4 9 0 16,-1 4 5-16,0 10 0 16,16-6-2-16,-6 1 1 15,15-9-1-15,-5-4 0 16,15-5-2-16,15 0 1 15,5-4-2-15,9-5 1 16,1 5-1-16,15 0 0 16,-11 4 0-16,-4 5 0 15,-10-5 1-15,5 9 1 0,-16 0 0 16,-9 4 0 0,-9 1 0-16,-6-10 0 0,-10 1 0 15,-5-1 1-15,6-3-2 16,-21-1 1-16,20-4-1 15,-4-5 0-15,14 0-6 16,-5-4 1-16,0 5-9 16,5-5 1-16,15 4-5 15,0-4 1-15</inkml:trace>
  <inkml:trace contextRef="#ctx0" brushRef="#br0" timeOffset="12">-163 3433 28 0,'-10'4'14'0,"5"5"-2"0,5-9 14 0,0-5-23 16,0 5 0-16,-5 0 3 15,5 0 0-15,10-4-6 16,5 4 0-16,4 0 6 16,6 0 1-16,5 0-2 15,-1 0 1-15,16-4-1 16,19 4 0-16,25 0-2 15,5-9 1-15,20 0-2 16,5 0 0-16,15-4-1 16,4 0 1-16,-4 8-2 15,-6 1 1-15,-14 0-1 16,-20 8 0-16,-15 0 0 0,-19 1 1 16,-11-5-1-16,-9 4 0 15,-11-4-1-15,-4 0 1 16,-10 0-6-16,-5 0 1 15,0-4-6-15,-10-5 0 16,-5 9-7-16,5-9 0 16</inkml:trace>
  <inkml:trace contextRef="#ctx0" brushRef="#br0" timeOffset="13">148 3257 21 0,'0'0'10'0,"0"-5"1"0,0 5 6 16,0 0-13-16,0 0 1 15,0 0 1-15,0 5 0 16,0-1-8-16,0 0 1 16,0 5 6-16,-5 4 1 0,-4-4-2 15,-6 4 0-15,0 9 0 16,0 0 1-16,-10-4-1 15,0 0 1-15,-4 4-2 16,-6 0 1-16,10 0-2 16,1-5 1-16,4 1-2 15,10-1 0-15,0-3 0 16,5-1 0-16,5-4 0 16,10-1 0-16,5 1-1 15,5 0 1-15,-1 0-1 16,-4 4 1-16,5 5 0 15,0 3 0-15,10 1-1 16,-1 0 0-16,11 5 0 16,-5-10 0-16,-1 10-4 15,1-10 0-15,-6-3-8 16,1-1 1-16,10-4-6 16,-16-5 0-16</inkml:trace>
  <inkml:trace contextRef="#ctx0" brushRef="#br0" timeOffset="14">1920 3534 19 0,'-25'0'9'0,"30"-9"-3"0,-5 9 10 16,5-4-14-16,15-5 1 15,-1 0 3-15,6 5 1 16,10-1-9-16,4 5 1 15,6 0 4-15,9 0 1 0,-4 0-3 16,-15-4 1-16,-6-1-6 16,-4 1 0-16,-10 0-5 15,10-1 0-15</inkml:trace>
  <inkml:trace contextRef="#ctx0" brushRef="#br0" timeOffset="15">1964 3367 24 0,'-10'-27'12'0,"20"23"-11"16,-5 4 15-16,5 0-15 16,0-5 1-16,5 10 0 15,5-5 1-15,4 4-4 16,1 1 1-16,20-5 2 0,-6 4 0 15,1-4-2-15,-10-4 0 16,-1-1-6-16,-4-4 1 16,5 1-3-16,-1-6 0 15</inkml:trace>
  <inkml:trace contextRef="#ctx0" brushRef="#br0" timeOffset="16">2009 3217 26 0,'-20'0'13'0,"15"4"-7"0,5-4 15 16,0 5-19-16,0-5 0 15,0 4 4-15,5 1 0 0,-5 8-5 16,0 0 0-16,0 9 5 15,0 4 1-15,0 1-1 16,-5 4 0-16,0 4-1 16,0 4 0-16,0 5-3 15,0 0 1-15,5-8-2 16,0-6 1-16,10-3-1 16,5-10 0-16,5-4-1 15,10 1 0-15,4-6 0 16,11-3 1-16,-1-1-1 15,-4 1 0-15,-15-5-2 16,4 4 0-16,-9-4-5 16,-5 0 0-16,0 4-6 15,-10-4 1-15,9 0-4 16,-4 0 0-16</inkml:trace>
  <inkml:trace contextRef="#ctx0" brushRef="#br0" timeOffset="17">2420 3213 26 0,'-5'-5'13'0,"10"18"-9"0,-1-8 23 0,1 4-24 15,5 4 1-15,0 0 3 16,0 9 0-16,-5 4-8 16,15 5 0-16,-5 0 6 15,0 4 0-15,4 5-2 16,-4-5 1-16,10 0-2 15,-5-4 1-15,-1-9-2 16,1-4 1-16,5-10-1 16,-5-8 1-16,5-8-2 15,-6-6 1-15,1-3-1 16,-5-5 1-16,0 4-1 16,-5-4 0-16,-5-13 0 15,5 0 0-15,-10 4 0 16,5 0 1-16,-5 5-2 0,4-5 1 15,-4 13-1-15,0 1 1 16,0 4-2-16,0 4 0 16,0 0-2-16,0 9 1 15,10-4-1-15,0-1 0 16,5 1 1-16,0-1 0 16,5 1 1-16,4 0 0 15,-4-1 1-15,0 5 0 16,0 0 1-16,0 5 0 15,-6-1-1-15,1 5 1 16,-5-5 0-16,-5 5 0 16,10 0 0-16,-5 8 1 15,0-3 0-15,0-1 0 0,0 4 0 16,-1 10 1-16,-4-14 0 16,-5 5 0-16,0-5 0 15,0 4 0-15,0 5 0 16,0 0 1-16,0 0-1 15,0 0 0-15,0 0-1 16,10 0 0-16,-5-4-1 16,-5 0 1-16,5-5-1 15,5 0 0-15,0-4 0 16,5-5 1-16,0 5-1 16,0-5 0-16,4 1 0 15,1-1 0-15,0 0 0 16,0 1 1-16,-5-5-3 0,-1 0 0 15,1-5-5-15,0 1 1 16,0 0-7-16,-5-5 0 16,0 5-1-16,-5-1 0 15</inkml:trace>
  <inkml:trace contextRef="#ctx0" brushRef="#br0" timeOffset="18">3043 3485 24 0,'-5'0'12'0,"30"-8"-13"0,-15 3 22 0,-5 1-20 16,9-1 0-16,1 1 0 16,0-5 1-16,5 9-2 15,0 0 0-15,-5 0 0 16,9-4 1-16,-4 4-6 15,-5 0 0-15,5-5-3 16,-5 5 1-16</inkml:trace>
  <inkml:trace contextRef="#ctx0" brushRef="#br0" timeOffset="19">3073 3336 24 0,'-20'0'12'0,"40"-18"-11"0,-15 9 20 16,9 5-21-16,-4 0 1 16,0-1 1-16,5 1 1 15,5-1-3-15,-5 1 0 16,14-5 1-16,1 5 1 16,5-1-1-16,4 1 1 15,-4 0-2-15,5-1 1 16,-11 5-1-16,6 0 0 15,-10 0-1-15,-1 5 1 16,-9-1 0-16,5 5 0 16,-10 4 0-16,0 5 0 15,0 8 0-15,-5-4 1 0,9 0 0 16,-4 0 1-16,5 0 0 16,-10 4 0-16,0 1 0 15,0-5 0-15,-5 0-1 16,0-5 1-16,0 1-1 15,0-5 1-15,0-4-2 16,0-9 1-16,0 0 0 16,0-9 0-16,0-8-1 15,0-5 1-15,0 4-1 16,0-4 1-16,0-4-1 16,-5-1 0-16,0-4-1 15,0 5 1-15,5 4 0 16,0 4 0-16,0-4-1 15,0 9 1-15,5 4 0 0,5 5 0 16,0 0 0-16,5 8 1 16,0 5 0-16,-1 8 0 15,6 14 1-15,0-9 1 16,0 5 0-16,10 3 0 16,-1 1 0-16,-9 0 1 15,5-5-1-15,-1 1 0 16,1-10-1-16,5-8 0 15,0-4-1-15,-6-10 0 16,6-4 0-16,-10-8 0 16,-5-5-1-16,-10 9 1 0,-5-9-1 15,0-5 1-15,-10 1-1 16,0-1 0-16,0 1-2 16,0 4 0-16,-5 4-1 15,10 5 0-15,-5-4-1 16,10 8 0-16,0 0-1 15,0 0 1-15,10 0 0 16,-5 1 1-16,10 3 0 16,0 5 1-16,5 0 1 15,-1 0 0-15,11 0 1 16,-5 0 0-16,0 0 0 16,-1 0 0-16,1 5 0 15,0-1 0-15,0 0 0 16,-1 1 1-16,-4-1 0 15,15 5 1-15,-10 4 0 16,-6 14 0-16,1-5 1 16,-10 0 0-16,-5 4-1 0,0 5 1 15,0 4-1-15,0 0 1 16,5-4-1-16,-5-5 0 16,0 1 0-16,0-5 0 15,-5-5-1-15,0-4 0 16,9-4-2-16,-9-4 0 15,0-5-5-15,0 0 0 16,5-9-7-16,5-9 1 16,-5-4-3-16,5 0 0 15</inkml:trace>
  <inkml:trace contextRef="#ctx0" brushRef="#br0" timeOffset="20">4097 3323 27 0,'-10'-5'13'0,"35"-17"-9"16,-10 18 23-16,9-5-25 15,1 0 1-15,5 5 1 16,-1-5 0-16,11 0-6 16,5 0 0-16,-1 9 4 15,-9-4 0-15,-1 0-4 16,1-1 0-16,0 5-6 15,-1-4 1-15,-4-1-4 16,5 5 1-16</inkml:trace>
  <inkml:trace contextRef="#ctx0" brushRef="#br0" timeOffset="21">5077 3213 23 0,'-5'-5'11'0,"5"5"-5"0,0-4 17 16,0 4-19-16,-10-5 1 0,10 1 3 15,-5-5 0 1,-5 5-9-16,-5-1 0 0,-5 10 8 16,-4-1 0-16,-1 5-2 15,-5 4 0-15,0 0-1 16,1 5 0-16,4-5-2 15,0 5 1-15,5-1-2 16,11 1 1-16,4 4-1 16,10-9 0-16,4 0-1 15,11 1 1-15,10-6-1 16,-5 6 1-16,14-6-1 16,-4 1 1-16,-10-4-1 15,14 3 0-15,-14 1-1 16,-5 0 1-16,-10 4 0 15,-5 0 1-15,5 5-1 16,-10 0 0-16,-10-1 0 16,5 1 1-16,-20-1 0 0,5 1 0 31,-29-5-1-31,19-4 0 16,0-5-1-16,6-4 0 15,4-4-7-15,10-5 1 16,5 0-9-16,5 1 1 15,15-1-2-15,0-4 1 16</inkml:trace>
</inkml:ink>
</file>

<file path=ppt/ink/ink7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10-14T22:39:20.918"/>
    </inkml:context>
    <inkml:brush xml:id="br0">
      <inkml:brushProperty name="width" value="0.1" units="cm"/>
      <inkml:brushProperty name="height" value="0.1" units="cm"/>
      <inkml:brushProperty name="fitToCurve" value="1"/>
    </inkml:brush>
  </inkml:definitions>
  <inkml:trace contextRef="#ctx0" brushRef="#br0">38 1245 29 0,'-45'9'14'0,"40"-13"-5"0,5 4 15 16,0 0-21-16,5 0 1 0,5 0 4 15,0 0 0-15,0 0-8 16,5 0 0-16,0-5 7 15,4 1 0-15,16-9-2 16,5 0 1-16,19-9-2 16,15-5 1-16,5-8-2 15,10-13 1-15,25 4-2 16,20-9 0-16,19-13 0 16,-4 0 0-16,14-9-2 15,20-13 1-15,5 9-1 16,-15-4 1-16,0 3 0 15,-14 6 0-15,-21 21 0 16,-9 9 0-16,-35 4-1 16,-20 14 1-16,-19 8-1 15,-26-4 1-15,-9 13-1 16,-15 1 0-16,-15-6 0 16,-10 10 0-16,-4 0 0 0,-6 4 0 15,-5 0 0-15,1-5 0 16,4-3 0-16,0 3 0 15,5 5 0-15,1 0 0 16,9-4 0-16,5 4 0 16,5-5-1-16,15-3 1 15,10-6 0-15,9-3 0 16,11 4-1-16,5-5 1 16,9 5 0-16,5 4 0 0,1 0-1 15,-1 9 1-15,-4 0 0 16,-16 0 0-16,-4 5-1 15,-10 8 1-15,-1 4 0 16,-4-3 0-16,-5 3 0 16,-5 5 0-16,0 5 0 15,0 8 1-15,-10-5-1 16,0 1 0-16,-15 0 0 16,5-5 1-16,-5 5-1 15,-5-13 1-15,5 4-1 16,1 4 0-16,4-13 0 15,0 5 1-15,5-5-9 16,5 0 0-16,5-8-11 16,15-5 1-16,14-22-1 15,21-9 0-15</inkml:trace>
</inkml:ink>
</file>

<file path=ppt/ink/ink7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10-14T22:39:20.919"/>
    </inkml:context>
    <inkml:brush xml:id="br0">
      <inkml:brushProperty name="width" value="0.1" units="cm"/>
      <inkml:brushProperty name="height" value="0.1" units="cm"/>
      <inkml:brushProperty name="fitToCurve" value="1"/>
    </inkml:brush>
  </inkml:definitions>
  <inkml:trace contextRef="#ctx0" brushRef="#br0">9 273 17 0,'-10'13'8'0,"5"4"-5"16,10-12 9-16,0 8-10 15,-5 5 1-15,5 4 4 16,5 4 0-16,4 9-7 15,11 18 0-15,10 4 6 16,4 5 0-16,6 8 0 16,9-4 0-16,1 9-1 15,14 8 0-15,10-3 0 16,0 12 0-16,10 5-1 16,10-5 0-16,5 9 0 0,15-13 0 15,10 5-2-15,-11-5 1 16,11-1-2-16,15-7 1 15,19-1-1-15,0 0 1 16,0-4-1-16,16-9 1 16,19-5-1-16,-10-12 0 15,0-10-1-15,0-8 1 16,24-9 0-16,-19-4 1 16,5-10-2-16,15-3 1 15,5-1 0-15,-10-8 0 16,4-5 0-16,16 0 0 15,-25-4-1-15,-5-18 0 0,5-8 0 16,-1-5 1-16,-14-9-1 16,1-22 0-16,3 9 0 15,6-9 0-15,-10-8 0 16,-24-14 0-16,-1-13 0 16,-5 0 0-16,1-4 0 15,-11 4 0-15,-4-9 0 16,-31 9 0-16,-14-9 0 15,-5 1 0-15,-14 8 0 16,-11 4 1-16,-10 18-1 16,-14 22 0-16,-11 5 0 15,-9 8 0-15,-5 13 0 16,-5 5 0-16,-5 9 0 16,5 4 0-16,-11 8 0 15,-4 10 0-15,-4 0-1 0,-11 4 1 16,0 0-1-1,-5 4 1-15,-5 9 0 0,-4 0 1 16,4 5-2-16,-5 4 1 16,-4 0 0-16,-1 0 0 15,0-4 0-15,11-5 0 16,4 0 0-16,5-9 0 16,10-4 0-16,10-8 0 15,5-10 0-15,10-8 0 16,-1 4 0-16,6-14 1 15,10-3-1-15,4-1 0 0,1 5 0 16,-5 0 0-16,-6 9 0 16,-4-1 0-16,-5 10-1 15,-5 3 1-15,4 10 0 16,-9 8 0-16,-5 14 1 16,0 4 0-16,0 9 0 15,0-9 0-15,0 4 0 16,0 5 1-16,0 0-1 15,0-1 1-15,0-3-2 16,-5-1 1-16,5-4-1 16,0-4 0-16,0-5-4 15,-5-4 0-15,5 0-9 16,0-5 1-16,4-4-8 16,1-9 1-16</inkml:trace>
</inkml:ink>
</file>

<file path=ppt/ink/ink7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10-14T22:39:20.920"/>
    </inkml:context>
    <inkml:brush xml:id="br0">
      <inkml:brushProperty name="width" value="0.1" units="cm"/>
      <inkml:brushProperty name="height" value="0.1" units="cm"/>
      <inkml:brushProperty name="fitToCurve" value="1"/>
    </inkml:brush>
  </inkml:definitions>
  <inkml:trace contextRef="#ctx0" brushRef="#br0">31 92 18 0,'-5'0'9'0,"10"-40"-3"0,-5 32 10 15,0 8-13 1,0 0 0-16,0 0 4 0,0 0 1 16,0 0-9-16,-5-5 0 15,5 14 6-15,0 4 0 16,0 14-1-16,5 3 0 16,0 10-2-16,-5 8 0 15,0 1 0-15,0 3 1 16,-5-3-1-16,0-10 0 15,5-3 0-15,-5-6 1 16,0-3-2-16,0-10 1 16,0-3-2-16,5-14 1 0,-4 0-1 15,4-14 1-15,-5-12-1 16,10-5 0-16,-5-4 0 16,4-9 0-16,1 0 0 15,0-9 1-15,-5 1-1 16,5 16 0-16,0 1-1 15,5 0 1-15,0 4 0 16,0 0 0-16,0 5-1 16,5 8 1-16,0 10-1 15,-1 8 1-15,1 4-1 16,0 5 1-16,0-5 1 16,0 5 0-16,-5 9 0 15,0 4 0-15,-6-5 0 16,-4 1 1-16,0 4-1 15,-4 0 1-15,-6 0-2 0,0-5 1 16,0-3-1-16,-5-1 1 16,0 0-1-16,0-4 0 15,0-1-1-15,1 1 1 16,4-9-4-16,5-4 0 16,5-14-6-16,5 5 0 15,10-13-5-15,9-5 1 16</inkml:trace>
  <inkml:trace contextRef="#ctx0" brushRef="#br0" timeOffset="1">541 554 17 0,'-20'13'8'0,"-10"-13"2"16,25-4 7-16,0-1-15 15,1 1 0-15,-1-1 2 16,5 1 0-16,0-9-5 16,0-9 1-16,5-5 3 15,4-3 1-15,6-10-2 16,0 0 0-16,0-8-1 15,0-9 0-15,5 13 0 16,-6 0 0-16,6 9 0 0,0 4 0 16,-5 5 0-16,0 4 1 15,0 8-1-15,-1 14 1 16,1-4 0-16,0 13 0 16,0 17 0-16,0 9 1 15,0 5 0-15,-1 8 0 16,-4 1-1-16,-5 12 1 15,5-17-1-15,-5-9 0 16,0-8-1-16,0-1 0 16,0-8-3-16,0-1 0 0,0-3-5 15,0-6 1-15,0 1-7 16,-5-9 0-16,10-9-1 16,0 1 0-16</inkml:trace>
  <inkml:trace contextRef="#ctx0" brushRef="#br0" timeOffset="2">491 448 28 0,'10'-13'14'0,"20"4"-13"16,-15 0 28-16,5 1-28 15,4-6 0-15,1 1 0 16,5 0 1-16,4 0-3 15,-4 8 0-15,0-8-3 16,4 4 0-16,-4 1-6 0,10-10 1 16</inkml:trace>
  <inkml:trace contextRef="#ctx0" brushRef="#br0" timeOffset="3">1392 83 22 0,'-5'-22'11'0,"-5"5"-5"0,10 17 13 0,0 0-15 16,0 0 0-16,-5-5 2 15,0 5 1-15,-5 5-8 16,-5-5 0-16,-4-5 6 15,-1 14 1-15,0 4-2 16,0 14 1-16,-4 3-1 16,9 6 1-16,0-1-1 15,0 4 0-15,0 5-1 16,5 5 1-16,5-10-2 16,5-4 1-16,5-13-2 15,5-4 1-15,0 0-1 16,10-5 1-16,10-4-2 15,4-5 1-15,1 0-1 16,-6-4 0-16,1-17 0 0,-5 4 1 16,-5-5-1-1,-5 0 0-15,-11-8-1 0,-4 8 1 16,-4 1 0-16,-11 8 0 16,0-4-1-16,-10 13 1 15,0 4-1-15,1 9 1 16,4 1-3-16,0 3 0 15,5-8-5-15,0 4 1 16,15 5-6-16,0-9 0 16,25-9-3-16,0-5 1 15</inkml:trace>
  <inkml:trace contextRef="#ctx0" brushRef="#br0" timeOffset="4">1620 110 36 0,'-5'4'18'0,"10"22"-18"16,-5-26 32-16,4 5-30 16,1 8 1-16,0 5 2 15,0 8 1-15,-5 5-6 16,-5 4 0-16,0 9 4 15,0-5 0-15,1-3-1 16,-1-6 1-16,5-12-2 16,0 0 0-16,5-10-1 0,-1 6 0 15,6-6-1-15,5-3 1 16,10-1-1-16,0 1 0 16,4-1 0-16,1 0 0 15,0 1-1-15,-6-5 0 16,1 4-4-16,-5-4 0 15,0 0-5-15,-5 0 1 16,0 0-6-16,-1-9 0 16</inkml:trace>
  <inkml:trace contextRef="#ctx0" brushRef="#br0" timeOffset="5">1639 395 25 0,'-19'9'12'0,"33"-31"-8"16,-4 18 15-16,0-5-17 15,5 5 1-15,5-5 0 16,0 4 1-16,4 5-6 16,1-4 1-16,5 4 3 15,-6 0 0-15,1 0-6 16,-5-4 0-16,-5 4-5 15,5-14 1-15</inkml:trace>
  <inkml:trace contextRef="#ctx0" brushRef="#br0" timeOffset="6">1664 228 25 0,'-15'5'12'0,"15"-45"-4"0,5 31 16 16,0 1-23-16,5-6 0 16,0 6 1-16,5-1 1 15,5 0-4-15,-1 5 1 16,6 4 1-16,0-5 0 16,4 5-2-16,1-9 1 0,5 9-8 15,-5-13 0-15,9-4-2 16,11 3 1-16</inkml:trace>
  <inkml:trace contextRef="#ctx0" brushRef="#br0" timeOffset="7">2461 83 26 0,'-5'0'13'0,"5"-44"-10"16,0 44 22-16,0 0-22 15,0 0 0-15,0 0 2 0,-5-4 1 16,0-1-7-16,-5 5 1 16,0 0 5-16,0 0 1 15,-5-4-1-15,0 13 0 16,6 4-1-16,-1 5 0 15,0-1 0-15,0 1 1 16,-5 4-2-16,5 4 1 16,0-4-2-16,5-4 1 15,0-1-2-15,5 1 1 16,-5-5-1-16,15-4 1 16,0 0-1-16,-5-5 0 0,5-4 0 15,0 0 0-15,5 0-1 16,5 9 1-16,-1-9-1 15,1 9 0-15,0 4 0 16,0 0 0-16,-5 0 0 16,-6 9 0-16,-4 0 0 15,-5 5 1-15,-5-1-1 16,-4-8 0-16,-6-1 0 16,0 1 1-16,0-5-1 15,-5 0 1-15,10-4-1 16,0-5 0-16,1 1 0 15,4-10 0-15,0-12-10 16,0-1 1-16,15-8-10 16,9-5 1-16</inkml:trace>
</inkml:ink>
</file>

<file path=ppt/ink/ink7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10-14T22:39:20.871"/>
    </inkml:context>
    <inkml:brush xml:id="br0">
      <inkml:brushProperty name="width" value="0.1" units="cm"/>
      <inkml:brushProperty name="height" value="0.1" units="cm"/>
      <inkml:brushProperty name="fitToCurve" value="1"/>
    </inkml:brush>
  </inkml:definitions>
  <inkml:trace contextRef="#ctx0" brushRef="#br0">-3 312 22 0,'-5'0'11'0,"25"-13"-10"0,-10 9 19 16,0-1-18-16,10-8 0 16,4 0 2-16,6-9 0 15,5 4-5-15,4-8 1 16,11 0 2-16,9-5 1 16,1 5-1-16,-6 4 0 0,0 4-1 15,-4 0 1-15,-15 1-2 16,-11 4 1-16,1 4-2 15,-5 0 1-15,-5 5-4 16,-5-1 1-16,-1 5-6 16,1 0 1-16,0 0-2 15,10 9 1-15</inkml:trace>
  <inkml:trace contextRef="#ctx0" brushRef="#br0" timeOffset="1">349-75 22 0,'0'0'11'0,"9"9"-7"0,-9-9 12 16,5 0-14-16,-5 9 1 15,0 0 2-15,5 4 1 0,0 0-7 16,0-4 1-16,0 9 5 16,0 8 0-16,10 9-1 15,-5 14 1-15,0 3-1 16,0 10 0-16,0 4 0 15,-1-5 0-15,6-3-1 16,0-10 0-16,5-4-1 16,-10-4 0-16,0-10-1 15,0-3 1-15,-5-10-4 16,0-4 1-16,-5-8-6 16,0-5 0-16,0-13-7 15,0-5 1-15,4 1-2 16,-4-10 0-16</inkml:trace>
  <inkml:trace contextRef="#ctx0" brushRef="#br0" timeOffset="2">735 79 18 0,'-5'5'9'0,"10"12"-5"15,-1-8 16-15,1 4-17 16,0 0 0-16,0 9 2 0,5 0 1 16,0 0-6-16,0 5 0 15,0-1 5-15,-5 5 0 31,0 22-1-31,0-14 0 16,0-8-1-16,0-4 0 16,5-5-2-16,4-9 1 15,11-4 0-15,0-1 0 16,5-3-1-16,4-1 1 16,1-4-1-16,4-4 1 15,1-1-1-15,0-8 0 0,-6 4-1 16,-4 5 0-16,-5-5-5 15,-11 5 0-15,-4-1-6 16,-10 5 1-16,10-8-4 16,0 8 1-16</inkml:trace>
  <inkml:trace contextRef="#ctx0" brushRef="#br0" timeOffset="3">779 207 17 0,'-15'9'8'0,"20"-18"-4"0,-5 9 8 0,10 0-10 16,0-5 0-16,5 1 0 15,0-5 1-15,4-4-4 16,1-5 1-16,5 1 0 16,-5-1 0-16,0 1-6 15,4-1 0-15</inkml:trace>
  <inkml:trace contextRef="#ctx0" brushRef="#br0" timeOffset="4">829 453 13 0,'-15'-4'6'0,"34"-1"4"15,-9 5 5-15,5-8-13 0,5-6 1 16,5-3 1-16,4-1 0 16,6 1-6-16,-5-1 1 15,4 0 1-15,1 1 1 16,-10 8-8-16,0-4 1 15</inkml:trace>
  <inkml:trace contextRef="#ctx0" brushRef="#br0" timeOffset="5">1086-13 25 0,'0'9'12'0,"15"4"-4"0,-5-13 19 16,4 0-24-16,1 4 0 15,10 5 3-15,10 4 1 16,-6 9-7-16,6-4 0 16,0 4 5-16,-6 0 1 0,1 4-3 15,0-4 1 1,-1 0-2-16,11 0 1 0,0 0-2 15,-1-4 0-15,-4-1-1 16,-6-8 1-16,-4 4-4 16,-5-8 0-16,-5 4-6 15,-5-5 0-15,-10-4-6 16,5-9 1-16</inkml:trace>
  <inkml:trace contextRef="#ctx0" brushRef="#br0" timeOffset="6">1487-57 29 0,'-5'0'14'0,"10"18"-11"15,-5-10 20-15,0 1-21 0,0 4 1 16,0 18 0-16,-5 9 1 15,5 8-5-15,-5-4 1 16,0 4 2-16,0 1 1 16,0-10-2-16,0 1 0 15,0-5-1-15,0-13 1 16,5-4-6-16,0-9 1 16,0-9-6-16,0 0 1 15,10-18-2-15,10-4 0 16</inkml:trace>
  <inkml:trace contextRef="#ctx0" brushRef="#br0" timeOffset="7">1734-101 26 0,'-5'13'13'0,"20"-4"-8"16,-10-5 26-16,0 5-29 15,5 9 1-15,-5-5 2 16,0 5 1-16,5 12-6 16,-1 6 0-16,1-1 4 15,0 0 1-15,0 0-2 16,5 5 1-16,5-5-2 16,0-4 0-16,4-9-1 0,-9 0 0 15,0 0-6 1,0-18 1-16,0 0-9 0,-5-8 1 15,4-14-2-15,-9 1 1 16</inkml:trace>
  <inkml:trace contextRef="#ctx0" brushRef="#br0" timeOffset="8">1501 9 29 0,'0'4'14'0,"20"-4"-11"0,-10 0 25 0,5-4-25 16,15-5 1-16,9-4 0 15,6 0 1-15,4 0-7 16,11-5 0-16,-1 5 4 16,0 0 1-16,1-5-8 15,-16 9 0-15,-4 0-6 16,4 5 0-16</inkml:trace>
  <inkml:trace contextRef="#ctx0" brushRef="#br0" timeOffset="9">2630-273 25 0,'-5'-4'12'0,"20"8"-6"0,-11 1 13 15,6 4-16-15,0 8 1 16,-5 5 2-16,0 9 1 16,0 9-8-16,5-5 0 15,0 9 5-15,-5-5 0 16,0 1-2-16,0-5 0 15,5-8-1-15,0-1 0 16,-6-8-4-16,6-5 1 0,-5-13-7 16,5-5 1-16,5-3-4 15,5-14 1-15</inkml:trace>
  <inkml:trace contextRef="#ctx0" brushRef="#br0" timeOffset="10">2996-334 29 0,'0'22'14'0,"-5"22"-10"16,5-35 24-16,0-1-26 16,0 10 1-16,0 8 2 15,0 5 0-15,0 0-7 16,0 4 1-16,0 0 4 0,0-13 0 15,5 0-2-15,-5-13 1 16,5 0-1-16,-5 0 1 16,5-5-1-16,0-13 0 15,0-4-1-15,-5-9 0 16,0-4-1-16,0-9 0 16,0 8-1-16,0 1 0 15,0-5 0-15,0 0 0 16,0 0 0-16,0 5 1 15,0 4 0-15,0 0 0 0,0 4 0 16,0 10 1-16,5-1 1 16,4 9 0-16,1 9 2 15,5 4 1-15,0 4 0 16,10 1 1-16,-1-5 0 16,6 5 1-16,0-1-2 15,4 5 1-15,1 5-3 16,-5-5 1-16,4 0-2 15,-9-5 1-15,-5-3-2 16,0-1 1-16,-5-9 0 16,-1-8 0-16,-4-9-1 15,0-5 1-15,-5 0-1 16,0-4 1-16,-5-8-1 16,0-10 1-16,0 0-2 15,-5 1 1-15,5-5-2 16,-5 4 1-16,0 5-3 0,0 0 0 15,0 0-3-15,0 13 0 16,1 4-7-16,-1 9 1 16,5 14-3-16,-15 4 1 15</inkml:trace>
  <inkml:trace contextRef="#ctx0" brushRef="#br0" timeOffset="11">4312-53 17 0,'-10'-8'8'0,"-5"3"-3"0,15 5 9 0,-5 0-11 0,0 0 0 16,0 0 4-16,5 0 0 15,-5-4-7-15,0-1 0 16,5 5 5-16,-4 0 1 16,-1-4-1-16,0 4 1 15,0 0-1-15,5 0 0 16,0 0-1-16,-5 0 1 15,0 0-1-15,5 0 0 16,0 0-1-16,0 0 1 0,0 0-2 16,10-4 1-16,0-5-1 15,4 0 0-15,1 5-1 16,5-5 1-16,0 0-1 16,10 0 0-16,4 0 0 15,-4-4 0-15,5-4-1 16,4 3 1-16,6 1-1 15,14 0 1-15,10-9-1 16,15 0 0-16,15-4 0 16,5-5 1-16,10-4 0 15,15-9 0-15,4-5 0 16,21-3 0-16,-16-10 0 16,11 5 0-16,4 0-1 15,-4 4 0-15,9 4 0 16,-25 1 0-16,-9 4 0 15,-10 13 0-15,-10 1 0 16,-15-6 0-16,-5 10 0 0,-20 4 0 16,-14 9 0-16,-11 4 1 15,-14 0-1-15,-5 0 0 16,-5 1 0-16,-5 3 1 16,-5-4-1-16,-5 9 1 15,-5-4-1-15,-5 0 0 16,-5-1-1-16,-5-4 1 15,-5 1 0-15,-9 3 0 16,4 1-1-16,-5-5 1 16,1 0-1-16,-6 0 1 0,-4 1 0 15,9 3 0-15,5 1-1 16,11-5 0-16,-1 5 1 16,10-1 0-16,5 5-1 15,5 0 0-15,10 0 0 16,15 0 1-16,-1-4-1 15,11-5 1-15,14 0-1 16,6 0 1-16,4 5 0 16,6 4 0-16,-6 4 0 15,0 5 0-15,1 0 0 16,-11 9 0-16,-14 4 0 16,-10 0 0-16,-6-5 0 15,-9 1 0-15,-15 4 0 16,0 4 0-16,-9 5 0 15,-6 4 0-15,-5 5 0 16,-5-9 1-16,1-5-1 16,-1-4 1-16,0 4-1 0,-4-8 1 15,9-9 0-15,0-1 0 16,5-3 0-16,5-10 0 16,6-8-1-16,4-9 1 15,5-9-1-15,0-4 1 16,5 5-2-16,-5-6 1 15,0 1 0-15,0 4 0 16,0 5 0-16,0 4 0 16,0 4 0-16,0 5 0 15,0 0-5-15,5 4 1 0,-5 9-8 16,9 0 0-16,6 9-7 16,0-18 1-16</inkml:trace>
  <inkml:trace contextRef="#ctx0" brushRef="#br0" timeOffset="12">1210 1047 20 0,'-45'-35'10'0,"40"4"-5"16,5 27 13-16,0 4-16 16,0 0 1-16,15 8 3 15,-10 6 0-15,5 8-6 16,10 8 0-16,-6 10 5 15,1 8 1-15,0-4-1 0,0 0 1 16,0 0-3-16,-5-4 1 31,0-1-1-31,-6-8 0 16,-8-9-2-16,4-13 1 16,-10-9-1-16,-5-13 0 15,0 0 0-15,0-14 0 16,0-17-1-16,0 0 1 15,1-4-2-15,-1-1 1 16,5 6 0-16,5-6 0 0,5 5-1 16,5 0 1-16,5 5 0 15,10 3 0-15,4 10-1 16,1 4 1-16,5 0-1 16,4 4 0-16,-4 10 0 15,-5 3 1-15,0-4 0 16,-6 9 0-16,-4 14 0 15,-5 3 0-15,0 5 0 16,-10 0 1-16,0 5-1 16,-5-1 1-16,-5 0-1 15,-5-4 1-15,0-4-1 16,-9-5 0-16,-1 0 0 16,0-4 1-16,0 0-5 15,11-5 1-15,4 1-6 16,5-5 1-16,5 0-6 15,20-13 1-15</inkml:trace>
  <inkml:trace contextRef="#ctx0" brushRef="#br0" timeOffset="13">1595 1192 27 0,'-4'0'13'0,"43"-26"-9"0,-24 12 21 0,0-3-25 16,10-1 1-16,4 1 0 16,1-1 0-16,14-4-2 15,1 5 1-15,4-1-6 16,1-4 1-16,-1 0-4 15,6 0 1-15</inkml:trace>
  <inkml:trace contextRef="#ctx0" brushRef="#br0" timeOffset="14">1635 1249 20 0,'-10'57'10'0,"25"-39"-3"0,-5-14 10 16,-5 5-13-16,0-4 0 16,-5-1 2-16,0-4 1 15,0 0-9-15,0-9 1 0,0 0 4 16,0-8 1-16,0-10-2 16,0-3 1-16,0-14-3 15,0-14 1-15,-5 1-1 16,5-4 1-16,5 8-1 15,0 5 0-15,0 8 0 16,0 5 0-16,0 8-1 16,4 5 1-16,-4 9 0 15,5 9 0-15,0 4 0 16,5 4 1-16,0 14 0 16,5 8 1-16,4 1 1 15,6 8 0-15,5 0-1 16,-1 5 1-16,6-5-1 15,-5-4 1-15,-6-5-2 16,-4-4 1-16,-5 0-6 16,-5-9 1-16,0-8-8 0,-6-1 1 15,1-4-4-15,-10 0 1 16</inkml:trace>
  <inkml:trace contextRef="#ctx0" brushRef="#br0" timeOffset="15">2283 704 29 0,'-10'9'14'0,"-9"-1"-8"15,14-3 25-15,0-1-28 16,0 9 0-16,0-4 4 0,-5 4 0 16,5 9-8-16,0 14 1 15,0 3 5-15,0 1 1 16,0-1-1-16,5 5 1 16,0 0-3-16,0 0 0 15,0-4-1-15,0-5 0 16,10-4-1-16,0-9 1 15,5-9-2-15,5-4 0 16,4-14 1-16,1-3 1 16,0-6-2-16,0-3 1 15,-6-10-1-15,-9 6 1 16,-5-1-2-16,-10 0 1 16,-5 4-3-16,-5 5 1 0,1 4 1 15,-1 9 0-15,0 9-1 16,0 0 0-16,0-1 0 15,0 6 1-15,6-6-1 16,4-3 0-16,0-1-4 16,0-8 1-16,5-5-6 15,5 0 0-15,9-4-4 16,11-13 1-16</inkml:trace>
  <inkml:trace contextRef="#ctx0" brushRef="#br0" timeOffset="16">2570 647 28 0,'-10'-5'14'0,"10"5"-8"0,0 0 22 16,5 5-25-16,0 3 0 15,0 6 3-15,0 8 0 16,0 4-6-16,0 14 0 15,-5-1 5-15,5 5 1 16,5 0-2-16,-5 0 1 16,0-9-2-16,5 1 0 15,5-10-2-15,4-4 1 16,6-9-1-16,5 0 0 0,-1-8-1 16,6-10 1-1,-5 5-1-15,-1-4 1 0,1-5-1 16,-5 0 0-16,-5 1 0 15,-5-1 0-15,-1 0-6 16,-4 0 1-16,0 0-8 16,-5 1 0-16,0 3-3 15,5 1 1-15</inkml:trace>
  <inkml:trace contextRef="#ctx0" brushRef="#br0" timeOffset="17">2649 968 28 0,'15'-9'14'0,"30"-26"-16"0,-25 22 21 16,4 4-19-16,6 0 1 16,0-4-1-16,4 4 1 15,-4 0-4-15,-5-4 0 16,-5 4-4-16,-6-4 0 15</inkml:trace>
  <inkml:trace contextRef="#ctx0" brushRef="#br0" timeOffset="18">2630 796 24 0,'0'0'12'0,"34"-31"-8"0,-14 18 17 0,10-4-21 15,9-1 0-15,1-4-9 16,-1 0 0-16,16-4 6 16,9-1 0-16</inkml:trace>
</inkml:ink>
</file>

<file path=ppt/ink/ink7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10-14T22:39:20.890"/>
    </inkml:context>
    <inkml:brush xml:id="br0">
      <inkml:brushProperty name="width" value="0.1" units="cm"/>
      <inkml:brushProperty name="height" value="0.1" units="cm"/>
      <inkml:brushProperty name="fitToCurve" value="1"/>
    </inkml:brush>
  </inkml:definitions>
  <inkml:trace contextRef="#ctx0" brushRef="#br0">3097 9 14 0,'20'0'7'0,"-5"-4"1"0,-15 4 8 0,5-5-13 16,-5 5 0-16,0 0 3 16,0 0 1-16,0 0-7 15,0 0 0-15,0 5 6 16,-5-1 1-16,0 0-1 16,-5 1 1-16,0-1-1 15,0 5 0-15,-14-5-2 16,-11 1 1-16,-5-1-1 15,-4-4 0-15,-6 5-1 16,-19-1 1-16,-20 5-2 16,0 4 0-16,-40 0-1 15,-19 0 0-15,-40 9-1 16,-10-4 1-16,-15 8-1 0,-14 14 1 31,-46 22 0-31,56-14 1 16,48-13-1-16,36-9 1 15,39-8 0-15,25-5 0 16,24-13 0-16,20-13 0 16,15-5-2-16,10 1 0 15,10-5 0-15,5-4 0 16,5 4 0-16,5 0 0 16,4 0 0-16,6 0 0 15,-10 0 0-15,-1 0 1 16,-4 4-1-16,-5 0 0 0,-5 5 0 15,-5 4 0-15,-15 5 0 16,-15 8 0-16,-14 1 0 16,-1 8 0-16,-9 0-1 15,-16 14 1-15,-9 8 0 16,-10 9 0-16,10 4 0 16,5 0 0-16,-1 1 0 15,11-10 0-15,14-3 0 16,11-6 0-16,19-3 0 15,15-5 0-15,10-5 0 16,19-3 1-16,26-1-1 16,9 0 1-16,10-4-1 15,-4 0 1-15,4-1-1 16,0-3 1-16,-10-1 0 16,-14 5 0-16,-6 0-1 0,-14-5 0 15,-10 1-2-15,-5 8 0 16,-5-9-8-16,0 5 0 15,4-5-9-15,11 5 0 16</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09.852"/>
    </inkml:context>
    <inkml:brush xml:id="br0">
      <inkml:brushProperty name="width" value="0.1" units="cm"/>
      <inkml:brushProperty name="height" value="0.1" units="cm"/>
      <inkml:brushProperty name="color" value="#333333"/>
    </inkml:brush>
  </inkml:definitions>
  <inkml:trace contextRef="#ctx0" brushRef="#br0">114 626 5585 0 0,'-7'-2'6647'0'0,"7"4"-3425"0"0,1-1-3139 0 0,0-1-1 0 0,0 1 0 0 0,0-1 1 0 0,-1 1-1 0 0,1-1 1 0 0,0 0-1 0 0,0 1 0 0 0,0-1 1 0 0,0 0-1 0 0,0 1 1 0 0,0-1-1 0 0,0 0 0 0 0,0 0 1 0 0,1 0-1 0 0,31-2 698 0 0,46-7 0 0 0,-16 0-215 0 0,-35 7-412 0 0,1 1 0 0 0,-1 2 0 0 0,0 0 0 0 0,1 2 1 0 0,-1 1-1 0 0,45 13 0 0 0,-38-4 364 0 0,-75-34 23 0 0,21 15-514 0 0,1 2-1 0 0,-1 0 0 0 0,0 2 0 0 0,-36-2 0 0 0,-80 10-37 0 0,90-3-10 0 0,36-3 16 0 0,-1 0-1 0 0,1 1 0 0 0,0 0 0 0 0,1 0 1 0 0,-1 1-1 0 0,0 0 0 0 0,0 1 0 0 0,1 0 0 0 0,-1 0 1 0 0,1 1-1 0 0,-10 6 0 0 0,18-10 6 0 0,0 0 1 0 0,-1 0-1 0 0,1 0 0 0 0,-1 1 0 0 0,1-1 1 0 0,-1 0-1 0 0,1 0 0 0 0,-1 0 1 0 0,1 0-1 0 0,-1 0 0 0 0,1 0 0 0 0,-1 0 1 0 0,1 0-1 0 0,-1 0 0 0 0,1 0 0 0 0,-1 0 1 0 0,1 0-1 0 0,-1-1 0 0 0,1 1 0 0 0,0 0 1 0 0,-1 0-1 0 0,1 0 0 0 0,-1-1 1 0 0,1 1-1 0 0,-1 0 0 0 0,1 0 0 0 0,0-1 1 0 0,-1 1-1 0 0,1 0 0 0 0,0-1 0 0 0,-1 1 1 0 0,1-1-1 0 0,0 1 0 0 0,-1 0 0 0 0,1-1 1 0 0,0 1-1 0 0,0-1 0 0 0,0 1 1 0 0,-1-1-1 0 0,0-3-1 0 0</inkml:trace>
  <inkml:trace contextRef="#ctx0" brushRef="#br0" timeOffset="1">1 20 21301 0 0,'5'-5'-401'0'0,"-4"-1"-183"0"0,4 3-280 0 0,0-1 608 0 0,1 3-504 0 0,1 1-224 0 0</inkml:trace>
</inkml:ink>
</file>

<file path=ppt/ink/ink7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10-14T22:39:20.891"/>
    </inkml:context>
    <inkml:brush xml:id="br0">
      <inkml:brushProperty name="width" value="0.1" units="cm"/>
      <inkml:brushProperty name="height" value="0.1" units="cm"/>
      <inkml:brushProperty name="fitToCurve" value="1"/>
    </inkml:brush>
  </inkml:definitions>
  <inkml:trace contextRef="#ctx0" brushRef="#br0">26 140 24 0,'5'5'12'0,"0"-1"-1"0,-5-4 4 0,0 0-10 16,0 0 1-16,0 0 2 15,0 0 1-15,5 5-10 16,-5-1 0-16,0 9 8 16,0 18 0-16,0 0-2 15,0 0 1-15,0 8-2 16,0 5 1-16,5 5-3 15,0-5 1-15,-5-9-2 16,10-4 1-16,-10-5-2 16,5-9 1-16,-5-12 0 15,0-14 0-15,0-8-1 16,0-10 1-16,0-4-1 16,0-8 1-16,0-5-1 15,0-9 1-15,0 9-1 16,-5-4 0-16,-5 8 0 0,10 5 0 15,-10 4 0-15,0 9 0 16,0 4-1-16,5 10 1 16,0-1-1-16,5 9 1 15,0 4-1-15,10 9 1 16,0 1-1-16,5-10 1 16,5 9-1-16,0 5 1 15,9 4 0-15,6 9 0 16,5-5 0-16,-1 0 0 0,1 1 0 15,-20-5 1-15,9-5-1 16,-9 1 0-16,-5 0 0 16,-10-10 1-16,10-3-1 15,-15-1 1-15,0-4-1 16,10-9 1-16,-6-4 0 16,1-9 0-16,0-4-1 15,-5-1 0-15,0 5-1 16,0 0 1-16,5 0 0 15,-5 0 0-15,0-4-1 16,5 4 0-16,0-4 0 16,5-1 0-16,0 5 0 15,0 0 0-15,0 9 0 16,0 0 1-16,5 4 0 16,-1 5 0-16,1 4-1 15,0 0 1-15,0 4 0 0,-5 1 0 16,0 3 0-16,0 10 0 15,0-5 0-15,-1 0 0 16,-4-4-1-16,0 4 1 16,10 0 0-16,-5 1 0 15,0-10 0-15,0 5 0 16,0 0-1-16,-5 4 1 16,0 4 0-16,-5 5 1 15,5 0-1-15,-5 0 0 16,5 0-1-16,-1 5 1 15,1-5 0-15,10-5 1 16,-5 5-1-16,5-4 0 0,0 4 0 16,0-4 1-16,9-5 0 15,1-9 0-15,0 1-1 16,0-5 1-16,4 0-1 16,1-5 1-16,0-4-1 15,4 5 1-15,-9-5-1 16,0 0 0-16,-5 1-4 15,-6 3 0-15,-14 5-6 16,0 0 1-16,-4-4-8 16,-1-1 1-16</inkml:trace>
  <inkml:trace contextRef="#ctx0" brushRef="#br0" timeOffset="1">595 158 19 0,'-29'0'9'0,"24"-4"-6"16,5 4 14-16,10 0-15 16,4-5 0-16,11-8 3 15,5 4 1-15,4 0-7 16,6-8 0-16,-5 4 3 16,9-1 1-16,-4 1-1 15,-1 0 0-15,1 4-1 16,5 5 0-16,-16-5 0 0,1 9 1 15,-5 0 0-15,-1 0 0 16,-4 0 1-16,0 5 0 16,-5-1 0-16,-5 5 1 15,0 4 0-15,-1 9 0 16,-4-5 0-16,10 1 1 16,-5 4-2-16,0 4 1 15,-5 10-1-15,0-6 0 16,0 1-1-16,-5-4 0 15,0-5-1-15,5-5 0 16,0-4 0-16,0-4 0 16,0-4-1-16,10-5 1 0,-6-9-1 15,1-9 1-15,0-4-1 16,0-4 1-16,5-1-1 16,0 1 0-16,0 8 0 15,0 5 1-15,-1 4-1 16,-4 5 0-16,0-9 0 15,5 13 0-15,-10 0-1 16,10-5 1-16,-5 5-1 16,0 0 1-16,-1 0 0 15,1 5 0-15,5 8-1 16,0 5 1-16,5 4-1 16,0 0 1-16,4 0 0 15,-4 0 1-15,5-5-1 16,-5 1 1-16,0-9 0 0,-6-5 0 15,11-4-1-15,-5-9 1 16,-5-4-1-16,0-5 0 16,-1-4 0-16,-4 0 1 15,-5 0-1-15,-5-4 0 16,0-5 0-16,-5 5 0 16,0-1 0-16,-5 10 0 15,1-5 0-15,4 9 0 16,-5 4-3-16,10 0 1 15,0 5-5-15,0-5 1 16,10 9-6-16,4 4 0 16,6-4-5-16,20 5 0 15</inkml:trace>
  <inkml:trace contextRef="#ctx0" brushRef="#br0" timeOffset="2">595 294 20 0,'0'0'10'0,"30"-13"-3"0,-20 4 5 16,10 1-9-16,4-1 0 16,11-4 2-16,0 4 0 15,-6 0-7-15,1 0 1 16,-5 5 3-16,9-1 0 15,-9 5-7-15,-5 0 0 0,-15 0-4 16,15 0 1-16</inkml:trace>
  <inkml:trace contextRef="#ctx0" brushRef="#br0" timeOffset="3">2268 360 68 0,'0'0'34'0,"-50"14"-34"0,35-10 35 16,-4-4-36-16,-6 0 1 16,0 0 0-16,-5 0 0 0,16-4-5 15,-6-1 0-15,5 1-9 16,5-1 1-16,20 1-4 16,0-5 1-16</inkml:trace>
  <inkml:trace contextRef="#ctx0" brushRef="#br0" timeOffset="4">2297-31 25 0,'-24'-13'12'0,"24"-5"-3"16,0 18 16-16,-5-4-23 15,-5 4 1-15,-5 0 3 16,0 0 0-16,-5 0-6 16,-4 4 0-16,-6 5 5 15,5 4 1-15,0 0-2 16,1 5 1-16,4 4-2 15</inkml:trace>
</inkml:ink>
</file>

<file path=ppt/ink/ink7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10-14T22:39:20.896"/>
    </inkml:context>
    <inkml:brush xml:id="br0">
      <inkml:brushProperty name="width" value="0.1" units="cm"/>
      <inkml:brushProperty name="height" value="0.1" units="cm"/>
      <inkml:brushProperty name="fitToCurve" value="1"/>
    </inkml:brush>
  </inkml:definitions>
  <inkml:trace contextRef="#ctx0" brushRef="#br0">401 42 21 0,'-10'-22'10'0,"20"0"-8"0,-10 22 18 0,0 0-17 16,0 0 1-16,-5 0 3 15,0 4 1-15,0 0-8 16,-5 1 0-16,0 4 8 16,-5-5 0-16,-5 5-2 15,-4 8 1-15,-1-3-2 16,-5 3 0-16,1-4-2 15,-1 9 1-15,-5 5-2 16,6 8 0-16,-6-4-1 16,0-9 1-16,11 0-1 15,4 0 1-15,10 0-1 16,5 0 0-16,10 0 0 0,5-5 0 16,5 1 0-16,4 4 1 15,16-5-1-15,0 5 1 16,4 0-1-16,1 0 0 15,4-4 0-15,1 0 0 16,-6-5-1-16,1 0 1 16,-5 0-1-16,-6-8 0 15,-9 3-4-15,0-3 0 16,-5 3-8-16,-5 1 0 16,0 0-6-16,9 0 0 0</inkml:trace>
  <inkml:trace contextRef="#ctx0" brushRef="#br0" timeOffset="1">1890 55 21 0,'-5'0'10'0,"5"0"-3"0,0 0 10 0,-5 4-13 15,5 1 0-15,-5-1 2 16,0 0 1-16,-5 1-8 15,0-1 0-15,-9 0 7 16,-1 1 0-16,-10-1-1 16,-9 5 1-16,-1 4-1 15,-14-8 0-15,-26 8-1 16,21-4 0-16,-65 4-2 16,-4 13 1-16,-26-4-2 15,1 9 0-15,-5-13-1 16,4-5 1-16,31-4-1 15,19 4 1-15,24-9-1 16,16 5 1-16,20-9-1 16,14-4 0-16,15-10 0 0,5 6 0 15,10-6-5-15,10 1 1 16,5 0-5-16,0 0 0 16,0 4-5-16,-1 5 0 15,11-1-2-15,-5 5 1 16</inkml:trace>
  <inkml:trace contextRef="#ctx0" brushRef="#br0" timeOffset="2">2053-90 18 0,'0'26'9'0,"20"-17"-3"15,0-18 7-15,5 9-11 16,14-9 1-16,6-4 1 0,-6 9 0 16,6-10-5-16,9 6 1 15,6 12 3-15,-6 5 0 16,1 4-2-16,-16-4 1 15,1 13-1-15,-16 4 1 16,-9 1-1-16,-10 3 0 16,-10-3-1-16,-5 8 1 15,-9 0-1-15,-11 5 1 16,-5-10-1-16,-4 1 1 16,4 0-1-16,0-5 1 0,1 1-2 15,4-10 1 1,5-3-4-16,1-6 0 0,24-3-6 15,10-10 1-15</inkml:trace>
  <inkml:trace contextRef="#ctx0" brushRef="#br0" timeOffset="3">2227-174 27 0,'-15'4'13'0,"30"5"-8"0,-15-9 13 16,0 9-15-16,0 4 0 16,0 5 2-16,0 4 1 15,9 9-7-15,-4 8 0 16,-5 1 4-16,0 8 1 16,0 0-2-16,0 1 0 15,5-10-2-15,0-3 1 0,-5-6-2 16,5-3 0-16,0-10-5 15,-5-3 1-15,15-10-6 16,5-4 0-16</inkml:trace>
  <inkml:trace contextRef="#ctx0" brushRef="#br0" timeOffset="4">2989 99 24 0,'-15'0'12'0,"10"-27"-9"16,0 23 16-16,-5 4-16 15,-5-4 0-15,0 4 2 16,-5 0 1-16,1 8-7 16,-11 5 0-16,5 1 5 0,0 8 1 15,1 4-1-15,-6 5 1 16,10 0-2-16,0-9 1 15,6-5-1-15,4 1 0 16,10-1-2-16,0 1 1 31,39-9-2-31,1-5 1 16,-1-4-1-16,1 5 1 16,0-14-1-16,-6-4 1 15,-14-1-1-15,5-8 1 16,-15 5-2-16,-5-1 1 15,-10-4-3-15,-5 5 1 16,-5 3-3-16,0-3 0 0,-5 8-5 16,5 0 1-16,6 9-4 15,9 0 0-15</inkml:trace>
  <inkml:trace contextRef="#ctx0" brushRef="#br0" timeOffset="5">3389 2 25 0,'-19'-4'12'0,"-6"8"-9"16,20-8 18-16,-5 8-18 15,-5 0 1-15,5 10 2 0,-5-1 1 16,-4 4-8-16,-6 5 0 15,10 5 5-15,-5 8 1 16,5 0-1-16,-4-4 0 16,14-5-2-16,-5-4 1 15,5 0-1-15,0 0 0 16,10 0-1-16,0-9 1 16,19 1-2-16,6-10 1 15,0-4-4-15,19-4 1 16,-4 4-6-16,-1-5 1 0,-4-4-7 15,0-8 1-15</inkml:trace>
  <inkml:trace contextRef="#ctx0" brushRef="#br0" timeOffset="6">3597 46 29 0,'0'-9'14'0,"-5"5"-6"15,5 4 20-15,0 0-25 16,0 4 1-16,0 5 2 16,0 9 1-16,0 3-8 15,0 6 0-15,0-1 5 16,5 14 0-16,0-9-2 16,0-9 1-16,5 0-3 15,0 0 1-15,0 0-1 16,14-5 1-16,6-4-1 0,0-8 1 15,4-1-1-15,-4-8 1 16,0-5-2-16,-5-9 1 16,-6-4-2-16,-4-8 0 15,-5 3-1-15,-5-4 0 16,-5 1-1-16,0 8 1 16,0 0-1-16,-5 8 0 15,-5 6 1-15,5 3 1 16,-5 1-1-16,5-1 1 15,0 1 0-15,5 4 1 16,5-9 0-16,0 5 0 0,10-5 0 16,-5-4 1-16,5 4 0 15,0-4 0-15,5 4 0 16,-1 0 0-16,-4 1 0 16,0 3 0-16,0 5 1 15,0 0 0-15,-5 9 1 16,-5 4 0-16,9 0 0 15,1 14 1-15,-5-5-1 16,0 8 1-16,-5 10-2 16,5-5 1-16,-5-8-1 15,-5-1 0-15,0 0-1 16,0-4 1-16,0-4-1 16,0-5 1-16,0-8 0 15,10-5 1-15,-10 0-2 16,0 0 1-16,5-18-1 0,-5-4 0 15,0-9 0-15,0-4 1 16,0-5-2-16,0 1 0 16,0-1 1-16,0 10 0 15,0 3-1-15,0 10 1 16,0 3-1-16,0 6 1 16,-5 3-1-16,5 10 1 15,0 3 0-15,5 6 0 16,-5 3 0-16,15 1 0 15,-1-1 0-15,6 5 0 16,0-4 0-16,5-1 0 0,-1-3 0 16,-4-1 0-16,10-9 0 15,5-4 0-15,-1-4 0 16,-4-5 1-16,-5 0-1 16,-10-4 0-16,9-9 0 15,-9 0 1-15,-5 0-2 16,0 0 1-16,0 5 0 15,5-5 0-15,-5 13-1 16,-6 0 1-16,11 9-1 16,-10 4 1-16,-5 10 0 15,0 3 0-15,0 5 0 16,5 5 0-16,0-1 0 16,0 0 1-16,0 1-1 15,0 3 0-15,0-3 0 0,0-1 0 16,-5-8-1-1,15-1 1-15,-15-8-5 0,10-4 0 16,-5-10-7-16,14-4 1 16</inkml:trace>
  <inkml:trace contextRef="#ctx0" brushRef="#br0" timeOffset="7">4701 217 26 0,'-20'9'13'0,"25"-22"-14"0,-5 9 18 16,15-1-17-16,-1 1 1 15,6-1 0-15,0 1 1 16,10 0-3-16,4-1 1 0,1-4-1 16,0 5 1-16,-6-5-5 15,-4 0 1-15,-5 1-4 16,5-6 1-16</inkml:trace>
  <inkml:trace contextRef="#ctx0" brushRef="#br0" timeOffset="8">4750-51 24 0,'-10'-4'12'0,"20"21"-6"0,-10-8 12 0,0-4-14 16,0 8 1-16,0 4 2 15,0 10 0-15,5-5-9 16,-5 13 0-16,0 0 6 16,0 5 1-16,0-10-3 15,0-8 1-15,0 0-2 16,15-4 1-16,0 0-1 15,4-5 1-15,1-4-1 16,15-5 0-16,0 5 0 16,9-5 1-16,-4-4-2 15,-1 0 1-15,-9 0-5 16,-5 0 1-16,-6-4-5 16,-4 4 0-16,-5-9-6 15,0 9 1-15</inkml:trace>
  <inkml:trace contextRef="#ctx0" brushRef="#br0" timeOffset="9">4706 37 23 0,'-25'22'11'0,"25"-31"-13"15,0 9 21-15,5-4-19 16,10 0 1-16,-1-5 1 16,11-4 0-16,5-1-2 15,4 1 0-15,1-4 1 16,15-1 1-16,-6 9-1 15,1 0 1-15,-6 5-1 0,-9 4 0 16,-5 0 0-16,-6 4 1 16,1 5 0-16,0 0 1 15,-5 13-1-15,0-4 1 16,-5 4 0-16,0 4 0 16,-1 9-2-16,-4 5 1 15,0-1-1-15,-5-8 1 16,0 0-1-16,0-9 1 15,0-5-1-15,0-3 0 16,0-6 0-16,0 1 0 16,0-4-1-16,0-5 1 15,15-14-1-15,-15-3 1 0,0-5-1 16,0-5 1-16,0-3-2 16,0-6 1-16,0 6 0 15,0-1 0-15,-5 9 0 16,-5 0 0-16,10 4 0 15,-5 5 0-15,0 4-1 16,0 5 1-16,5 4-1 16,0 0 1-16,5 9 1 15,0 4 1-15,0 9 0 16,10-4 0-16,10 3 0 16,0 1 1-16,-6 0-1 15,11 0 1-15,5-4-2 16,-6 0 0-16,6 4-1 15,5-5 1-15,-6-8-1 16,1-5 1-16,-5-8-1 0,-6-5 1 16,-9-4-1-16,0 0 1 15,-5-5-1-15,-10-8 1 16,0 4-2-16,-10-5 0 16,5 1 0-16,-5 4 0 15,0 5-1-15,5-1 0 16,0 5-1-16,0 4 1 15,1 5-1-15,4-5 1 16,0 9 0-16,4-5 0 16,6 1 0-16,5-5 1 0,0 0 0 15,10 1 1-15,0-1-1 16,4 0 1-16,6 5 0 16,-10-5 0-16,4 4-1 15,-14 5 1-15,10 5 0 16,-10 4 1-16,-5 4 0 15,-5 13 0-15,9-8 1 16,-4 4 1-16,-5 4 0 16,10 1 0-16,-5 8 1 15,0 4 1-15,-5-4-2 16,-5-4 0-16,0-4-1 16,0-5 1-16,0-9-2 15,0 0 1-15,10-4-2 16,-5 0 1-16,-5-1-4 15,0-3 0-15,15-18-6 16,-15-1 1-16,9-8-8 16,-4-4 1-16,0-5-1 0,-15 0 0 15</inkml:trace>
  <inkml:trace contextRef="#ctx0" brushRef="#br0" timeOffset="10">5601-82 28 0,'-10'-13'14'0,"35"13"-13"0,-20-9 28 16,20 1-26-16,-1-1 0 15,11 9 0-15,-5-5 1 16,4 1-6-16,1 8 1 0,0 5 3 16,-1 0 0-16,6 0-5 15,4-5 0-15,-4 5-5 16,0-5 1-16,-1-4-4 15,6-4 1-15</inkml:trace>
  <inkml:trace contextRef="#ctx0" brushRef="#br0" timeOffset="11">6620-196 27 0,'-24'0'13'0,"-16"9"-7"16,35-14 22-16,-10 10-26 0,-5-1 1 16,-9 5 1-16,9 0 1 15,-10 4-5-15,-4 9 0 16,-1 4 5-16,0 10 0 16,16-6-2-16,-6 1 1 15,15-9-1-15,-5-4 0 16,15-5-2-16,15 0 1 15,5-4-2-15,9-5 1 16,1 5-1-16,15 0 0 16,-11 4 0-16,-4 5 0 15,-10-5 1-15,5 9 1 0,-16 0 0 16,-9 4 0 0,-9 1 0-16,-6-10 0 0,-10 1 0 15,-5-1 1-15,6-3-2 16,-21-1 1-16,20-4-1 15,-4-5 0-15,14 0-6 16,-5-4 1-16,0 5-9 16,5-5 1-16,15 4-5 15,0-4 1-15</inkml:trace>
  <inkml:trace contextRef="#ctx0" brushRef="#br0" timeOffset="12">-163 3433 28 0,'-10'4'14'0,"5"5"-2"0,5-9 14 0,0-5-23 16,0 5 0-16,-5 0 3 15,5 0 0-15,10-4-6 16,5 4 0-16,4 0 6 16,6 0 1-16,5 0-2 15,-1 0 1-15,16-4-1 16,19 4 0-16,25 0-2 15,5-9 1-15,20 0-2 16,5 0 0-16,15-4-1 16,4 0 1-16,-4 8-2 15,-6 1 1-15,-14 0-1 16,-20 8 0-16,-15 0 0 0,-19 1 1 16,-11-5-1-16,-9 4 0 15,-11-4-1-15,-4 0 1 16,-10 0-6-16,-5 0 1 15,0-4-6-15,-10-5 0 16,-5 9-7-16,5-9 0 16</inkml:trace>
  <inkml:trace contextRef="#ctx0" brushRef="#br0" timeOffset="13">148 3257 21 0,'0'0'10'0,"0"-5"1"0,0 5 6 16,0 0-13-16,0 0 1 15,0 0 1-15,0 5 0 16,0-1-8-16,0 0 1 16,0 5 6-16,-5 4 1 0,-4-4-2 15,-6 4 0-15,0 9 0 16,0 0 1-16,-10-4-1 15,0 0 1-15,-4 4-2 16,-6 0 1-16,10 0-2 16,1-5 1-16,4 1-2 15,10-1 0-15,0-3 0 16,5-1 0-16,5-4 0 16,10-1 0-16,5 1-1 15,5 0 1-15,-1 0-1 16,-4 4 1-16,5 5 0 15,0 3 0-15,10 1-1 16,-1 0 0-16,11 5 0 16,-5-10 0-16,-1 10-4 15,1-10 0-15,-6-3-8 16,1-1 1-16,10-4-6 16,-16-5 0-16</inkml:trace>
  <inkml:trace contextRef="#ctx0" brushRef="#br0" timeOffset="14">1920 3534 19 0,'-25'0'9'0,"30"-9"-3"0,-5 9 10 16,5-4-14-16,15-5 1 15,-1 0 3-15,6 5 1 16,10-1-9-16,4 5 1 15,6 0 4-15,9 0 1 0,-4 0-3 16,-15-4 1-16,-6-1-6 16,-4 1 0-16,-10 0-5 15,10-1 0-15</inkml:trace>
  <inkml:trace contextRef="#ctx0" brushRef="#br0" timeOffset="15">1964 3367 24 0,'-10'-27'12'0,"20"23"-11"16,-5 4 15-16,5 0-15 16,0-5 1-16,5 10 0 15,5-5 1-15,4 4-4 16,1 1 1-16,20-5 2 0,-6 4 0 15,1-4-2-15,-10-4 0 16,-1-1-6-16,-4-4 1 16,5 1-3-16,-1-6 0 15</inkml:trace>
  <inkml:trace contextRef="#ctx0" brushRef="#br0" timeOffset="16">2009 3217 26 0,'-20'0'13'0,"15"4"-7"0,5-4 15 16,0 5-19-16,0-5 0 15,0 4 4-15,5 1 0 0,-5 8-5 16,0 0 0-16,0 9 5 15,0 4 1-15,0 1-1 16,-5 4 0-16,0 4-1 16,0 4 0-16,0 5-3 15,0 0 1-15,5-8-2 16,0-6 1-16,10-3-1 16,5-10 0-16,5-4-1 15,10 1 0-15,4-6 0 16,11-3 1-16,-1-1-1 15,-4 1 0-15,-15-5-2 16,4 4 0-16,-9-4-5 16,-5 0 0-16,0 4-6 15,-10-4 1-15,9 0-4 16,-4 0 0-16</inkml:trace>
  <inkml:trace contextRef="#ctx0" brushRef="#br0" timeOffset="17">2420 3213 26 0,'-5'-5'13'0,"10"18"-9"0,-1-8 23 0,1 4-24 15,5 4 1-15,0 0 3 16,0 9 0-16,-5 4-8 16,15 5 0-16,-5 0 6 15,0 4 0-15,4 5-2 16,-4-5 1-16,10 0-2 15,-5-4 1-15,-1-9-2 16,1-4 1-16,5-10-1 16,-5-8 1-16,5-8-2 15,-6-6 1-15,1-3-1 16,-5-5 1-16,0 4-1 16,-5-4 0-16,-5-13 0 15,5 0 0-15,-10 4 0 16,5 0 1-16,-5 5-2 0,4-5 1 15,-4 13-1-15,0 1 1 16,0 4-2-16,0 4 0 16,0 0-2-16,0 9 1 15,10-4-1-15,0-1 0 16,5 1 1-16,0-1 0 16,5 1 1-16,4 0 0 15,-4-1 1-15,0 5 0 16,0 0 1-16,0 5 0 15,-6-1-1-15,1 5 1 16,-5-5 0-16,-5 5 0 16,10 0 0-16,-5 8 1 15,0-3 0-15,0-1 0 0,0 4 0 16,-1 10 1-16,-4-14 0 16,-5 5 0-16,0-5 0 15,0 4 0-15,0 5 0 16,0 0 1-16,0 0-1 15,0 0 0-15,0 0-1 16,10 0 0-16,-5-4-1 16,-5 0 1-16,5-5-1 15,5 0 0-15,0-4 0 16,5-5 1-16,0 5-1 16,0-5 0-16,4 1 0 15,1-1 0-15,0 0 0 16,0 1 1-16,-5-5-3 0,-1 0 0 15,1-5-5-15,0 1 1 16,0 0-7-16,-5-5 0 16,0 5-1-16,-5-1 0 15</inkml:trace>
  <inkml:trace contextRef="#ctx0" brushRef="#br0" timeOffset="18">3043 3485 24 0,'-5'0'12'0,"30"-8"-13"0,-15 3 22 0,-5 1-20 16,9-1 0-16,1 1 0 16,0-5 1-16,5 9-2 15,0 0 0-15,-5 0 0 16,9-4 1-16,-4 4-6 15,-5 0 0-15,5-5-3 16,-5 5 1-16</inkml:trace>
  <inkml:trace contextRef="#ctx0" brushRef="#br0" timeOffset="19">3073 3336 24 0,'-20'0'12'0,"40"-18"-11"0,-15 9 20 16,9 5-21-16,-4 0 1 16,0-1 1-16,5 1 1 15,5-1-3-15,-5 1 0 16,14-5 1-16,1 5 1 16,5-1-1-16,4 1 1 15,-4 0-2-15,5-1 1 16,-11 5-1-16,6 0 0 15,-10 0-1-15,-1 5 1 16,-9-1 0-16,5 5 0 16,-10 4 0-16,0 5 0 15,0 8 0-15,-5-4 1 0,9 0 0 16,-4 0 1-16,5 0 0 16,-10 4 0-16,0 1 0 15,0-5 0-15,-5 0-1 16,0-5 1-16,0 1-1 15,0-5 1-15,0-4-2 16,0-9 1-16,0 0 0 16,0-9 0-16,0-8-1 15,0-5 1-15,0 4-1 16,0-4 1-16,0-4-1 16,-5-1 0-16,0-4-1 15,0 5 1-15,5 4 0 16,0 4 0-16,0-4-1 15,0 9 1-15,5 4 0 0,5 5 0 16,0 0 0-16,5 8 1 16,0 5 0-16,-1 8 0 15,6 14 1-15,0-9 1 16,0 5 0-16,10 3 0 16,-1 1 0-16,-9 0 1 15,5-5-1-15,-1 1 0 16,1-10-1-16,5-8 0 15,0-4-1-15,-6-10 0 16,6-4 0-16,-10-8 0 16,-5-5-1-16,-10 9 1 0,-5-9-1 15,0-5 1-15,-10 1-1 16,0-1 0-16,0 1-2 16,0 4 0-16,-5 4-1 15,10 5 0-15,-5-4-1 16,10 8 0-16,0 0-1 15,0 0 1-15,10 0 0 16,-5 1 1-16,10 3 0 16,0 5 1-16,5 0 1 15,-1 0 0-15,11 0 1 16,-5 0 0-16,0 0 0 16,-1 0 0-16,1 5 0 15,0-1 0-15,0 0 0 16,-1 1 1-16,-4-1 0 15,15 5 1-15,-10 4 0 16,-6 14 0-16,1-5 1 16,-10 0 0-16,-5 4-1 0,0 5 1 15,0 4-1-15,0 0 1 16,5-4-1-16,-5-5 0 16,0 1 0-16,0-5 0 15,-5-5-1-15,0-4 0 16,9-4-2-16,-9-4 0 15,0-5-5-15,0 0 0 16,5-9-7-16,5-9 1 16,-5-4-3-16,5 0 0 15</inkml:trace>
  <inkml:trace contextRef="#ctx0" brushRef="#br0" timeOffset="20">4097 3323 27 0,'-10'-5'13'0,"35"-17"-9"16,-10 18 23-16,9-5-25 15,1 0 1-15,5 5 1 16,-1-5 0-16,11 0-6 16,5 0 0-16,-1 9 4 15,-9-4 0-15,-1 0-4 16,1-1 0-16,0 5-6 15,-1-4 1-15,-4-1-4 16,5 5 1-16</inkml:trace>
  <inkml:trace contextRef="#ctx0" brushRef="#br0" timeOffset="21">5077 3213 23 0,'-5'-5'11'0,"5"5"-5"0,0-4 17 16,0 4-19-16,-10-5 1 0,10 1 3 15,-5-5 0 1,-5 5-9-16,-5-1 0 0,-5 10 8 16,-4-1 0-16,-1 5-2 15,-5 4 0-15,0 0-1 16,1 5 0-16,4-5-2 15,0 5 1-15,5-1-2 16,11 1 1-16,4 4-1 16,10-9 0-16,4 0-1 15,11 1 1-15,10-6-1 16,-5 6 1-16,14-6-1 16,-4 1 1-16,-10-4-1 15,14 3 0-15,-14 1-1 16,-5 0 1-16,-10 4 0 15,-5 0 1-15,5 5-1 16,-10 0 0-16,-10-1 0 16,5 1 1-16,-20-1 0 0,5 1 0 31,-29-5-1-31,19-4 0 16,0-5-1-16,6-4 0 15,4-4-7-15,10-5 1 16,5 0-9-16,5 1 1 15,15-1-2-15,0-4 1 16</inkml:trace>
</inkml:ink>
</file>

<file path=ppt/ink/ink7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10-14T22:39:20.918"/>
    </inkml:context>
    <inkml:brush xml:id="br0">
      <inkml:brushProperty name="width" value="0.1" units="cm"/>
      <inkml:brushProperty name="height" value="0.1" units="cm"/>
      <inkml:brushProperty name="fitToCurve" value="1"/>
    </inkml:brush>
  </inkml:definitions>
  <inkml:trace contextRef="#ctx0" brushRef="#br0">38 1245 29 0,'-45'9'14'0,"40"-13"-5"0,5 4 15 16,0 0-21-16,5 0 1 0,5 0 4 15,0 0 0-15,0 0-8 16,5 0 0-16,0-5 7 15,4 1 0-15,16-9-2 16,5 0 1-16,19-9-2 16,15-5 1-16,5-8-2 15,10-13 1-15,25 4-2 16,20-9 0-16,19-13 0 16,-4 0 0-16,14-9-2 15,20-13 1-15,5 9-1 16,-15-4 1-16,0 3 0 15,-14 6 0-15,-21 21 0 16,-9 9 0-16,-35 4-1 16,-20 14 1-16,-19 8-1 15,-26-4 1-15,-9 13-1 16,-15 1 0-16,-15-6 0 16,-10 10 0-16,-4 0 0 0,-6 4 0 15,-5 0 0-15,1-5 0 16,4-3 0-16,0 3 0 15,5 5 0-15,1 0 0 16,9-4 0-16,5 4 0 16,5-5-1-16,15-3 1 15,10-6 0-15,9-3 0 16,11 4-1-16,5-5 1 16,9 5 0-16,5 4 0 0,1 0-1 15,-1 9 1-15,-4 0 0 16,-16 0 0-16,-4 5-1 15,-10 8 1-15,-1 4 0 16,-4-3 0-16,-5 3 0 16,-5 5 0-16,0 5 0 15,0 8 1-15,-10-5-1 16,0 1 0-16,-15 0 0 16,5-5 1-16,-5 5-1 15,-5-13 1-15,5 4-1 16,1 4 0-16,4-13 0 15,0 5 1-15,5-5-9 16,5 0 0-16,5-8-11 16,15-5 1-16,14-22-1 15,21-9 0-15</inkml:trace>
</inkml:ink>
</file>

<file path=ppt/ink/ink7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10-14T22:39:20.919"/>
    </inkml:context>
    <inkml:brush xml:id="br0">
      <inkml:brushProperty name="width" value="0.1" units="cm"/>
      <inkml:brushProperty name="height" value="0.1" units="cm"/>
      <inkml:brushProperty name="fitToCurve" value="1"/>
    </inkml:brush>
  </inkml:definitions>
  <inkml:trace contextRef="#ctx0" brushRef="#br0">9 273 17 0,'-10'13'8'0,"5"4"-5"16,10-12 9-16,0 8-10 15,-5 5 1-15,5 4 4 16,5 4 0-16,4 9-7 15,11 18 0-15,10 4 6 16,4 5 0-16,6 8 0 16,9-4 0-16,1 9-1 15,14 8 0-15,10-3 0 16,0 12 0-16,10 5-1 16,10-5 0-16,5 9 0 0,15-13 0 15,10 5-2-15,-11-5 1 16,11-1-2-16,15-7 1 15,19-1-1-15,0 0 1 16,0-4-1-16,16-9 1 16,19-5-1-16,-10-12 0 15,0-10-1-15,0-8 1 16,24-9 0-16,-19-4 1 16,5-10-2-16,15-3 1 15,5-1 0-15,-10-8 0 16,4-5 0-16,16 0 0 15,-25-4-1-15,-5-18 0 0,5-8 0 16,-1-5 1-16,-14-9-1 16,1-22 0-16,3 9 0 15,6-9 0-15,-10-8 0 16,-24-14 0-16,-1-13 0 16,-5 0 0-16,1-4 0 15,-11 4 0-15,-4-9 0 16,-31 9 0-16,-14-9 0 15,-5 1 0-15,-14 8 0 16,-11 4 1-16,-10 18-1 16,-14 22 0-16,-11 5 0 15,-9 8 0-15,-5 13 0 16,-5 5 0-16,-5 9 0 16,5 4 0-16,-11 8 0 15,-4 10 0-15,-4 0-1 0,-11 4 1 16,0 0-1-1,-5 4 1-15,-5 9 0 0,-4 0 1 16,4 5-2-16,-5 4 1 16,-4 0 0-16,-1 0 0 15,0-4 0-15,11-5 0 16,4 0 0-16,5-9 0 16,10-4 0-16,10-8 0 15,5-10 0-15,10-8 0 16,-1 4 0-16,6-14 1 15,10-3-1-15,4-1 0 0,1 5 0 16,-5 0 0-16,-6 9 0 16,-4-1 0-16,-5 10-1 15,-5 3 1-15,4 10 0 16,-9 8 0-16,-5 14 1 16,0 4 0-16,0 9 0 15,0-9 0-15,0 4 0 16,0 5 1-16,0 0-1 15,0-1 1-15,0-3-2 16,-5-1 1-16,5-4-1 16,0-4 0-16,0-5-4 15,-5-4 0-15,5 0-9 16,0-5 1-16,4-4-8 16,1-9 1-16</inkml:trace>
</inkml:ink>
</file>

<file path=ppt/ink/ink7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10-14T22:39:20.920"/>
    </inkml:context>
    <inkml:brush xml:id="br0">
      <inkml:brushProperty name="width" value="0.1" units="cm"/>
      <inkml:brushProperty name="height" value="0.1" units="cm"/>
      <inkml:brushProperty name="fitToCurve" value="1"/>
    </inkml:brush>
  </inkml:definitions>
  <inkml:trace contextRef="#ctx0" brushRef="#br0">31 92 18 0,'-5'0'9'0,"10"-40"-3"0,-5 32 10 15,0 8-13 1,0 0 0-16,0 0 4 0,0 0 1 16,0 0-9-16,-5-5 0 15,5 14 6-15,0 4 0 16,0 14-1-16,5 3 0 16,0 10-2-16,-5 8 0 15,0 1 0-15,0 3 1 16,-5-3-1-16,0-10 0 15,5-3 0-15,-5-6 1 16,0-3-2-16,0-10 1 16,0-3-2-16,5-14 1 0,-4 0-1 15,4-14 1-15,-5-12-1 16,10-5 0-16,-5-4 0 16,4-9 0-16,1 0 0 15,0-9 1-15,-5 1-1 16,5 16 0-16,0 1-1 15,5 0 1-15,0 4 0 16,0 0 0-16,0 5-1 16,5 8 1-16,0 10-1 15,-1 8 1-15,1 4-1 16,0 5 1-16,0-5 1 16,0 5 0-16,-5 9 0 15,0 4 0-15,-6-5 0 16,-4 1 1-16,0 4-1 15,-4 0 1-15,-6 0-2 0,0-5 1 16,0-3-1-16,-5-1 1 16,0 0-1-16,0-4 0 15,0-1-1-15,1 1 1 16,4-9-4-16,5-4 0 16,5-14-6-16,5 5 0 15,10-13-5-15,9-5 1 16</inkml:trace>
  <inkml:trace contextRef="#ctx0" brushRef="#br0" timeOffset="1">541 554 17 0,'-20'13'8'0,"-10"-13"2"16,25-4 7-16,0-1-15 15,1 1 0-15,-1-1 2 16,5 1 0-16,0-9-5 16,0-9 1-16,5-5 3 15,4-3 1-15,6-10-2 16,0 0 0-16,0-8-1 15,0-9 0-15,5 13 0 16,-6 0 0-16,6 9 0 0,0 4 0 16,-5 5 0-16,0 4 1 15,0 8-1-15,-1 14 1 16,1-4 0-16,0 13 0 16,0 17 0-16,0 9 1 15,0 5 0-15,-1 8 0 16,-4 1-1-16,-5 12 1 15,5-17-1-15,-5-9 0 16,0-8-1-16,0-1 0 16,0-8-3-16,0-1 0 0,0-3-5 15,0-6 1-15,0 1-7 16,-5-9 0-16,10-9-1 16,0 1 0-16</inkml:trace>
  <inkml:trace contextRef="#ctx0" brushRef="#br0" timeOffset="2">491 448 28 0,'10'-13'14'0,"20"4"-13"16,-15 0 28-16,5 1-28 15,4-6 0-15,1 1 0 16,5 0 1-16,4 0-3 15,-4 8 0-15,0-8-3 16,4 4 0-16,-4 1-6 0,10-10 1 16</inkml:trace>
  <inkml:trace contextRef="#ctx0" brushRef="#br0" timeOffset="3">1392 83 22 0,'-5'-22'11'0,"-5"5"-5"0,10 17 13 0,0 0-15 16,0 0 0-16,-5-5 2 15,0 5 1-15,-5 5-8 16,-5-5 0-16,-4-5 6 15,-1 14 1-15,0 4-2 16,0 14 1-16,-4 3-1 16,9 6 1-16,0-1-1 15,0 4 0-15,0 5-1 16,5 5 1-16,5-10-2 16,5-4 1-16,5-13-2 15,5-4 1-15,0 0-1 16,10-5 1-16,10-4-2 15,4-5 1-15,1 0-1 16,-6-4 0-16,1-17 0 0,-5 4 1 16,-5-5-1-1,-5 0 0-15,-11-8-1 0,-4 8 1 16,-4 1 0-16,-11 8 0 16,0-4-1-16,-10 13 1 15,0 4-1-15,1 9 1 16,4 1-3-16,0 3 0 15,5-8-5-15,0 4 1 16,15 5-6-16,0-9 0 16,25-9-3-16,0-5 1 15</inkml:trace>
  <inkml:trace contextRef="#ctx0" brushRef="#br0" timeOffset="4">1620 110 36 0,'-5'4'18'0,"10"22"-18"16,-5-26 32-16,4 5-30 16,1 8 1-16,0 5 2 15,0 8 1-15,-5 5-6 16,-5 4 0-16,0 9 4 15,0-5 0-15,1-3-1 16,-1-6 1-16,5-12-2 16,0 0 0-16,5-10-1 0,-1 6 0 15,6-6-1-15,5-3 1 16,10-1-1-16,0 1 0 16,4-1 0-16,1 0 0 15,0 1-1-15,-6-5 0 16,1 4-4-16,-5-4 0 15,0 0-5-15,-5 0 1 16,0 0-6-16,-1-9 0 16</inkml:trace>
  <inkml:trace contextRef="#ctx0" brushRef="#br0" timeOffset="5">1639 395 25 0,'-19'9'12'0,"33"-31"-8"16,-4 18 15-16,0-5-17 15,5 5 1-15,5-5 0 16,0 4 1-16,4 5-6 16,1-4 1-16,5 4 3 15,-6 0 0-15,1 0-6 16,-5-4 0-16,-5 4-5 15,5-14 1-15</inkml:trace>
  <inkml:trace contextRef="#ctx0" brushRef="#br0" timeOffset="6">1664 228 25 0,'-15'5'12'0,"15"-45"-4"0,5 31 16 16,0 1-23-16,5-6 0 16,0 6 1-16,5-1 1 15,5 0-4-15,-1 5 1 16,6 4 1-16,0-5 0 16,4 5-2-16,1-9 1 0,5 9-8 15,-5-13 0-15,9-4-2 16,11 3 1-16</inkml:trace>
  <inkml:trace contextRef="#ctx0" brushRef="#br0" timeOffset="7">2461 83 26 0,'-5'0'13'0,"5"-44"-10"16,0 44 22-16,0 0-22 15,0 0 0-15,0 0 2 0,-5-4 1 16,0-1-7-16,-5 5 1 16,0 0 5-16,0 0 1 15,-5-4-1-15,0 13 0 16,6 4-1-16,-1 5 0 15,0-1 0-15,0 1 1 16,-5 4-2-16,5 4 1 16,0-4-2-16,5-4 1 15,0-1-2-15,5 1 1 16,-5-5-1-16,15-4 1 16,0 0-1-16,-5-5 0 0,5-4 0 15,0 0 0-15,5 0-1 16,5 9 1-16,-1-9-1 15,1 9 0-15,0 4 0 16,0 0 0-16,-5 0 0 16,-6 9 0-16,-4 0 0 15,-5 5 1-15,-5-1-1 16,-4-8 0-16,-6-1 0 16,0 1 1-16,0-5-1 15,-5 0 1-15,10-4-1 16,0-5 0-16,1 1 0 15,4-10 0-15,0-12-10 16,0-1 1-16,15-8-10 16,9-5 1-16</inkml:trace>
</inkml:ink>
</file>

<file path=ppt/ink/ink7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01:53:39.829"/>
    </inkml:context>
    <inkml:brush xml:id="br0">
      <inkml:brushProperty name="width" value="0.1" units="cm"/>
      <inkml:brushProperty name="height" value="0.1" units="cm"/>
      <inkml:brushProperty name="fitToCurve" value="1"/>
    </inkml:brush>
  </inkml:definitions>
  <inkml:trace contextRef="#ctx0" brushRef="#br0">1025 123 27 0,'-10'-9'13'0,"-5"-2"-13"0,9 7 22 16,-2 1-20-16,-2-3 1 15,-4 4 1-15,-1-1 0 16,-1 3-5-16,-4 2 1 15,-1 3 3-15,-1 4 0 16,2 2 0-16,-1 0 0 16,1 5-1-16,-1 4 0 15,7 2-1-15,2 0 1 16,2 5-2-16,2 0 1 16,1 0-1-16,3 4 1 15,2-2-1-15,4 0 1 0,2 0-1 16,3-2 0-16,3-4 1 15,4-3 0-15,6-3-1 16,5-8 1-16,3-9-1 16,5-4 0-16,0-9 0 15,-5-7 0-15,-1-5-2 16,-3-4 1-16,-2-5 0 16,-3 3 1-16,-7-2-1 15,-6 1 1-15,-6-3-1 16,-2 1 1-16,-4 9-1 15,-2 6 0-15,-4 5-1 16,-3 9 1-16,-3 3-3 16,0 4 0-16,1 3-4 15,3 4 1-15,6 0-4 16,4 0 1-16</inkml:trace>
  <inkml:trace contextRef="#ctx0" brushRef="#br0" timeOffset="526">1163 356 35 0,'-4'11'17'0,"12"-11"-18"0,-4-2 27 16,5-1-26-16,3-3 1 15,6-1 0-15,9-4 1 16,1-1-2-16,7-3 0 16,6 2 0-16,5-1 1 15,5 0-4-15,-2-1 0 16,-4 2-5-16,-4 1 0 16,-2-3-2-16,-9 1 0 15</inkml:trace>
  <inkml:trace contextRef="#ctx0" brushRef="#br0" timeOffset="285">1269 25 35 0,'-4'13'17'0,"8"12"-17"0,0-18 32 15,-2 8-32-15,0 1 1 16,-2 4 0-16,0 5 0 0,0 4-1 15,-2 6 1-15,2 3 0 16,0 5 1-16,2 1-1 16,0-1 0-16,0-3 0 15,-2-4 0-15,3-5-2 16,-3-6 0-16,0-7-5 16,-3-5 0-16,3-9-6 15,3-11 0-15</inkml:trace>
  <inkml:trace contextRef="#ctx0" brushRef="#br0" timeOffset="840.99">1669 58 31 0,'-2'1'15'0,"-3"-4"-15"15,5 3 30-15,0 2-28 16,0 1 0-16,3 4 0 16,-3 6 1-16,2 3-4 15,0 4 0-15,-2 4 2 16,0 1 0-16,0 6-1 16,0 5 1-16,0 2-1 15,0 2 0-15,-2 2 0 16,0-6 0-16,-1-2-3 0,3-3 1 15,0-7-3-15,0-4 0 16,3-8-6-16,-1-4 1 16</inkml:trace>
  <inkml:trace contextRef="#ctx0" brushRef="#br0" timeOffset="-556">8 318 33 0,'-12'0'16'0,"14"-10"-21"15,0 4 35-15,4 1-28 16,-2 1 0-16,8-5 3 0,3-4 0 16,5-3-6-16,9-2 0 15,3-2 3-15,9-2 1 16,4 1-2-16,0-5 1 15,-3 3-2-15,3 1 0 16,2 0 0-16,-4 2 0 16,-2 0 0-16,-7 6 1 15,-1 3-1-15,-9 4 0 16,-5 1 0-16,-5 4 0 16,-4 2-1-16,-4 0 1 15,0 0-3-15,-2 0 0 0,-2 0-5 16,2 2 0-16,3 0-4 15,1-2 1-15</inkml:trace>
  <inkml:trace contextRef="#ctx0" brushRef="#br0" timeOffset="-945.88">416 148 13 0,'-11'-11'6'0,"7"-7"2"0,4 13 7 0,0-4-14 16,-2-2 1-16,2 2 3 15,0 0 0-15,-2 0-5 16,2 1 1-16,-2 5 4 16,0-3 0-16,0 3-1 15,0 1 1-15,2 2-1 16,0 4 0-16,0 5-1 16,0 1 0-16,0 1-1 15,0 6 1 1,2 15 0-1,-2-1 0-15,2 2-1 16,-2-1 1-16,2 3-1 16,0-5 0-16,0 3-1 15,2 0 1-15,0-4-1 0,-2 3 0 16,1-1 0-16,-3-4 0 16,0-3 0-16,0-3 0 15,0-2-1-15,-3-3 1 16,1-2-1-16,0 1 1 15,-4-4-1-15,-4-4 1 16,-4-3-1-16,-4-4 0 16,-3-4 0-16,-1 0 0 15,-1 1-2-15,-1-5 0 16,-1-2-4-16,1-5 1 16,4 2-4-16,1 1 0 15,3-3-5-15,2 1 0 0,6-1 1 16,1-1 0-16</inkml:trace>
  <inkml:trace contextRef="#ctx0" brushRef="#br0" timeOffset="1591">1929 177 33 0,'0'2'16'0,"0"0"-17"16,0 0 28-16,0 1-26 15,-2 1 1-15,2 3 1 16,-2 4 0-16,0 0-4 15,0 7 1-15,2 4 2 16,0 5 0-16,-2 5 0 16,0 3 0-16,0-1-2 15,-2 4 1-15,-2-3-1 16,0-8 0-16,2-2 0 16,0-5 0-16,2-5 0 15,0-6 1-15,2-4-1 16,2-10 0-16,0-10 0 0,-2-7 1 15,0-5-1-15,-2-5 0 16,2-5 0-16,-2 3 0 16,4-2 0-16,-2 1 0 15,2 5 0-15,-2 1 0 16,2 5-1-16,-2 2 1 16,2 4 0-16,0 4 0 15,-2 5 0-15,2 1 1 16,2 5-1-16,0 3 1 15,2 2 0-15,2 1 0 16,0 8 0-16,5 2 0 0,-3 1 0 16,2 1 0-16,2 5 0 15,3 1 1-15,1-1-1 16,2 8 1-16,3-1-1 16,-1-2 0-16,-1 0 0 15,-1 1 0-15,0-3-1 16,1-5 1-16,-3-3-1 15,-2-4 1-15,1-6-1 16,-1-3 1-16,-4-7-1 16,2-10 1-16,-3-7-1 15,-3-3 0-15,-2-9 0 16,0 1 1-16,0-3-1 16,-2 0 0-16,-2-1-1 15,-2 5 1-15,2 6-2 16,-4 5 0-16,-2 4-4 0,0 8 0 15,0 6-7 1,2 3 1-16,4 1-2 0,0 3 0 16</inkml:trace>
  <inkml:trace contextRef="#ctx0" brushRef="#br0" timeOffset="4084">238 1660 21 0,'-10'-7'10'0,"2"9"-2"0,6-2 10 0,0 0-15 16,0 0 1-16,0 0 1 15,-2 0 0-15,0 2-6 16,0-2 0-16,0 0 4 16,-1 3 0-16,1 3-1 15,4 1 0-15,2 2-1 16,5 4 0-16,1-2-1 15,4-6 1-15,8 1-1 16,3-5 1-16,1-6-1 16,1-8 1-16,-3 1-1 15,2-7 1-15,1-2-1 0,1 1 0 16,-1 0 0-16,-3-2 0 16,-1 2 0-16,-5 4 0 15,-2 3 0-15,-2 6 0 16,-3 7 0-16,-3 4 1 15,-4 5-1-15,-2 9 1 16,0 5-1-16,0 10 1 16,2 1-1-16,0 12 1 15,2 1-1-15,0 7 0 16,0-3 0-16,-2 3 0 0,0 4 0 16,0-9 0-16,-2-2 0 15,0-4 0-15,0-4-2 16,0-9 0-16,-2-8-3 15,2-11 0-15,-2-9-7 16,0-8 1-16</inkml:trace>
  <inkml:trace contextRef="#ctx0" brushRef="#br0" timeOffset="4459">357 1880 30 0,'-9'10'15'0,"5"1"-14"16,6-9 22-16,2 2-23 16,0-1 0-16,3 1 0 15,1-2 0-15,0 0-1 0,4-4 1 16,4-4 0-16,7-3 0 16,1 2 0-16,3-4 0 15,1-2 0-15,3 1 1 16,-3-1-1-16,-3 6 1 15,-7 3-1-15,-2 2 0 16,-3 2 0-16,-5 6 1 16,-4-1 0-16,0 3 1 15,0 2-1-15,-2 5 0 16,0 1 0-16,0 2 1 0,0 4-1 16,0 5 0-1,-2-1-1-15,2-1 1 0,-2 0-1 16,-2-5 0-16,2-2-4 15,0-7 1-15,0-4-7 16,2-7 0-16</inkml:trace>
  <inkml:trace contextRef="#ctx0" brushRef="#br0" timeOffset="4940.57">852 1793 31 0,'-9'7'15'0,"3"11"-12"15,6-13 22-15,0 3-24 0,-2-1 1 16,2 4 0-16,0 1 1 16,2 3-4-16,0 1 0 15,0-1 3-15,2-1 0 16,1-3-2-16,-3-2 1 15,0-3-1-15,0 1 1 16,-2-7-1-16,0 0 0 16,2-11-1-16,2-4 1 15,0 1-1-15,2-1 1 16,0-3 0-16,4 0 0 16,0 2 0-16,-1 5 1 0,1 0-1 15,0 2 1-15,-2 4 0 16,-2 7 0-16,0 7 0 15,-2 1 0-15,-2 5 0 16,3 5 0-16,-1 0-1 16,0 3 1-16,0 4-1 15,2 2 1-15,-2-5-1 16,2 0 0-16,-2-6-1 16,4-4 1-16,-2-5-3 15,3-5 0-15,-1-6-8 16,0-7 0-16,4-7-1 15,2-2 0-15</inkml:trace>
  <inkml:trace contextRef="#ctx0" brushRef="#br0" timeOffset="5525.01">1326 1863 26 0,'0'6'13'0,"-10"-12"-14"0,10 3 24 16,-2-3-20-16,-2 3 1 16,0-1 1-16,-4 0 0 15,0-1-7-15,-7-1 1 16,1 5 4-16,-2 1 1 16,0 1-2-16,1 3 0 15,1 2-1-15,0-1 1 0,2 6-1 16,1 3 0-16,3 3-1 15,4 1 1-15,2 2-1 16,4 0 0-16,4 1 0 16,2-6 1-16,5-6-1 15,5-4 0-15,6-10-1 16,3-4 0-16,-1-8 1 16,1-6 0-16,-1-10-1 15,-1-5 0-15,-5-7 0 16,-4 2 1-16,-7-6 0 15,-5 5 0-15,-4 3 0 16,0-1 0-16,0 6 0 16,-2 7 1-16,0 7-1 15,2 9 1-15,-2 8 0 16,0 7 0-16,-1 7-1 0,3 5 1 16,0 8-1-1,3 3 1-15,1 8-1 0,0 3 0 16,0 4 0-16,2 2 0 15,2 5 0-15,0-2 0 16,2 0 0-16,3-1 0 16,-1-1 0-16,0-7 0 15,-2-5-1-15,2-5 0 16,3-7-4-16,-1-8 1 16,2-7-8-16,1-8 1 15</inkml:trace>
  <inkml:trace contextRef="#ctx0" brushRef="#br0" timeOffset="6668.44">2135 1899 23 0,'-2'-7'11'0,"2"-5"-7"16,0 8 10-16,0-2-13 15,-2 1 1-15,-2 0 2 0,-4-1 0 16,-2-3-5-1,-3 4 1-15,-1 1 3 0,0 6 0 16,0 3-1-16,-1-1 1 16,5 1-2-16,2 3 1 15,0 2-1-15,2 5 1 16,0 3-2-16,2 2 1 16,2 4-1-16,0 1 1 15,4 0-1-15,0-1 0 0,2-4 0 16,4-6 0-1,2-5-1-15,2-3 0 0,0-6 0 16,1-6 1-16,1-6-1 16,0-5 1-16,-2-4-1 15,-1-3 1-15,-1-1 0 16,-2 3 0-16,-2 6 0 16,0 1 1-16,-2 4-1 15,-2 2 1-15,0 6-1 16,-2 6 1-16,0 6-1 15,0 4 1-15,2 1-1 16,0 3 1-16,0 3-1 16,1 0 0-16,1 0 0 15,0-1 1-15,4 0-2 16,0-5 1-16,4-5-1 16,0-3 1-16,1-5-1 15,1-8 1-15,2-9-1 16,1-6 1-16,-1-7 0 0,0-4 0 15,2-8 0-15,-1 1 0 16,-3-7 0-16,-2 2 0 16,-2-2 0-16,-1 5 1 15,-3 9-1-15,-2 6 0 16,-2 5 0-16,-2 6 1 16,-4 3-1-16,0 6 1 15,-2 7 0-15,-1 6 0 16,1 3 0-16,2 7 1 0,2 4-2 15,0 3 1-15,2 5 0 16,0 4 0 0,6 15-2-1,2-1 1-15,3-12 0 16,1-3 0-16,2-4 0 16,2-5 0-16,1-10-1 15,3-1 1-15,2-9 0 16,3-9 0-16,1-6-1 15,-1-3 1-15,-1-8-1 16,1-5 1-16,-7-5 0 16,-4-4 0-16,-3-2 0 15,-5 0 0-15,-2 4 0 16,-4 9 1-16,-2 5-1 16,0 6 1-16,0 1-1 15,-2 12 1-15,-1 6 0 16,1 10 0-16,2 3 0 15,0 8 0-15,2 1 0 0,0 8 0 16,0 3-1 0,2 6 1-16,2-1-2 0,3 1 1 15,1 0-1-15,2-1 0 16,0-5-2-16,0-3 0 16,0-6-5-16,1-7 1 15,-1-5-5-15,0-8 1 16</inkml:trace>
  <inkml:trace contextRef="#ctx0" brushRef="#br0" timeOffset="7582.44">3417 1961 35 0,'-2'9'17'0,"8"-5"-26"16,-2-4 35-16,2-4-25 15,2-1 0-15,6-4 1 0,5-8 0 16,1 1-3-16,-2-4 1 16,1-2 1-16,-1-1 1 15,-4 1-1-15,-1 0 0 16,-5 1-1-16,-2 2 1 16,-4 3 0-16,-4 4 0 15,-2 2 0-15,-2 10 0 16,-2 4 0-16,-3 3 0 15,-1 6 0-15,0 7 0 16,0 0-1-16,-1 2 1 16,3 3 0-16,2 2 0 0,4-3 0 15,6-1 0-15,6 1-1 16,2-1 1-16,5-5-1 16,-1-3 1-16,4-4-1 15,5-4 0-15,5-5-3 16,3-6 1-16,1-5-9 15,3-5 0-15,2-6-1 16,-7-7 0-16</inkml:trace>
  <inkml:trace contextRef="#ctx0" brushRef="#br0" timeOffset="7837.42">3881 1434 38 0,'-12'9'19'0,"10"13"-26"0,0-15 38 16,0 8-31-16,2 3 0 15,2 7 0-15,2 8 1 16,0 3-1-16,0 5 0 16,0 7 0-16,0-5 0 15,0-1-1-15,0-1 1 16,-1-6-4-16,-3-6 1 15,0-2-5-15,0-5 1 16,0-10-3-16,2-6 0 16</inkml:trace>
  <inkml:trace contextRef="#ctx0" brushRef="#br0" timeOffset="8247.44">3981 1805 27 0,'-10'20'13'0,"-8"7"-9"0,13-25 23 0,1 4-26 16,2 1 0-16,0 2 1 16,2 2 0-16,2-2-3 15,4-2 1-15,5-3 1 16,1-2 1-16,4-6-2 16,5-3 1-16,-5-1-1 15,2-2 0-15,-1-7 0 16,-3 1 0-16,-2 1 0 15,-6-3 1-15,-6 4-1 16,-4 1 1-16,-2 0 0 16,-2 10 0-16,-2 3 0 0,-3 9 1 15,-1 0-1-15,0 7 0 16,2 1-1-16,1 4 1 16,3 3-1-16,0-1 1 15,6 8-1-15,4 2 0 16,6-4 0-16,0-2 0 15,5-4-1-15,1-4 1 16,8-9-3-16,5-2 0 16,1-6-8-16,1-6 0 15,1-5 0-15,-1-9 0 0</inkml:trace>
  <inkml:trace contextRef="#ctx0" brushRef="#br0" timeOffset="8621.43">4272 1820 39 0,'-8'18'19'0,"8"5"-23"0,0-21 40 0,2 2-36 15,2 3 0-15,3 4 0 16,1 2 0-16,0 1 0 16,2-1 0-16,2 1 0 15,0 3 0-15,3-5 0 16,1-3 0-16,0-1 0 15,1-5 0-15,-1-5 0 16,0-5 0-16,1-6 0 16,-3-3 1-16,-4-4 0 0,-2-3 0 15,-2-3-1-15,-2 1 1 16,0 3 0-16,-2 2 0 16,0 4-1-16,0 3 0 15,1 2-4-15,-1 8 1 16,2-1-9-16,-2 4 0 15</inkml:trace>
  <inkml:trace contextRef="#ctx0" brushRef="#br0" timeOffset="7161.44">3211 1800 30 0,'-10'5'15'0,"6"13"-10"16,4-10 24-16,-2-1-28 15,4 0 0-15,-2 6 0 16,2 5 1-16,2 4-3 15,0 3 1-15,0 6 0 0,2-4 1 16,0-3-1-16,-2-5 1 16,0-4-1-16,0-6 0 15,-2-4 0-15,0-10 0 16,-2-11 0-16,3-4 0 16,-1-7 0-16,0-4 1 15,2-7 0-15,2 2 0 16,0 1-1-16,4 3 1 15,0 3 0-15,2 3 0 16,3 10-1-16,-1 0 1 0,-2 7-2 16,0-2 1-16,3 3-1 15,-3 8 0-15,0-3-4 16,0 3 1-16,3 2-7 16,-1-1 1-16,2 1-1 15,-2 0 0-15</inkml:trace>
  <inkml:trace contextRef="#ctx0" brushRef="#br0" timeOffset="9744.43">4825 1880 29 0,'4'-8'14'0,"-12"-8"-8"0,3 9 16 0,-1-2-20 16,-2 1 1-16,-4 1 0 16,-4 4 1-16,-1 1-5 15,1 4 0-15,0 3 3 16,-1 2 1-16,1 1-3 16,0 4 1-16,2 6-1 15,1 4 1-15,5 0-1 16,2 1 0-16,4 4 0 15,6-3 0-15,2-2-1 16,4-6 1-16,5-5-1 16,3-4 1-16,6-7-1 0,1-9 1 15,-3-5-1-15,-3-3 0 16,-1-3 0-16,-4-3 1 16,-1-1 0-16,-5 4 1 15,-2 0-1-15,-2 4 1 16,0 5 0-16,-4 6 0 15,0 5 0-15,0 3 0 16,0 7 0-16,0 4 1 16,2 2-2-16,0 4 1 15,2 4-1-15,4-2 0 16,0-4 0-16,3-2 0 16,1-2-1-16,2-5 1 0,2-5-1 15,1-9 1-15,1-4 0 16,0-4 0-16,-1-3 0 15,-1-6 0-15,0 2-1 16,-2-5 1-16,1-1 0 16,-5 1 1-16,-2 5-1 15,-2 6 1-15,-2 1-1 16,-4 6 1-16,-2 7-1 16,-4 3 1-16,2 6-1 15,0 0 1-15,0 6-1 16,0 3 1-16,2 2-1 15,0-4 0-15,2 6 0 16,2 0 0-16,4-4-1 16,0-4 1-16,2-7-1 0,2-1 0 15,3-6 0-15,-1-6 1 16,0-1 0-16,0-4 0 16,0-1 0-16,3-3 0 15,-1-1 0-15,0 5 0 16,-2 2 0-16,1 4 1 15,-3 5-1-15,0 3 1 16,-2 3-1-16,0 3 0 16,1-2 0-16,1 4 1 15,0 1-1-15,0 3 0 16,0-1 0-16,0 1 0 16,13-6-1-1,1-5 1-15,-1-4 0 16,-3-6 0-16,0-3 0 15,3-4 0-15,-3-5 0 16,3-5 0-16,-3 1 0 16,0-5 0-16,-3-4 0 15,-7-2 0-15,2 1 0 16,-4-3 1-16,-4 8-1 16,0 0 0-16,-4 4 0 15,2 1 0-15,-2 4 1 16,0 3 1-16,0 4 0 15,0 6 0-15,-2 3 0 16,0 6 0-16,-2 3 0 16,0 7 0-16,2 6-1 15,0 6 0-15,0 6-1 0,0-1 0 16,2 5 0-16,2 1 0 16,2-1 0-16,2-2 0 15,2-1 0-15,3 1 0 16,1-3-3-16,-2-4 1 15,4-3-1-15,3-4 0 16,-1-4-2-16,4-3 1 16,1-6-7-16,-1-4 1 15,0-4-2-15,1-3 1 16</inkml:trace>
  <inkml:trace contextRef="#ctx0" brushRef="#br0" timeOffset="9971.44">5387 1881 43 0,'-12'2'21'0,"22"-4"-24"16,2 1 41-16,4-5-37 15,1 2 1-15,7-6-1 16,7-3 1-16,5 0-6 15,7-3 1-15,0 0-4 16,-2 3 0-16,-7-3-6 16,-5 7 0-16</inkml:trace>
  <inkml:trace contextRef="#ctx0" brushRef="#br0" timeOffset="11005.5">705 2910 25 0,'8'-9'12'0,"-6"-11"-3"0,-2 13 15 0,0-2-23 15,0-2 1-15,-2-4 0 16,0-3 1-16,-2-2-3 15,-2 4 0-15,-2 2 2 16,-3-1 1-16,-1 2-2 16,-4 3 1-16,-2 4-1 15,-1 4 1-15,-1 2-2 16,0 6 0-16,1 6 0 16,1 7 0-16,2-3 0 15,-1 4 1-15,5 5-1 16,2 0 0-16,4-1-1 15,4 3 1-15,6 0 0 16,2-5 0-16,4-2-1 16,8-6 1-16,5-8-1 15,3-12 1-15,3-4-1 16,-3-7 1-16,1-10-1 16,-1-5 1-16,1-12 0 0,-7-8 0 15,-4 4 0-15,-5-2 0 16,-5 3 0-16,-2-4 0 15,-4 7 0-15,0 8 1 16,-2 5-1-16,0 10 1 16,0 6 0-16,0 8 0 15,0 9 0-15,0 7 0 16,0 7 0-16,2 6 0 16,4 3 0-16,2 6 0 15,4 3-1-15,-2 5 0 16,2 4 0-16,0-3 0 0,5 0 0 15,-3-1 0-15,0-6-1 16,0-6 0-16,-1 0-2 16,-1-7 1-16,0-3-5 15,0-8 1-15,0-6-6 16,3-3 1-16</inkml:trace>
  <inkml:trace contextRef="#ctx0" brushRef="#br0" timeOffset="11440.5">1094 2723 29 0,'-12'-1'14'0,"6"-12"-10"16,4 11 22-16,-2-1-24 0,0 1 1 15,-1-2 1-15,-1 2 1 16,2 1-6-16,0 2 0 15,0 3 4-15,-2 1 0 16,2 6-1-16,-2 4 0 16,2 1-2-16,2 4 1 15,0 3-1-15,2 5 0 16,2-1 0-16,0-5 0 16,2-3-1-16,4-2 1 15,2-5-1-15,6-6 1 16,5-4-1-16,1-8 1 0,-1-8-1 15,-5-1 1-15,-4-6 0 16,-4-5 0-16,-4-1 0 16,-6 0 0-16,-6 2 0 15,-4 1 0-15,-2 4-1 16,-1 7 1-16,1 4-1 16,-2 6 1-16,6 5-3 15,4 1 1-15,-1 4-5 16,3 4 1-16,2 2-5 15,4 1 0-15</inkml:trace>
  <inkml:trace contextRef="#ctx0" brushRef="#br0" timeOffset="11786.5">1369 2675 30 0,'-8'0'15'0,"-2"0"-10"0,6-2 25 16,-2 2-29-16,-1 2 1 16,-1-1 1-16,2 3 0 15,-2 1-4-15,0 5 1 16,2 2 1-16,-2 4 1 16,2 4-1-16,-1 0 0 15,3 6-1-15,2 3 1 16,2-2-1-16,4-4 0 0,5 3 0 15,1-3 0-15,2-3-1 16,2-5 1-16,5-4 0 16,3-6 0-16,4-5-1 15,1-7 1-15,-1-1-2 16,1-4 0-16,-5-4-8 16,-1-3 1-16,-5 3-2 15,-4-6 0-15</inkml:trace>
  <inkml:trace contextRef="#ctx0" brushRef="#br0" timeOffset="12777.5">1679 2729 37 0,'-4'0'18'0,"4"-4"-21"0,0 4 34 16,0 2-30-16,0 2 1 16,0 3 0-16,-4 4 0 15,2 3-3-15,2 3 1 16,0 3 1-16,2 5 0 16,4-2-1-16,-2-3 1 15,2 4-1-15,0-6 0 16,2-2-1-16,0-5 1 15,1-4-1-15,1-5 1 16,0-7-1-16,2-10 1 16,0-3 0-16,1-4 0 0,-5-3-1 15,-2 0 1-15,-4-1-1 16,-2 3 1-16,0 5-3 16,0 7 1-16,-2 5-2 15,0 5 1-15,2 1-1 16,0 1 0-16,2 3 1 15,2-2 1-15,2-2 1 16,2 0 1-16,2-6 1 16,7 1 0-16,-3 0 2 15,2-3 0-15,3 1-1 16,-1 2 1-16,-2-1-1 16,-2 3 1-16,1 1-1 15,-5 2 1-15,2 2-1 16,-4 3 0-16,-2 4-1 0,-4 2 0 15,0 5 0-15,-2 1 1 16,0 2-2 0,0 5 1-16,0-2-1 0,0 0 1 15,0-6-1-15,0-2 1 16,0-3-2-16,2 0 1 16,3-6-1-16,-1-5 1 15,2-7-1-15,2-5 1 16,0-1 0-16,2-7 0 15,0-4 0-15,-1 1 0 32,3-4 0-32,0 5 1 0,-2 7-1 15,0 5 1-15,-1 4-1 16,-1 6 0-16,0 6 0 16,0 4 0-16,0 7 0 15,0-5 1-15,0 5-1 16,1 1 0-16,-1-2-1 15,2-1 1-15,0-4-1 16,2-4 1-16,1-4-1 16,-1-4 1-16,2-5 0 15,-2-5 0-15,3-5 0 16,-3-2 0-16,0-4 0 16,0 6 0-16,-2 1 0 15,1 4 1-15,-3 1-1 16,0 4 1-16,-2 4 0 15,0 6 1-15,-2 5-1 0,2 4 1 16,-2-1-1 0,2 5 0-16,1 4 0 0,1 3 0 15,-2 0-3-15,2-6 0 16,0 2-5-16,0-4 1 16,-2-7-7-16,1-2 1 15</inkml:trace>
  <inkml:trace contextRef="#ctx0" brushRef="#br0" timeOffset="14294.5">2532 2756 17 0,'-8'18'8'0,"-2"9"-3"0,10-21 4 0,2 1-8 16,-2-2 1-16,4 1 2 15,6-2 0-15,3-3-4 16,1-4 0-16,0-8 3 16,0-5 0-16,1-1-1 15,-1-3 0-15,-2 0-1 16,-2-3 1-16,-3 3-1 16,-5 2 0-16,-4 2 1 15,-3 3 0-15,-3 4 0 16,-4 3 1-16,-2 8-1 15,2 5 0-15,-3 6-1 0,3 5 1 16,0 4-1 0,4 3 0-16,2-1 0 0,6 1 0 15,8 2-1-15,4-1 1 16,0-5 0-16,4-2 0 16,5-7 0-16,3-3 0 15,7-7-1-15,1-6 1 16,5-3-1-16,2-4 1 15,-5-3-1-15,-1-4 0 16,-6-4 0-16,-5 0 0 16,-4 2 0-16,-5 4 1 15,-5-2-1-15,-2 3 1 0,-2 6-1 16,0 4 1-16,-2 5-1 16,0 4 1-16,0 3-1 15,-2 4 1-15,0 1-1 16,0 7 0-16,0-3 0 15,2 0 1-15,0 2-2 16,0-5 1-16,2-4-1 16,0-4 1-16,2-5-1 15,3-1 1-15,1-8 0 16,0-4 0-16,0-3-1 16,0-1 1-16,1 3 0 15,-3-1 1-15,0 3-1 16,0 3 0-16,-2 3 0 15,0 4 1-15,0 6 0 16,0 1 0-16,3 3 0 16,-1 6 1-16,0 2-1 0,0 2 0 15,0 8 0-15,4-1 0 16,3-5-3-16,1-2 1 16,0-1 0-16,3-5 0 15,-1-5 0-15,2-3 0 16,3-9 0-16,3-10 0 15,5-5 1-15,-3-11 1 16,3-7-1-16,-5-7 0 16,1-4 0-16,-7-3 0 15,-1-3 0-15,-3 8 0 0,-6 7 0 16,-2 10 1-16,0 1-2 16,-4 12 1-16,-4 7 1 15,-2 4 1-15,-2 8-1 16,-2 9 0-16,0 3 0 15,0 12 0-15,0 4 0 16,2 7 1-16,4 4-3 16,0 1 1-16,4 7 0 15,2-2 0-15,2-4-1 16,2-1 0-16,3-4-1 16,-1-5 1-16,-4-8-1 15,0-5 1-15,-2-6-1 16,-2-6 1-16,0-12 0 15,0-5 0-15,-4-7 0 16,-2-4 0-16,-2-11 0 16,-4 2 0-16,-2 0 1 15,0 2 0-15,0 5 0 0,-1 6 0 16,1 3 0-16,0 4 1 16,2 4-1-16,2 5 1 15,4 0-1-15,2 0 0 16,6 0 0-16,4 0 0 15,6 0-1-15,3-4 1 16,3 0-1-16,7-1 1 16,5-2-1-16,1-2 1 15,4 0 0-15,1-4 0 0,-3 0 0 16,-8 1 1-16,-3-3-1 16,-6 2 1-16,-5 1-1 15,-5 1 1-15,-4 4 0 16,-4 1 0-16,-6 4 0 15,-4 4 0-15,-2 2-1 16,-1 3 1-16,1 4 0 16,0 3 1-16,4 6-2 15,0-3 1-15,4-1 0 16,2 0 0-16,6-1 0 16,2-1 0-16,2 1-1 15,2-1 1-15,1 4-1 16,-3-3 0-16,0-3 0 15,0 3 0-15,0 1 0 16,-1 1 0-16,-3-3 0 16,-2 1 1-16,-2-1 0 15,-2-1 0-15,-2-4-1 0,-2-4 0 16,0-1-2-16,-1 1 0 16,1-3-10-16,2 0 1 15,0-4-3-15,0-3 1 16</inkml:trace>
  <inkml:trace contextRef="#ctx0" brushRef="#br0" timeOffset="18934.66">5142 2718 26 0,'-14'4'13'0,"8"-4"-10"16,4 0 25-16,-2-2-26 15,-2-2 0-15,0-1 1 16,-2 1 1-16,-3 4-5 0,3 2 1 16,0 2 2-16,0 3 0 15,2 2-1-15,0 2 1 16,0 5-1-16,-1-1 0 16,3 1-1-16,0 4 0 15,4 2 0-15,0-3 0 16,2 0 0-16,2-5 0 15,3-5 0-15,3-3 0 16,2-6-1-16,2-6 1 16,0-5-1-16,1-3 1 15,-3-8 0-15,-2-2 0 0,-2-3 0 16,-4 2 0-16,-2-4 0 16,-6 4 0-16,-2 3 0 15,-2 2 1-15,2 5-2 16,-2 6 1-16,-2 2 0 15,-1 7 0-15,3 6-1 16,2 3 1-16,4 0-1 16,6 2 1-16,0-2 0 15,4-2 0-15,3-3-1 16,1-3 1-16,2-2 0 16,0-5 0-16,5 1 1 15,-1-3 0-15,2-1 0 16,-1-2 0-16,-1 6 0 15,-2 0 1-15,-3 1 0 0,-3 8 1 16,-2 3-1-16,-4 4 0 16,0 3 0-16,-2 3 0 15,0 2 0-15,-2 3 0 16,2-2-2-16,-2 0 1 16,2 2-1-16,2 1 1 15,0-3-1-15,1-2 0 16,1-5-1-16,0-4 1 15,2-4 0-15,0-5 0 16,4-5-1-16,5-4 1 16,-1 0 0-16,2-7 1 15,-2-4-1-15,-1-2 0 0,1 4 0 16,-2 2 0-16,1 1 0 16,-5 1 0-16,4-1 0 15,-2 6 0-15,0 2 0 16,1 3 0-16,-3 2 0 15,0 2 1-15,-2 6-1 16,0 1 1-16,-2 6-1 16,-1 3 1-16,1 0-1 15,-2 2 1-15,0 4-1 16,0 4 0-16,0-3 0 16,0-5 0-16,2 0-1 15,0-5 1-15,0 0 0 16,0-6 0-16,3-3 0 15,-1-1 0-15,2-3 0 0,0-2 0 16,0-1 0-16,3-1 1 16,-1 2-1-16,0 2 0 15,0 2 0-15,-2 2 0 16,1 3-3-16,-1 7 1 16,-2 3-3-16,-4-1 0 15,2 6-6-15,0-2 1 16,0 1-4-16,3-4 0 15</inkml:trace>
  <inkml:trace contextRef="#ctx0" brushRef="#br0" timeOffset="17896.66">4517 2613 23 0,'2'-2'11'0,"0"-1"-4"15,-2 3 12-15,0 0-17 16,0 0 0-16,2-4 1 16,0 0 0-16,0 1-4 15,0-3 0-15,2-1 3 16,0-4 0-16,0-2-2 15,3-5 1-15,1-3 0 16,2-5 0-16,0-1-1 16,-4-4 1-16,-4 2-1 15,-2 4 0-15,-4 0 0 16,-2 3 1-16,-2 6-1 16,0 5 1-16,2 5-1 15,-3 5 0-15,1 4 0 16,2 6 1-16,0 7-1 0,0 6 0 15,2 5 0-15,0 8 0 16,4 5 0-16,4 5 0 16,0 4 0-16,2 2 1 15,0-1-1-15,4 1 1 16,3 1-1-16,1-3 1 16,2 2-1-16,-4-15 0 15,1 13 0-15,-5 0 0 16,-4-7-1-16,-4-1 1 0,-4-3-1 15,-4-5 1-15,-3-8 0 16,-3-3 0-16,-4-4-1 16,2-7 1-16,-5-4 1 15,-1-8 0-15,1-10-1 16,3-4 1-16,6-8-1 16,6-6 1-16,4-4-1 15,2 8 1-15,12-17-1 16,2-3 0-16,6 1-1 15,3-1 1-15,3 2 0 16,5 5 0-16,-3 1 0 16,1 5 0-16,-3 6 0 15,-1 6 0-15,-3 8 0 16,1 5 0-16,-5 7 0 16,-2 3 1-16,-1 4-1 15,-1 4 0-15,-4 2 0 16,-2 7 1-16,0-2-2 0,-1 0 1 15,-3 0 0-15,0 2 1 16,-4-4-1-16,-2-3 1 16,0-4-1-16,0-7 1 15,0-6 0-15,2-3 0 16,0-7 0-16,4-6 0 16,0-6-1-16,0-1 1 15,0 2-1-15,2 1 1 16,0 3-1-16,0 4 0 0,4 3 0 15,-2 1 0-15,1 2-1 16,-1 0 1-16,2 2-2 16,0 2 1-16,2 0-4 15,1 0 1-15,-1 1-8 16,0 2 1-16,0 3 0 16,-4-1 0-16</inkml:trace>
  <inkml:trace contextRef="#ctx0" brushRef="#br0" timeOffset="20133.18">503 3515 38 0,'-8'-6'19'0,"8"3"-16"16,0 3 20-16,0 2-24 0,0 3 1 15,-2 2 0-15,2 4 1 16,0 0-1-16,2 0 1 16,2 2 0-16,0 7 1 15,2 7-1-15,2 5 1 16,-1 5-1-16,-3 1 0 15,0 0-1-15,0-4 1 16,2-10-1-16,0-3 0 16,-2-1-3-16,2-9 0 15,0-2-6-15,-2-3 1 0,3-8-4 16,1-7 1-16</inkml:trace>
  <inkml:trace contextRef="#ctx0" brushRef="#br0" timeOffset="20573.75">740 3571 35 0,'-5'7'17'0,"5"8"-18"16,0-15 31-16,0 3-29 16,0 5 0-16,0 6 1 15,0 2 1-15,0 6-4 16,0 4 1-16,-2-3 1 15,0 1 0-15,2-4-1 16,0-4 1-16,0-5-1 0,0-6 0 16,2-3-1-16,0-7 1 15,3-8 0-15,1-7 0 16,-2-9 0-16,2 5 0 16,2-3 0-16,2 0 0 15,0 2 0-15,1 1 0 16,1 6 0-16,-2 4 0 15,0 5 0-15,0 7 1 16,1 5-1-16,-1 8 1 16,-2 0 0-16,2 11 0 15,2 5 0-15,0 9 0 16,1 0 0-16,-1 2 0 16,2-1 0-16,0-5 1 15,-1-12-2-15,-1 0 0 16,0-2-4-16,-4-11 1 0,0-8-10 15,5-10 1-15</inkml:trace>
  <inkml:trace contextRef="#ctx0" brushRef="#br0" timeOffset="20797.86">941 3441 38 0,'0'7'19'0,"-2"2"-34"16,4-9 28-16,2 0-27 15,4 0 1-15</inkml:trace>
  <inkml:trace contextRef="#ctx0" brushRef="#br0" timeOffset="22297.68">2186 3522 25 0,'-6'0'12'0,"2"2"-6"0,2-2 20 16,-2-2-23-16,0 0 0 15,-2 1 2 1,-5-1 0-16,1 2-6 0,-2 3 0 16,0 3 4-16,0 1 1 15,-1 4-3-15,3 0 1 16,2-2-1-16,0 3 0 16,2 7-1-16,2 2 1 15,0 1-1-15,2 5 0 16,4 0-1-16,4-7 1 15,2-3-1-15,4-5 1 0,2-6-1 16,3-10 1-16,1-9-1 16,2-1 1-16,-1-8 0 15,-3 2 0-15,-4-1 0 16,-2 1 0-16,-3 0 0 16,-5 2 0-16,0 5 0 15,-2 2 0-15,0 6 0 16,-2 5 1-16,0 3-1 15,2 1 1-15,4 3-1 16,2 6 1-16,0 3-1 16,2 0 0-16,0 6 0 15,4 7 0-15,-1-5-1 16,-3-3 1-16,0-3-2 16,-2-3 1-16,0-4-5 15,0-6 1-15,0-1-7 16,2-8 0-16</inkml:trace>
  <inkml:trace contextRef="#ctx0" brushRef="#br0" timeOffset="22665.4">2453 3580 30 0,'4'2'15'0,"0"18"-15"0,-4-11 22 16,2 5-22-16,0 6 1 0,0 7 2 15,2-1 0-15,0-1-3 16,1-3 0-16,1-2 2 16,0-6 0-16,2-6 0 15,0-7 0-15,2-8-1 16,2-9 1-16,3-6 0 16,-3-7 1-16,0 0-1 15,0-2 1 1,1 2-1-16,-1 4 0 0,0 1-1 15,2 5 1-15,1 4-2 16,-3 4 1-16,2 4-2 16,0 3 1-1,1 4-3-15,1 2 1 16,0 4-7 0,3 1 1-16,1 0-5 15,2-1 1-15</inkml:trace>
  <inkml:trace contextRef="#ctx0" brushRef="#br0" timeOffset="24171.55">3091 3524 29 0,'-4'-2'14'0,"-4"-7"-11"0,5 5 22 16,1 1-23-16,-2-3 0 15,-2-1 2-15,-2 4 0 0,-2-1-5 16,0 0 1-16,-5 4 2 16,1 2 1-16,0 4-1 15,2 4 0-15,-1 3 0 16,3 2 1-16,2-1-2 16,2 4 1-16,2 4-1 15,2 3 1-15,2 4-1 16,0 0 0-16,2 0-2 15,2-5 0-15,2-3 0 16,4-4 1-16,5-6-1 16,3-6 1-16,6-3-1 15,1-13 0-15,3-7 1 16,1-11 0-16,-1-2 1 16,1-9 0-16,-5 0-1 15,-1-7 0-15,-5 0 0 16,-6-3 1-16,-1 6-1 0,-3 6 0 15,-2 5 0-15,-4 6 0 16,-2 9 1-16,0 6 0 16,-2 6 0-16,2 4 0 15,-2 8 0-15,2 5 1 16,0 5-1-16,0 7 0 16,0 5-1-16,-2 1 1 15,2 1-1-15,0 3 0 16,0-4 0-16,0 5 1 15,2-1-1-15,-2-4 0 0,2-4 0 16,-2-5 0-16,0-3 0 16,2-5 0-16,2-6 0 15,0-5 0-15,4-8 0 16,2-4 1-16,5 0-1 16,3-3 1-16,4-1-1 15,1 3 1-15,-1 1 0 16,5 4 0-16,-3 5-1 15,1 4 1-15,-5 3 0 16,0 11 0-16,-3 6 0 16,-3 4 0-16,-2 6-1 15,-2-3 1-15,0 4-1 16,1-1 0-16,-1-1-1 16,2-9 1-16,2-6-5 15,3 0 1-15,1-5-11 16,0-3 0-16</inkml:trace>
  <inkml:trace contextRef="#ctx0" brushRef="#br0" timeOffset="21313.88">1665 3526 31 0,'-5'-13'15'0,"7"-7"-16"0,-2 15 31 0,-2-2-30 16,-6-1 1-16,0-1 1 15,-6 2 1-15,-4 2-4 16,-3 5 1-16,1 0 1 16,-1 5 1-16,1-3-1 15,0 5 1-15,1 4-2 16,5 3 1-16,2 6-1 15,4-2 1-15,4-7-1 16,4 6 1-16,4-1 0 16,4 0 0-16,2-3-1 15,0-2 1-15,9-2-1 16,1-2 1-16,2-2-1 16,1 1 0-16,-1 1 0 0,-3 0 0 15,-3 4 0-15,-4 2 1 16,-4 1-2-16,-2 3 1 15,-2-1 0-15,-4 0 1 16,-4 1-1-16,-4-1 0 16,-4 0 0-16,-4-1 1 15,-3-4-1-15,-1-4 0 16,0-4-1-16,-1-1 1 16,3-2-5-16,2-2 1 46,1-3-8-30,7 0 0-16</inkml:trace>
  <inkml:trace contextRef="#ctx0" brushRef="#br0" timeOffset="21773">1746 3683 25 0,'2'20'12'16,"8"0"-7"-16,-6-18 13 0,2 0-17 16,3-2 1-16,-1-4 1 15,0-3 1-15,0-4-5 16,0-3 1-16,0-8 2 16,0 6 1-16,-1-6-1 15,-3-4 0-15,-2 1-1 16,-2 3 0-16,-2 2 0 0,-2 2 0 15,0 6-1-15,-1 4 1 16,1 1 0 0,0 2 0-16,-2 7-1 0,0 5 1 15,-4 5-1-15,0 5 1 16,-3-3 0-16,3 4 0 16,0 8 0-16,2-3 1 15,0 3-2-15,4 1 1 0,2 2 0 16,2-7 0-16,4-3-1 15,4 0 0-15,4-5 0 16,4-1 0-16,3-4-1 16,1-4 1-16,3-1-3 15,1-4 1-15,0-6-8 16,1-6 0-16,1-1-2 16,1-3 1-16</inkml:trace>
</inkml:ink>
</file>

<file path=ppt/ink/ink7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01:54:11.734"/>
    </inkml:context>
    <inkml:brush xml:id="br0">
      <inkml:brushProperty name="width" value="0.1" units="cm"/>
      <inkml:brushProperty name="height" value="0.1" units="cm"/>
      <inkml:brushProperty name="fitToCurve" value="1"/>
    </inkml:brush>
  </inkml:definitions>
  <inkml:trace contextRef="#ctx0" brushRef="#br0">14663 463 21 0,'-2'2'10'0,"2"-2"-9"0,0 0 11 16,0 0-12-16,0 0 0 15,0 0 2-15,0 0 0 16,0 0-2-16,2 2 0 15,0 2 3-15,2 1 0 16,1 2 1-16,-1 4 0 16,0 2-1-16,0-1 1 15,0 1 0-15,0-4 0 0,0-2-1 16,0 1 0-16,2-7-1 16,0-1 0-16,4-3-1 15,3-1 1-15,1-3-2 16,2-4 1-16,3-2-1 15,-1-1 0-15,2-1 0 16,1 3 0-16,-1-1 0 16,-2 8 1-16,-1 6-1 15,-5 3 1-15,-4 11 0 16,-2 6 1-16,-2 5 0 16,-2 6 0-16,-2 5 0 15,0 2 0-15,0 5-1 16,0 5 0-16,0-2-1 15,0 0 1-15,0-4-1 16,2-6 1-16,0 1-2 16,2-4 1-16,1-5-4 15,-1-5 1-15,0-6-4 0,0-4 1 16,0-5-5-16,0-5 0 16,2-8-2-16,2-8 1 15</inkml:trace>
  <inkml:trace contextRef="#ctx0" brushRef="#br0" timeOffset="840.13">15476 724 14 0,'2'-5'7'0,"4"-6"-1"0,-6 5 8 0,0 3-11 16,0-1 0-16,0 0 3 16,-2 4 1-16,-2-1-8 15,-2-1 1-15,-2 4 5 16,-2 1 0-16,0 5-1 15,-3 2 0-15,3 1-2 16,-2 4 0-16,4 1-2 16,-4 4 1-16,1 4-1 15,5-3 1-15,0 6-1 0,4 2 0 16,2 0 0-16,4-3 0 16,2-5 0-16,7-2 1 15,1-5-2-15,0-7 1 16,2-3-3-16,3-6 0 15,5-7-1-15,3-7 0 16,1 1 0-16,1-5 0 16,1-1 0-16,-1 1 1 15,-9 0 2-15,-3 3 0 16,-5 3 1-16,-6 1 1 0,-4 1 0 16,-4 1 1-16,-2 2 0 15,-2 5 1-15,0 4 0 16,-1 2 1-16,1 2 0 15,0 5 0-15,2 1-1 16,0 7 0-16,-2-3-1 16,2 1 0-16,0 3-1 15,0 2 1-15,2 3-1 16,2-5 0-16,2-3 0 16,4-4 0-16,2-2 0 15,0-2 0-15,2-7-1 16,3-7 0-16,1-6 0 15,2-3 0-15,-2-8-1 16,-1-3 1-16,-3 2 0 16,-2 3 0-16,-2 0-1 15,-2 4 1-15,0 4 0 0,-2 5 0 16,-2 5 0-16,0 4 0 16,0 5 0-16,0 6 1 15,-2 2-1-15,2 7 0 16,0-2 0-16,2 4 0 15,2 0-2-15,0-3 1 16,0 1-4-16,3-5 1 16,-1-6-7-16,0-5 1 15,4-10-2-15,0-7 1 16</inkml:trace>
  <inkml:trace contextRef="#ctx0" brushRef="#br0" timeOffset="1259.08">15906 749 36 0,'-8'19'18'0,"0"0"-25"0,6-11 38 0,0 3-30 16,0-4 0-16,2 11 0 16,0-4 1-16,2 3-3 15,0-1 0-15,2-1 2 16,0-3 0-16,0 1-1 15,0-8 0-15,2-3 0 16,2-6 0-16,3 1 0 16,-1-12 1-16,0-1-1 15,2-4 0-15,0 0 0 0,1 2 0 16,-1 0 1-16,0 5 0 16,2 4 0-16,-3 4 1 15,-1 5-1-15,-2 5 1 16,0 3 0-16,-2 6 0 15,-2 2-1-15,0 4 1 16,0 4-1-16,0 3 0 16,1-2-1-16,-1-1 1 15,0 1-4-15,0-5 1 16,2-4-4-16,2-3 0 16,0-9-6-16,6-8 0 15,5-7-1-15,3-5 1 0</inkml:trace>
  <inkml:trace contextRef="#ctx0" brushRef="#br0" timeOffset="1893.14">16587 851 20 0,'0'3'10'0,"4"-6"-9"16,-2-1 19-16,0-1-18 16,0-4 0-16,0 0 2 15,0-4 0-15,-2-1-4 16,-2-1 0-16,-2-3 3 16,-2 2 0-16,-2 5 0 15,-3 0 0-15,1 9-1 0,-2 6 0 16,0 5-1-16,0 5 1 15,-1 3-1-15,1 6 0 16,0 1-1-16,2 3 1 16,4 2-1-16,1 0 1 15,5-6-1-15,5-6 0 16,3-5-1-16,2-1 1 16,4-5-1-16,4-10 1 15,3-5-1-15,1-2 0 0,1-3-1 16,-1-5 1-16,-2 3 1 15,-3 3 0-15,-3 6 0 16,-4 5 1-16,-6 8 0 16,-2 1 1-16,0 6 0 15,-2 8 1-15,0 1-2 16,2 5 1-16,0 6-1 16,0 1 1-16,1 4-2 15,-1 0 1-15,0 2-1 16,0-2 0-16,0 0 0 15,2 2 0-15,0-7-1 16,0-4 1-16,0-7-1 16,0-6 1-16,0-7-2 15,0-9 0-15,0-9-1 16,0-6 0-16,2-10-3 16,3-8 1-16,3-8-4 15,-4-6 0-15,4 1-1 16,2-3 0-16</inkml:trace>
  <inkml:trace contextRef="#ctx0" brushRef="#br0" timeOffset="2484.14">16850 822 31 0,'4'-4'15'0,"4"-3"-16"0,-6 9 31 15,0 1-29-15,0 5 1 16,-2 6 1-16,2-1 0 16,-2 3-4-16,2 4 1 0,0 2 1 15,2 0 1-15,0-6-2 16,2-3 1-16,2-4-1 16,1-6 0-16,1-6-1 15,2-8 1-15,2-4-1 16,3-5 0-16,-1-7 0 15,-4 4 1-15,0-3-1 16,-4 1 1 0,1 9-1-1,-7 8 0-15,-2 5 0 16,0 6 1-16,-2 5-1 16,0 1 0-16,2-2 0 15,4-2 0-15,2-1 0 16,2-6 1-16,6-3-1 15,4-3 1-15,5-1 0 0,1-1 0 16,3-1 0-16,-1 2 1 16,-1 3-1-16,-3 4 1 15,-1 4 0-15,-5 0 1 16,-4 5 0-16,-4 6 1 16,-2 1 0-16,-2 6 0 15,-2-2-1-15,2 4 1 16,1 2-2-16,-1 1 0 15,2-5-1-15,0-2 1 0,2-2-2 16,0-1 1-16,-2-2-3 16,4-8 1-16,-1-1-6 15,-1-6 1-15,0-7-5 16,4-4 0-16</inkml:trace>
  <inkml:trace contextRef="#ctx0" brushRef="#br0" timeOffset="2780.13">17616 769 30 0,'-4'2'15'0,"-11"2"-12"16,11-4 23-16,-2 2-25 16,0-1 0-16,0 1 3 15,-2 2 1-15,2-1-6 16,-3 3 1-16,3 1 3 15,0 4 0-15,0 4-1 0,2 1 1 16,0 0-2-16,4 4 1 16,0 2 0-16,2 1 0 15,4-6-2 1,2-3 0-16,0-3-1 0,7-6 0 16,5-6-3-16,4-8 1 15,1-4-5-15,1-9 0 16,3-3-4-16,2-4 0 15</inkml:trace>
  <inkml:trace contextRef="#ctx0" brushRef="#br0" timeOffset="3362.13">17768 581 34 0,'-4'5'17'0,"10"-5"-18"0,-1-1 29 0,-1 2-27 16,0 3 0-16,0 3 2 15,0 4 0-15,0 5-4 16,-2 4 1-16,0 6 2 16,0 3 0-16,-2 2-1 15,0 1 1-15,0-1-2 16,0-2 1-16,0-4-2 16,0-1 1-16,0-6-4 15,0-4 1-15,2-8-4 16,2-8 1-16,2-3-3 15,4-12 1-15,3-3 0 16,1-3 1-16,4-1 3 0,3 3 0 16,1 1 5-16,-4 7 0 15,-1 2 2-15,-5 6 1 16,-4 5 1-16,-6 3 0 16,-4 4 0-16,-6 3 0 15,-2-1-1-15,-5 0 1 16,1 0-1-16,-2 0 0 15,2 2 0-15,-1 0 0 16,3-1-3-16,4 3 1 0,2-2-2 16,0-2 1-16,4 0-1 15,2 2 1-15,4-2-1 16,2 0 1-16,2 0 1 16,2-4 0-16,4 1-1 15,3-2 1-15,3 1 0 16,-1-1 0-16,-3-1-2 15,-2 3 0-15,-2 1-2 16,-2 0 0-16,-1 0-2 16,-3 1 1-16,0-3-3 15,-2-1 0-15,0-1-3 16,0-3 0-16,2-3-2 16,6-6 1-16</inkml:trace>
  <inkml:trace contextRef="#ctx0" brushRef="#br0" timeOffset="4113.02">18156 494 38 0,'-7'2'19'0,"-5"16"-25"0,8-9 38 15,-2 4-31-15,0 1 1 16,0 12-1-16,2-1 1 15,2 11-3-15,2 2 1 16,2 2 0-16,2 2 1 16,2-2-2-16,2-2 1 0,2-8-2 15,2-4 1 1,3-10-1-16,1-7 0 0,4-9 0 16,1-5 0-16,-1-8 0 15,-2-5 0-15,-1-2 2 16,-5-2 0-16,-2 0-1 15,-4 4 1-15,0 7 1 16,-2 6 1-16,-1 5-1 16,-3 4 0-16,0 7 0 15,0 5 0-15,0 2-1 16,0 0 1-16,2 2-1 16,2-4 0-16,0-1 0 15,2-6 0-15,2-2 0 16,4-5 0-16,4-8-1 15,3 3 1-15,1-4 0 16,-1-6 0-16,-1-2 0 16,0 3 0-16,-1 1 0 0,-3 2 0 15,-4 3 0-15,-4 6 1 16,-2 6 0-16,-4 5 0 16,-2 1 0-16,0 8 0 15,0 6 0-15,-2 4 1 16,2 3-2-16,0 1 1 15,2 6 0-15,0 2 0 16,2 1-1-16,-2 1 0 16,0-1 0-16,-2 4 1 15,-2-5-1-15,-4-2 1 16,-5-2-1-16,1-4 0 0,-2-6 1 16,2-9 0-16,-3-4-1 15,1-8 1-15,2-10 0 16,0-7 1-16,0-9-1 15,1-12 1-15,5-7-2 16,0-4 1-16,8-1-1 16,4-4 0-16,6 1-4 15,5 3 1-15,3 7-6 16,3 3 1-16,7 0-4 16,1 8 0-16</inkml:trace>
  <inkml:trace contextRef="#ctx0" brushRef="#br0" timeOffset="4538.03">18979 822 39 0,'-4'23'19'0,"-3"17"-25"0,7-31 35 15,0 6-28-15,-2 3 0 0,-2-4 0 16,2-3 0-16,0 0-2 16,0-2 1-16,2-3 1 15,0-5 0-15,2-6 0 16,0-6 0-16,0-3 0 15,0-8 0-15,2-9 1 16,-2-5 0-16,3-2-2 16,1-4 1-16,4-1-1 15,4 5 1-15,2 2-2 16,3 3 1-16,-3 4-1 16,2 5 0-16,-3 6-2 15,-5 7 0-15,-2 6-5 16,0 7 1-16,0 1-5 15,-4 8 1-15</inkml:trace>
  <inkml:trace contextRef="#ctx0" brushRef="#br0" timeOffset="5449.02">19103 844 29 0,'-14'30'14'0,"14"-8"-14"0,0-22 23 16,2 4-24-16,2-2 0 15,4-1 0-15,2-1 1 16,2 0 0-16,5-7 0 16,3-4-1-16,0-1 1 15,-1-3 1-15,-1-3 0 0,-8 2 0 16,-2-2 0-16,-4-2 1 16,-6-2 1-16,-4 6-1 15,-4 3 1-15,0 2-1 16,0 4 0-16,0 5 0 15,-1 6 1-15,1 7-1 16,2 5 0-16,2-2-1 16,0 8 0-16,4 2-1 15,2-1 1-15,2 2-1 16,4 1 0-16,6-3 0 16,6-1 0-16,3-7-1 15,1-6 1-15,9-8-1 16,1-6 1-16,3-2-2 15,0-10 1-15,-5-4 0 16,-1 1 0-16,-5 0 1 16,-5 0 0-16,-7 2 1 15,-4 0 0-15,-2 7 0 16,-4 2 0-16,-2 5 0 0,-2 2 1 16,0 6-1-16,0 1 1 15,2 6-2-15,0 6 1 16,0 1-1-16,2-4 1 15,0 3-1-15,4 1 0 16,2-2 0-16,3-2 1 16,1 1-1-16,2-8 0 15,0-1 0-15,-2-6 0 16,1-4 0-16,-1-5 0 0,0-2-1 16,0-5 1-16,-1-4-1 15,-3-2 0-15,-4-1 0 16,-2-5 0-16,-2 3-1 15,0 7 1-15,0 2-1 16,0 1 1-16,-2 4 0 16,2 2 1-16,0 4-2 15,6-1 1-15,-2 5-1 16,4-1 1 0,13-2 0-1,1 2 0-15,-2 0 0 16,-1 1 1-16,3 1-1 15,0 0 1-15,-1 3 1 16,-7 3 0-16,0 3 0 16,-3 2 0-16,-3 3 0 15,-2 6 1-15,-4-2 0 0,-2 4 0 16,0 1-1-16,-2-1 1 16,0 0-1-16,2 1 0 15,0-3-1-15,0 0 1 16,2-3-3-16,2-5 1 15,0-3-4-15,-2-3 1 16,2-6-6-16,0-4 1 16,6-5-2-16,3-4 0 15</inkml:trace>
  <inkml:trace contextRef="#ctx0" brushRef="#br0" timeOffset="6350.02">19967 845 30 0,'-10'13'15'0,"8"-4"-16"0,2-7 29 0,2 2-27 16,4-3 0-16,4 1 1 16,4 0 0-16,5 0-3 15,1-4 1-15,0-2 0 16,1 1 1-16,1-3-1 15,-2-3 1-15,-1 0-1 16,-3 0 0-16,-2-2 0 16,-4-3 1-16,-3-1-1 15,-5-1 1-15,-6 0-1 16,-3-1 1-16,-1 5 0 0,0 1 1 16,0 4-1-1,0 1 0-15,0 8 0 0,-2 3 1 16,1 5-1-16,1 4 1 15,2 0-1-15,0 1 0 16,4 5 0-16,0 2 0 16,2-4-1-16,4 0 1 15,2 4-1-15,2-1 1 16,4 3-1-16,7-6 0 16,1-2-1-16,1-3 1 15,-1-4 0-15,2-4 0 0,3-5-1 16,-3-5 1-16,-1-8 0 15,-3-1 0-15,-2-4-1 16,-2-6 1-16,-3 2-1 16,-1-1 1-16,-2 1 0 15,0 2 0-15,-2 6 0 16,-2 3 0-16,0 7 0 16,-4 4 1-16,0 4-1 15,0 1 0-15,-2 6 0 16,-2 2 0-16,0 3 0 15,0-1 0-15,2-6-1 16,2 0 1-16,2-2 0 16,2-3 0-16,4-3-1 15,3-2 1-15,-1-3 0 16,2-1 0-16,2-1 0 0,1-1 0 16,1 1 0-16,-4 1 0 15,0 1 0-15,-4 4 0 16,-1 2 0-16,-1 5 1 15,-4 4-1-15,0 0 0 16,0 4 0-16,4 1 0 16,-2 2 0-16,4-2 0 15,-2-3-1-15,0-4 1 16,2 0 0-16,3-3 1 16,1-3-1-16,2-5 0 15,0-5 0-15,3-5 0 0,-1-1 0 16,-2-7 1-16,-2-4-1 15,-1 1 0-15,-7-1 0 16,-4 1 0-16,-4 3-2 16,-4 2 0-16,-5 3-6 15,-3 4 0-15,4-1-4 16,-7 1 0-16</inkml:trace>
  <inkml:trace contextRef="#ctx0" brushRef="#br0" timeOffset="6535.03">20205 498 6 0,'-10'2'3'0,"-2"5"-3"0,8-5-7 15</inkml:trace>
  <inkml:trace contextRef="#ctx0" brushRef="#br0" timeOffset="8045.91">14480 1809 36 0,'-4'14'18'0,"8"5"-28"0,0-18 38 15,4 1-29-15,0-2 1 16,3-3-2-16,3-7 1 0,4-4 0 15,3-2 1-15,-1-6-1 16,2-7 0-16,-1 4 0 16,-3-3 1-16,0 1-1 15,-1 2 1-15,-3 5 1 16,0 4 0-16,-4 1 0 16,1 8 1-16,-5 7-1 15,0 7 1-15,-2 6-1 16,0 7 1-16,-2 3-1 15,2 5 0-15,-2 6 0 16,-2 0 0-16,0 4-1 16,0-1 0-16,0-3 0 15,0-9 1-15,0-1-2 16,2-8 1-16,2-5 0 16,2-6 0-16,4-6 0 15,1-10 0-15,-1-5 0 0,2-6 0 16,2-2 0-16,3-1 0 15,-3 3 0-15,0 2 1 16,0 8-1-16,-1 6 1 16,-3 6 0-16,-2 4 0 15,-4 8 0-15,0 3 1 16,-2 5 0-16,0 3 0 16,2 3 0-16,0-5 0 15,2 5 0-15,1-1 0 16,1-3-1-16,0-4 0 15,2-3 0-15,2-6 0 0,1-6-1 16,3-8 0-16,0-2-1 16,0-6 1-16,1-5 0 15,-1-2 0-15,-2 0-1 16,-1 2 0-16,-3-2 0 16,-2-2 1-16,-4 0-1 15,-6 4 0-15,-4 4 0 16,-2 3 0-16,-3 4 0 15,-1 5 1-15,0 5-1 16,2 5 1-16,0 3 0 16,4-2 1-16,1 3-1 15,5 5 0-15,5 3 0 16,3-1 1-16,4-4-1 16,4 3 0-16,0 2 0 15,1-6 1-15,3-3-3 0,3-3 0 16,5-5-4-16,3-3 0 15,3-9-6-15,3-5 0 16</inkml:trace>
  <inkml:trace contextRef="#ctx0" brushRef="#br0" timeOffset="7249.91">14541 1550 30 0,'-10'5'15'16,"8"1"-8"-16,2-3 15 0,2 5-19 15,0 1 1-15,0 3 0 16,2 1 1-16,0 9-7 15,2 9 0-15,-2 7 4 16,0 5 1-16,0 13-3 16,1 0 0-16,-1 2-2 15,0 4 0-15,0-13-3 16,2-9 0-16,0-10-6 0,0-10 1 16,2-14-1-1,-4-13 0-15</inkml:trace>
  <inkml:trace contextRef="#ctx0" brushRef="#br0" timeOffset="8318.91">15684 1726 39 0,'2'1'19'0,"4"12"-21"0,-2-9 33 0,2 1-31 16,-1 4 1-16,1 6 0 15,-2 6 0-15,2-1-3 16,-2 4 1-1,-2 5-8 1,2-7 1-16,2-4-3 16,0-11 1-16</inkml:trace>
  <inkml:trace contextRef="#ctx0" brushRef="#br0" timeOffset="9648.91">15872 1664 34 0,'-7'9'17'0,"1"27"-18"0,6-28 31 16,-2 1-30-16,0 3 1 15,0 5-1-15,2-5 1 16,2 10-1-16,0-2 0 16,0 0 0-16,0-4 0 15,0-3 0-15,0-2 1 16,3-8-2-16,-1-6 1 15,4-1 0-15,-2-5 0 16,0-4 0-16,0-3 0 0,2 0 0 16,-2-2 0-1,2-2 0-15,1 3 1 0,-1 3 0 16,-2 5 0-16,0 3 0 16,-2 6 0-16,0 4 0 15,-2 5 0-15,2 7 0 16,0 2 0-16,0 4-1 15,0 2 1-15,1 1-1 16,-1 0 1-16,4-3-1 16,2-4 0-16,0-3 0 15,0-6 0-15,1 0-2 16,1-2 0-16,-2-3-8 16,2-4 1-16,2-7-3 15,1-1 1-15</inkml:trace>
  <inkml:trace contextRef="#ctx0" brushRef="#br0" timeOffset="9687.91">16210 1762 28 0,'8'11'14'0,"6"-20"-18"0,-8 5 24 0,2-1-20 15,3-8 0-15,-1-3 1 16,2-3 0-16,0-4-2 16,0-4 1-16,3 0 1 15,-5-2 1-15,-4 1-1 16,-2-1 1-16,-4 2 0 15,-4 7 1-15,-2 4-1 16,0 7 1-16,0 7-1 16,-2 8 0-16,1 6 0 15,-1 5 0-15,0 6-2 16,2 4 1-16,2 10-1 16,2 6 1-16,2 6-1 15,0 2 0-15,2 3 0 16,2 6 0-16,2 0 0 15,0 1 1-15,0-5-1 16,-2-1 0-16,3-3 0 0,-3-18 1 16,-4 1-1-16,0-6 0 15,-2-6-1-15,0-8 0 16,-3-10 0-16,-1 1 1 16,-2-13-1-16,0-12 0 15,-2-6 0-15,0-8 1 16,0-8 1-16,3 1 0 15,5 0 1-15,4 0 0 16,5 4 0-16,3 3 0 0,4-1-1 16,4 3 1-16,1 4-1 15,1 5 0-15,2 2-1 16,1 4 0-16,-1 3 0 16,1 3 0-16,-1 2-1 15,3 5 1-15,-3-5 0 16,-2 5 0-16,-1-1 0 15,-3-1 0-15,-4-1 0 16,-2-1 0-16,-1 0 0 16,-5 3 1-16,-2 1-1 15,-2 3 1-15,-4 1-1 16,-3 5 1-16,1 1 0 16,-2 6 0-16,-2 7-1 15,0-2 0-15,0 5 0 16,3 5 0-16,3-1 0 15,6-6 0-15,5-1-1 16,5-2 0-16,4-1 0 16,7-8 1-16,3-7 0 0,3 1 0 15,-5-6 0-15,-4-5 0 16,-1-6 0-16,-5-2 0 16,-4 1 0-16,-6-5 0 15,-4-2-2-15,-6 4 1 16,-6 0-3-16,-6 4 1 15,-3-1-6-15,-1 4 0 16,1 2-3-16,-1 2 0 16</inkml:trace>
  <inkml:trace contextRef="#ctx0" brushRef="#br0" timeOffset="9830.91">16261 1673 20 0,'-4'-9'10'16,"10"4"-31"-16,0 3 14 0</inkml:trace>
  <inkml:trace contextRef="#ctx0" brushRef="#br0" timeOffset="10628.91">17326 1693 27 0,'0'-9'13'0,"-16"-4"-16"0,12 8 27 15,-4 1-22-15,-2 2 0 0,-3-1 0 16,-1 1 1-16,-2 2-4 16,-3 7 0-16,1 4 3 15,0 5 0-15,4 2-1 16,1 1 0-16,5 1-1 15,4-1 1-15,6 1-2 16,4-3 1-16,4-5-3 16,5-1 1-16,1-2-1 15,0-3 1-15,1-3-1 16,1 1 1-16,-4 0 0 16,-4-1 0-16,-4 1 2 15,-4-2 0-15,-4 1 0 16,-4 1 1-16,0-1 0 15,-2 3 1-15,0 1 0 16,2 2 0-16,2 4 0 16,0 1 1-16,2-3-1 0,2 4 1 15,2 3-2-15,2 0 1 16,2 0-1-16,0 6 1 16,-2-1-1-1,2 6 1-15,0 0-1 0,-2 4 0 16,0-3 0-16,-2 1 0 15,0-5-1-15,-2-6 0 16,0-8 0-16,0 1 0 16,0-8 0-16,-2-6 0 0,0-10 0 15,0-6 0 1,0-12 0-16,0-7 0 0,0-9 0 16,-2-17 0-16,2-5 0 15,0-14 1-15,2 8-1 16,4 5 0-16,4 4 0 15,3 6 1-15,-1 13-1 16,-2 5 0-16,-2 11 0 16,-2 7 1-16,0 6-1 15,-4 5 0-15,0 4-2 16,-2 5 0-16,2 6-6 16,2 3 0-16,6 2-3 15,2-3 0-15</inkml:trace>
  <inkml:trace contextRef="#ctx0" brushRef="#br0" timeOffset="13391.84">17962 1680 25 0,'-2'4'12'0,"6"7"-9"0,0-11 19 15,0 2-19-15,2-4 1 16,2 2 0-16,1 2 0 16,1-1-6-16,4-4 1 15,4-1 3-15,5-3 0 0,-1 2-2 16,1-5 1-16,-5-4-1 15,-2-6 0-15,-2 0 0 16,-3-5 1-16,-5-1-1 16,-4 1 0-16,-4 3 0 15,-4 1 0-15,-5 1 0 16,-1 5 0-16,-2 6-1 16,2 4 1-16,-2 7 0 15,3 5 1-15,-1 5-1 16,4 5 1-16,2 3 0 15,4 9 0-15,2 3 0 16,4 10 1-16,2 7-1 16,2 5 0-16,2 2 0 15,1 9 0-15,-1-7 0 16,0 2 0-16,0-7-1 16,-2-8 1-16,-2-3-1 15,-4-6 1-15,-2-7-3 0,-2-9 1 16,-4-9-3-16,-2-11 1 15,-2-8-2-15,-2-6 0 16,-1-10-1-16,-1-12 0 16,0 4 2-16,2-3 0 15,1 3 2-15,-1 3 0 16,2 7 4-16,2 0 0 16,2 8 2-16,0 3 0 15,0 2 0-15,4 1 1 16,2 3-1-16,4-4 0 0,0-4-2 15,4 2 0 1,2-1-2-16,6-1 0 0,7-1 0 16,1-1 0-16,3 1 0 15,1-3 0-15,1 3 0 16,-3 3 0-16,3 0 0 16,-5 0 1-16,-5 4 0 15,-5 3 0-15,-2 4 0 16,-2 6 0-16,-2 3 0 15,-2 3 0-15,-1 7-1 16,-3 0 1-16,0 5-1 16,0 0 0-16,0-1 0 15,-2 1 0-15,0-4-1 16,0-4 0-16,0-3-4 16,0-3 0-16,2-4-6 15,2-8 1-15,6-7-1 16,4-5 0-16</inkml:trace>
  <inkml:trace contextRef="#ctx0" brushRef="#br0" timeOffset="13961.54">18612 1736 34 0,'0'-1'17'0,"-2"-1"-23"0,0 0 36 16,0-2-28-16,-2-1 1 0,-6 0 0 15,-1-1 1 1,-1 2-6-16,0 4 1 0,0 2 3 16,-1 6 0-16,1 2-2 15,0 5 1-15,2 8-1 16,0-1 1-16,1 0-1 16,7-2 1-16,7-2-1 15,5-5 0-15,0-6 0 16,6-5 0-16,5-4-1 15,1-5 1-15,-4-6 0 16,-1-2 0-16,-1 3 0 16,-2-1 0-16,-4 4 0 15,-2 2 0-15,-1 3 1 16,-3 4 0-16,-2 6-1 16,-2 4 1-16,0 3-1 15,0 5 1-15,0 6-1 16,0-1 1-16,4 8-1 0,0 4 0 15,-2 1 0-15,0 2 1 16,-2-2-1-16,0 2 0 16,0 4 0-16,-2-10 0 15,0 6 0-15,0-1 0 16,-4-3 0-16,-2 4 1 16,-3-7-1-16,-3 0 0 15,-2-4 0-15,0-6 1 16,-1-6-1-16,1-6 0 15,0-7-1-15,-1-13 1 0,3-9-3 16,0-7 0-16,6-11-5 16,2-2 1-16,12-9-5 15,6 2 0-15</inkml:trace>
  <inkml:trace contextRef="#ctx0" brushRef="#br0" timeOffset="14396.55">18836 1746 37 0,'-2'21'18'0,"4"12"-22"16,0-22 32-16,0 0-27 16,0 1 0-16,0 5 0 15,0 1 1-15,0 2-3 16,2-2 1-16,2-4 0 15,1-3 1-15,3-4-1 0,0-3 0 16,4-8-1-16,-2-5 1 16,5-7 0-16,-1-4 0 15,2-5 0 1,1-8 0-16,-3 4 0 0,-2 0 1 16,-2 2-1-16,1 11 0 15,-5 7 1-15,0 5 0 16,-4 8 0-16,-2 5 0 15,-2 5 0-15,0 6 0 0,-2 2 0 16,2 1 1-16,0 5-2 16,2-1 0-16,2-7-1 15,4 0 0-15,0-6-4 16,1-3 1-16,1-4-5 16,2-7 0-16,0-7-3 15,5-8 1-15</inkml:trace>
  <inkml:trace contextRef="#ctx0" brushRef="#br0" timeOffset="14748.55">19284 1689 35 0,'0'17'17'16,"2"8"-17"-16,0-16 33 0,-2 4-33 16,0 7 0-16,0 1 0 15,0 3 0-15,0 0 0 16,0-3 0-16,2-1 0 0,0-4 0 15,2-5 0-15,3-5 1 16,3-10 0-16,4-7 0 16,4-3 0-1,5-8 1-15,-1-5 1 16,3-8 0-16,-1-1-1 0,3 2 1 16,-3 1-2-16,-2 4 1 15,-3 4-3-15,-3 5 0 16,-2 4-4-16,-1 1 0 15,-3 4-8-15,0 4 1 16,0 5-1-16,0 2 0 16</inkml:trace>
  <inkml:trace contextRef="#ctx0" brushRef="#br0" timeOffset="15089.55">19647 1814 35 0,'-10'24'17'0,"24"-2"-21"15,-8-22 34-15,0 0-30 16,2 0 1-16,5 1-1 16,1-2 0-16,2-7 0 15,0-1 0-15,1-5 1 16,1-1 0-16,-2-1-1 16,-1-4 1-16,-3-2 0 15,-4 2 1-15,-4 2-2 16,-6 4 1-16,-2 1 0 15,-2 2 1-15,-4 6 0 0,-5 1 0 16,-1 10 0-16,0 3 1 16,2 3 0-1,1 5 0-15,1 1-1 0,4 4 0 16,4 3-1-16,4-2 0 16,8 1 0-16,6 0 1 15,5-3-2-15,7-1 1 16,7-3 0-16,-1-3 0 15,7-5-2-15,4 0 0 16,2-3-4-16,-9-1 0 16,-1-1-8-16,-4-3 1 0,-3-4-2 15,-10-4 0-15</inkml:trace>
  <inkml:trace contextRef="#ctx0" brushRef="#br0" timeOffset="15927.63">14767 2812 24 0,'-10'0'12'0,"2"-14"-10"16,6 6 19-16,0 3-18 16,-2-6 0-16,2 0 1 15,-2 0 1-15,0 1-6 16,-3-1 0-16,-1-2 3 15,0 0 1-15,-2 1-3 0,-2-1 1 16,-2 6-1-16,-3 5 1 16,1 4-2-16,2 3 1 15,1 2 0-15,1 6 0 16,2 3 0-16,0 4 1 16,4 2-1-16,2 3 0 15,2 6 1-15,4-2 0 16,4-9-1-16,4 4 0 15,4-3 0-15,0-1 0 16,5-7 0-16,1-11 0 16,3 1-1-16,1-8 1 0,3-11 0 15,-7-4 0 1,-2-9 0-16,-4-2 0 0,-1 2 0 16,-5-4 0-16,-8 6-3 15,-2-2 1-15,-4 8-5 16,-4 2 0-16,3 7-3 15,3 6 0-15</inkml:trace>
  <inkml:trace contextRef="#ctx0" brushRef="#br0" timeOffset="16588.62">15042 2635 35 0,'8'9'17'0,"-10"-15"-22"16,0 8 34-16,-2 4-29 16,0-1 1-16,0 2 2 0,0 2 1 15,2 0-4 1,0 6 0-16,2 1 2 0,0 8 0 16,0-3 0-16,2 3 0 15,0 0-2-15,0 1 1 16,2-5-2-16,0-6 1 15,2-5-1-15,3-5 1 16,-1-8-1-16,2-5 1 16,2-7-1-16,0-4 1 15,1-3 0-15,-3 3 0 16,-2 0 0-16,0 3 0 0,-2 5 0 16,-2 4 0-16,0 5 0 15,-2 5 0-15,0 7 0 16,0 7 0-16,0 2 0 15,0 2 0-15,3 2 0 16,1 1 0-16,0-3 0 16,4-2 0-16,0-3 0 15,2-6 0-15,3-4-1 16,1-6 1-16,0-9-1 16,1 0 1-16,-1-12 0 15,2-7 0-15,-2-7-1 16,-1 3 1-16,-3-3 0 15,-2-2 1-15,-2 2-1 16,-2 1 0-16,-2 6 0 16,-4 2 0-16,0 7 0 0,-4 9 1 15,0 6-1 1,0 5 1-16,-2 5-1 0,2 6 1 16,2 5-1-16,0 1 1 15,2 10-1-15,4 4 0 16,2 5-1-16,0 2 1 15,2-2 0-15,1 0 0 16,1-1-3-16,0-4 1 16,0-8-4-16,2-7 1 15,-1-7-6-15,-1-9 0 16</inkml:trace>
  <inkml:trace contextRef="#ctx0" brushRef="#br0" timeOffset="16801.62">15285 2646 34 0,'-4'12'17'0,"14"-3"-19"0,-4-9 28 0,4 0-27 16,4-1 1-16,7-7-1 15,5 1 0-15,3 0-2 16,8-4 0-16,5-2-6 15,5-1 1-15,6-1-1 16,2 1 0-16</inkml:trace>
  <inkml:trace contextRef="#ctx0" brushRef="#br0" timeOffset="17400.62">15986 2564 40 0,'0'-7'20'0,"-2"5"-28"0,2 4 44 0,0 1-35 15,0 5 0-15,0 1 0 16,2 0 0-16,0 9-1 15,2 6 0-15,-2 4 0 16,2 7 1-16,0-3-3 16,0 1 1-16,2-2-1 15,0-6 1-15,2-8-2 16,3-8 0-16,1-8 1 16,0-10 0-16,2-7 0 15,3-9 1-15,-3-1 0 16,2-3 1-16,-2 8 0 15,3 1 1-15,-3 5 0 16,0 4 0-16,-4 10 0 16,-1 2 1-16,-1 8 0 15,-2 4 0-15,0 3-1 16,0 1 1-16,2 1-1 16,2 0 1-16,1-2-2 0,-1 0 1 15,0-1-1-15,2-1 0 16,0-4 0-16,1-7 0 15,-1-3 0-15,0-3 1 16,-2-7-1-16,0-8 0 16,-1-3 0-16,-3-7 1 15,-4-1-1-15,-2 2 1 16,0 0-2-16,-2 0 1 16,-2 2-4-16,2 5 1 0,-2 3-6 15,-1 3 1-15,5 3-4 16,5 2 1-16</inkml:trace>
  <inkml:trace contextRef="#ctx0" brushRef="#br0" timeOffset="17849.62">16538 2330 38 0,'0'-3'19'0,"0"14"-21"15,0-9 36-15,0 5-33 16,0 2 0-16,0 4 0 16,0 6 0-16,0 7-2 15,0 3 1-15,0 7 0 16,0-3 1-16,0 5-1 0,0 0 0 16,0 0-1-16,-2 3 0 15,0-6 0-15,0-8 0 16,0-4-1-16,2-6 1 15,2-8 0-15,4-9 0 16,2-11 1-16,2-5 0 16,2-4 0-16,1-2 0 15,1 4 0-15,0 2 0 16,-2 5 0-16,1 3 1 16,-5 1-1-16,0 9 0 15,0 3 0-15,0 5 0 0,-2 4 0 16,2 2 0-16,-1 6 0 15,1 2 1-15,2 1-1 16,-2 0 0-16,0 2-4 16,0-3 0-16,2-6-3 15,3-3 0-15,-3-8-4 16,6-9 1-16</inkml:trace>
  <inkml:trace contextRef="#ctx0" brushRef="#br0" timeOffset="18556.62">16917 2644 25 0,'-15'7'12'0,"1"-11"-11"16,10 1 20-16,-2-1-18 0,0-1 1 15,0 1 1-15,0 2 1 16,2 2-8-16,0 0 1 15,-1 4 4 1,1 5 0-16,2 4-2 0,0 1 1 16,-2 6-2-16,2 4 1 15,2-1-2-15,2-7 1 16,4-1 0-16,3-4 0 16,1-8-1-16,2-3 1 15,2-7 0-15,2-7 0 16,-1-3 0-16,-3 1 0 0,0-4 0 15,-2 2 1-15,-1 4-1 16,-3 3 0-16,-2 5 0 16,0 4 1-16,-2 4 0 15,-2 2 0-15,2 5-1 16,0 2 1-16,0 2-1 16,2 3 1-16,0 0-1 15,0 4 1-15,2-5-1 16,2-1 0-16,3-1 0 15,-3-4 0-15,2-4 0 16,2-7 0-16,2-7 0 16,5-5 0-16,-1-4 0 15,0-9 0-15,1-2 0 16,-1-8 0-16,-2-4 0 16,-1 1 0-16,-5-2 0 15,0 2 0-15,-4 6 0 16,0 0 1-16,-2 10-1 0,-2 4 0 15,0 9 1-15,-2 6 0 16,-2 7-1-16,0 7 1 16,0 7 0-16,0 6 0 15,2 8-1-15,2 8 1 16,2-1-1-16,0 3 1 16,1 1-2-16,1 4 1 15,0-6-2-15,2-7 0 16,2-3-3-16,0-5 1 0,0-6-3 15,1-9 1-15,-3-4-6 16,6-12 1-16</inkml:trace>
  <inkml:trace contextRef="#ctx0" brushRef="#br0" timeOffset="18738.62">17182 2606 31 0,'4'2'15'0,"14"-11"-21"15,-10 5 26-15,4-3-23 16,7-1 0-16,5-2-11 16,5-3 0-16</inkml:trace>
  <inkml:trace contextRef="#ctx0" brushRef="#br0" timeOffset="19171.62">17805 2376 30 0,'-6'16'15'0,"8"-14"-15"0,-2-2 25 0,4-4-25 16,4-1 1-16,2-4 0 15,3-2 0-15,-1-4-2 16,2 3 1-16,0-1 1 16,1 2 0-16,-3 2 0 15,0 4 1-15,-2 3 0 16,-4 2 0-16,-2 9 0 15,3 5 0-15,-3 3-1 16,0 8 1-16,0 6-1 16,0 5 0-16,-2 6 0 15,2 1 0-15,0 2-1 16,-2 3 1-16,-2 2-2 16,-2-3 1-16,0-3-2 15,2-4 0-15,2-6-4 16,4-9 1-16,0-6-5 15,2-10 1-15,1-6-2 0,3-10 1 16</inkml:trace>
  <inkml:trace contextRef="#ctx0" brushRef="#br0" timeOffset="19548.62">18610 2615 22 0,'6'0'11'0,"-6"-6"-9"0,-2 3 19 0,-2-1-20 16,-2 2 1-16,-2 2 3 15,-1 4 1-15,-1 0-6 16,2 1 0-16,-2 6 4 16,2 5 0-16,0-1-1 15,-1 3 0-15,3 4-2 16,4 5 0-16,2 0-1 16,2 4 0-16,4-1-2 15,5-4 1-15,1-6-4 16,4-4 1-16,3-7-5 15,1-5 0-15,6-6-2 16,5-7 1-16</inkml:trace>
  <inkml:trace contextRef="#ctx0" brushRef="#br0" timeOffset="20837.62">18860 2700 23 0,'5'0'11'0,"-16"-5"-10"0,9 5 20 0,0 0-18 16,0 0 0-16,-2 0 3 15,0 1 0-15,-2 1-7 16,0 0 0-16,0 5 5 16,-2-1 1-16,-1 3-2 15,3 3 1-15,0 5-2 16,2-1 0-16,2 0-1 15,2 2 0-15,4 2-1 16,2-3 0-16,2-5-1 16,3-4 1-16,1-5-1 15,4-6 0-15,3-3 0 16,1-7 1-16,-2 1-1 16,-1-5 0-16,-3-4 0 15,-4 4 1-15,-2 1 0 16,-4 0 1-16,0 1-1 15,0 6 0-15,-2 6 0 0,-2 3 1 16,2 5-1-16,0 2 1 16,0 2-1-16,-2 2 1 15,3 2-1-15,1 1 1 16,2-3-1-16,4 0 1 16,0 0 0-16,2 0 0 15,1-2-1-15,-1-4 1 16,0 1-1-16,0-4 1 15,2-2 0-15,-1-2 0 16,-1-2-1-16,-2-5 0 0,0-4 0 16,0-3 1-16,3 2-1 15,-1-3 0-15,-2 1-1 16,0 2 1-16,0 1-1 16,-1 4 1-16,-1 2-1 15,-2-1 1-15,0 3 0 16,-2-1 0-16,2 5 0 15,-2-1 0-15,-4 2 0 16,2-4 0-16,0 2 0 16,-2 2 1-16,0 0-1 15,2-1 0-15,-2 1 0 16,4-2 0-16,-1 4-1 16,-1-2 1-16,0 0 0 15,0 1 0-15,-2-1 0 16,0 0 0-16,2 2 0 0,0 0 0 15,0 0 0-15,0 0 0 16,0-1 0-16,-2 1 0 16,0-2 0-16,2 0 0 15,-2 0 0-15,0 0 0 16,0 0 0-16,0 0 0 16,0 0 0-16,2 2 0 15,-2-2 0-15,0 2 1 16,0 0-1-16,0 1 0 15,-2 1 0-15,2 0 0 16,0 1 0-16,-2 2 1 0,0 4-1 16,2 2 0-16,0 3 0 15,-2 0 1-15,2 2-1 16,-2 2 1-16,-2-1-1 16,2-1 0-16,0-2 0 15,0-3 0 1,2-6 0-1,0-7 1-15,2-4-1 16,2-5 1-16,0-2-1 16,0-5 1-16,2-4 0 15,-2-3 0-15,2 3-2 16,0-2 0-16,2 2 0 16,3 2 0-16,-1 3 0 15,2 3 0-15,0-1 0 16,-2 4 0-16,1 2 1 15,1 3 0-15,-4 2 1 16,0 6 0-16,0 0 0 0,0 3 0 16,0 2 0-16,1 0 0 15,-1 4 0-15,0 3 1 16,0 4-2-16,2-2 1 16,-2 0-1-16,1 2 0 15,-1 3 0-15,0 1 1 16,0-4-1-16,0 0 0 15,-2 0-2-15,0 0 0 16,3-4-3-16,-1-2 1 16,0 1-6-16,-2-1 1 0,2-3-4 15,0-2 0-15</inkml:trace>
  <inkml:trace contextRef="#ctx0" brushRef="#br0" timeOffset="21889.62">14527 3504 34 0,'-4'20'17'0,"4"-2"-22"0,0-12 29 0,0 1-23 15,0 0 0-15,0 2 1 16,0-7 0-16,2 7-3 16,0 2 1-16,0 7 1 15,-2-2 0-15,0 6 0 16,0-4 0-16,0-3-1 16,0-6 0-16,2-2 0 15,0-5 0-15,2-8 0 16,0-6 1-16,0-5-1 15,2-4 1-15,2-12 0 16,3 0 1-16,1-3-1 16,2-4 0-16,0 0-1 0,1 2 0 15,-1 4 0-15,0 10 1 16,0 1-2-16,1 8 0 16,-1 3-4-16,0 8 1 15,0 6-7-15,-1 2 1 16</inkml:trace>
  <inkml:trace contextRef="#ctx0" brushRef="#br0" timeOffset="22308.62">14757 3533 21 0,'0'20'10'0,"8"-4"-5"0,-2-14 10 0,0 0-15 16,3 0 0-16,-1-1 2 15,0-1 0-15,0-1-2 16,2-5 0-16,0-3 2 16,1-3 0-16,-1-3 0 15,-2-1 1-15,0-1-1 16,-2-2 0-16,-2 0 0 16,-4 3 0-16,-2 2-1 15,-2 3 1-15,-2 5-1 16,0 6 0-16,-2 6 0 15,-2 3 0-15,-1 7-1 16,1 4 1-16,2 4-1 16,0 3 1-16,2-4-1 15,4 1 0-15,0 1 0 0,2 4 0 16,2 4 0-16,4-1 0 16,2-8 0-16,2-6 0 15,4-4-1-15,7-4 1 16,5-12-3-16,3-7 0 15,1-9-7-15,1-1 1 16,2-4-1-16,-7 1 0 16</inkml:trace>
  <inkml:trace contextRef="#ctx0" brushRef="#br0" timeOffset="22613.62">15091 3602 36 0,'0'2'18'0,"12"-13"-28"15,-7 7 37-15,1-1-31 16,2-3 1-16,-2-1-10 15,2-1 0-15,4-3 12 16,3-2 1-16</inkml:trace>
  <inkml:trace contextRef="#ctx0" brushRef="#br0" timeOffset="22942.62">15352 3437 34 0,'-2'7'17'0,"0"1"-21"0,2-5 34 16,2 1-29-16,-2 3 1 0,2 6 0 15,2 8 1-15,-2 3-4 16,2-6 0-16,2 6 3 15,-2 1 0-15,2 0-2 16,-1-1 1-16,1-6-1 16,2-4 1-16,2-10-1 15,2-8 1-15,0-12-1 16,-1 5 1-16,-1-5-1 16,2-8 0-16,-2-3 0 15,0 0 0-15,-1-2 0 16,-3-2 0-16,-2 6-3 15,-2 5 0-15,-2 6-3 16,0 5 0-16,0 3-6 16,0 6 1-16</inkml:trace>
  <inkml:trace contextRef="#ctx0" brushRef="#br0" timeOffset="23392.62">15766 3477 26 0,'-11'-2'13'0,"5"-11"-11"0,4 10 19 16,-4-6-19-16,-2 1 1 16,-4 1 1-16,0 0 0 15,-1 2-5-15,1 1 0 16,0 4 3-16,2 4 1 15,0 1-2-15,3 2 1 0,1 0-1 16,2 3 1-16,4 0-1 16,2 3 0-16,2 2 0 15,2 1 0-15,5-2-1 16,3 1 1-16,2-2-2 16,3-1 1-16,-1-6 0 15,-2 1 0-15,-2 4 0 16,-1 0 1-16,-3 3-1 15,-4-1 1-15,-2-2-1 16,-2 1 0-16,-6-3 0 16,-2 2 1-16,-4-4-1 15,-5-3 0-15,1-2 0 16,-2-2 0-16,0-2-2 16,1 0 0-16,3 0-4 0,4-3 1 15,2 0-7 1,6-4 1-16</inkml:trace>
  <inkml:trace contextRef="#ctx0" brushRef="#br0" timeOffset="23812.62">15888 3508 22 0,'-10'23'11'0,"-1"4"-5"0,9-21 13 16,2 1-16-16,0-2 0 0,2 1 2 15,3-2 0-15,5-3-7 16,0-1 1 0,8-12 3-1,-1-3 1-15,-3 1-2 16,-2-1 1-16,-2 3-2 16,-2 1 0-16,-4-2 1 15,-2 2 0-15,-2 0 0 16,-4 2 0-16,-4 6 0 15,-2 4 1-15,0-1-1 16,-2 6 1-16,1 3-1 16,3 4 0-16,2 5 0 15,2 2 0-15,4-8-1 16,2 8 0-16,4 2-1 16,4 1 1-16,5 5 0 15,3-5 0-15,4 1-1 16,5-6 1-16,-1-5-3 0,3-4 1 15,4-8-5-15,1-4 0 16,1-6-4-16,4 0 0 16</inkml:trace>
  <inkml:trace contextRef="#ctx0" brushRef="#br0" timeOffset="24665.62">16644 3433 27 0,'0'2'13'0,"-6"7"-8"0,4-12 21 0,0 1-24 16,0 2 1-16,-1-4 0 16,-1 2 1-16,0-3-5 15,-2 0 0-15,-2-1 3 16,0 2 1-16,0 3-2 16,-2 8 0-16,-1 0 0 15,1 0 0-15,2 6-1 16,2 3 1-16,0 6-1 15,2 3 0-15,2-8 0 0,4 5 0 16,0 1 0-16,2 1 0 16,0-3-1-16,4 1 1 15,0-6-1-15,2-3 0 16,1-4-1-16,3-9 1 16,2-11-2-16,0-3 1 15,-1 1 0-15,-3-5 0 16,0-4 0-16,-4-1 1 0,-4 1 0 15,-2 2 1-15,-2-2 0 16,-2 2 0-16,-2 6 0 16,-2 3 1-16,2 6-1 15,-2 6 0-15,2 3 0 16,0-2 0-16,4 0-1 16,2-1 1-16,4 1 0 15,2 0 0-15,2-4-1 16,3 0 1-16,-3-3 0 15,2-2 0-15,2 0 0 16,3-3 0-16,1 3 1 16,0 4 0-16,-1 3 0 15,-1 1 1-15,-2 7-1 16,-2-1 1-16,-1 6-1 16,-3 3 1-16,-2 4-1 15,0 2 1-15,0-3-1 16,-2-9 1-16,0-3-1 0,0 4 0 15,2-2 0-15,0-8 1 16,3 1 0-16,-1-2 0 16,0-7 1-16,2-6 0 15,0-3-1-15,5-4 1 16,-1-2-1-16,0-3 1 16,-2 3-5-16,1 4 0 15,-3 4-5-15,0 1 0 16,2 4-6-16,2 0 0 15,3 0-1-15,-1 0 0 0</inkml:trace>
  <inkml:trace contextRef="#ctx0" brushRef="#br0" timeOffset="25388.62">17424 3388 44 0,'-4'-3'22'0,"0"10"-33"15,2-5 47-15,0 3-35 16,0 4 1-16,0 4-1 16,-2 1 0-16,2 8-2 15,0 5 1-15,0-3 0 16,0 1 1-16,2 0-2 0,0-1 1 15,0-4-2-15,0-6 1 16,2-3-1-16,0-9 0 16,0-11-1-16,0 2-1 15,2-22 3 1,2-4 0-16,2-3 0 16,0-4 1-16,0 4 0 15,0 5 0-15,1 8 1 16,-1 4-1-16,0 9 0 15,0 4 0-15,0 8 1 0,-2 2-1 16,0 5 0-16,3 5 0 16,-1 4 0-16,2-3-1 15,2 1 1-15,2 0 0 16,3-1 0-16,1-1 0 16,2-3 0-16,1-2 0 15,-3-2 0-15,0-7 0 16,3-5 0-16,-1 0 0 15,-1-1 0-15,-3-3 0 16,-4-4 0-16,-4 1 0 16,-2-3 0-16,-6 3 0 15,-4-1 0-15,-2 0 0 16,-2 4 1-16,0 4 0 16,0 3 0-16,0 2 0 15,1 5 0-15,1 6 0 16,2 5 1-16,2 4-1 15,2 4 0-15,2 1-1 0,2 1 1 16,2 1-1-16,5 0 0 16,1-3 0-16,2-3 0 15,4-4 0-15,3-5 0 16,3-6-2-16,1-6 1 16,1-13-5-16,1 2 1 15,-1-9-6-15,-1-5 0 16</inkml:trace>
  <inkml:trace contextRef="#ctx0" brushRef="#br0" timeOffset="25978.62">17984 3432 25 0,'0'9'12'0,"4"-13"-15"0,-4 4 16 0,7-9-13 15,1-2 0-15,2-2 0 16,2-1 0-16,0-8 0 16,3 0 0-16,1-6 0 15,-2-1 1-15,-2 0 0 16,-1 7 1-16,-3-2 1 16,-4 4 1-16,-4 4 0 15,-2 5 1-15,-2 8-2 16,-2 3 1-16,-3 9-1 15,3 7 0-15,0 6-2 0,0 7 0 16,2 3-1-16,0 10 0 16,2 10 0-16,2-3 0 15,4 7-1-15,2 8 0 16,0-8 0-16,0 2 0 16,0 0 0-16,1-13 0 15,-3-7 0-15,-4-2 0 16,-2-3 1-16,-5-8 0 15,-1-5 0-15,-2-7 0 16,-2-13 1-16,0 2 1 16,1-11 0-16,-1-11 1 0,0-4 0 15,4-12 0-15,2-4 0 16,4-3 1-16,4 7-2 16,0-1 0-16,4 3-2 15,2 3 1-15,4 2-1 16,3 6 0-16,3 3-4 15,0 7 1-15,1 2-7 16,-3 2 0-16,0 2-2 16,3 5 0-16</inkml:trace>
  <inkml:trace contextRef="#ctx0" brushRef="#br0" timeOffset="26663.62">18190 3598 29 0,'2'7'14'0,"14"-17"-20"0,-7 8 25 16,3-2-19-16,4-1 0 15,2-4 0-15,-1-2 1 16,-1-4-1-16,0 1 0 15,-3 1 1-15,-3 0 0 16,-2-1 0-16,-2 1 0 16,-2 1 1-16,-2 1 0 15,-4 2 1-15,0 1 0 0,0 5-1 16,-2 1 1-16,0 2-2 16,-2 7 1-16,0 2-1 15,-2 6 0-15,1 5-1 16,3 0 0-16,0 3 0 15,2 6 0-15,2-3 0 16,4-3 0-16,0-1 0 16,3-2 0-16,1-6 0 15,4-1 0-15,6-6-1 16,5-5 1-16,1-7 0 16,3-5 0-16,1-6 0 15,3 0 0-15,-5 1 0 16,-1-1 0-16,-3 0 0 15,-4 1 1-15,-3 3-1 16,-5 3 1-16,-2 3-1 0,-2 6 1 16,-2 4 0-16,-2 1 0 15,2 8-1-15,-2 3 1 16,0 4-1-16,2-5 1 16,-4-5-1-16,2 1 0 15,0-2-1-15,0-7 1 16,3-5 0-16,-1-8 1 15,0-2 0-15,2-5 1 16,0-7 0-16,2-1 0 16,0-8 0-16,4-1 0 0,1 1 0 15,1 1 0 1,2 4-2-16,-1 4 0 16,7 11-4-1,-4 4 0-15,1 5-8 16,-3 7 1-16,-2 0-2 15,0-1 1-15</inkml:trace>
  <inkml:trace contextRef="#ctx0" brushRef="#br0" timeOffset="27513.62">18842 3584 23 0,'-6'5'11'0,"8"-5"-9"0,0-2 19 16,0 2-18-1,4 0 1-15,0-3 0 16,5-1 0-16,3-1-6 0,0-3 0 16,2-1 4-16,-3-1 1 15,-1-3-3-15,-2 0 1 16,-2 4-1-16,-2-2 0 15,0-1 1-15,-2 3 0 16,-2-1 0-16,-4 3 0 16,2 0 0-16,-2 7 1 15,-6 2-1-15,0 3 1 0,0 6-2 16,0 5 1-16,2 6-1 16,2-2 1-16,0 0-1 15,4 5 1-15,2-3-1 16,2-2 1-16,4-4-1 15,0 1 0-15,2-3 0 16,6-1 0-16,5-8-1 16,5-5 1-16,3-5 0 15,1-3 0-15,1-10 0 16,0 2 0-16,-5 0-1 16,-2-2 1-16,-7 0 0 15,-3-1 1-15,-6 1-1 16,-4 4 1-16,-4 1-1 15,-2 2 1-15,-2 4 0 16,0 5 1-16,0 6-1 16,0 3 0-16,4 4 0 0,-2 2 0 15,2 1-1-15,2 1 1 16,-2-1-2-16,6-1 0 16,0-4 0-16,2-6 1 15,2-4-1-15,1-3 0 16,1-3 1-16,4-4 0 15,3-5 0-15,-1-2 0 16,2 3 1-16,1 2 1 16,-5 4 0-16,-2 0 1 15,-2 2 0-15,-1 7 0 16,-3 5-1-16,0 4 1 16,0 4-2-16,0 0 0 0,0 3-1 15,0 4 0-15,3 2-3 16,1 0 1-16,0-3-2 15,2 0 1-15,1-3-4 16,-1-2 1-16,0-6-6 16,-2-7 1-16,3 1-1 15,-1-9 1-15</inkml:trace>
  <inkml:trace contextRef="#ctx0" brushRef="#br0" timeOffset="28032.62">19706 3433 28 0,'-12'8'14'0,"4"-3"-14"0,6-3 26 16,0 2-25-16,0-1 1 16,-1 3 2-16,6 1 0 15,-1 4-5-15,4 1 1 16,2 5 2-16,2-1 0 15,4-3-1-15,3-2 1 16,-1 1-2-16,2-1 0 16,5-6 0-16,1-3 0 15,-4-2 0-15,1 0 0 16,-1-3 0-16,3-3 0 16,-1-1 0-16,2-4 1 0,-1-2-1 15,-5 1 0-15,1 1 0 16,-5-4 0-16,-2 1 0 15,-4-1 0-15,-4 1 0 16,-4 1 0-16,-2 1 1 16,-2 1 0-16,-2 2 0 15,-2 1 0-15,-2 3 0 16,0 3 1-16,-1 4 0 16,3 3 1-16,0 1-1 15,0 5 0-15,2 0-1 16,2 1 1-16,0 5-1 15,4 3 0-15,2 1-1 16,4 1 0-16,6 3 0 16,4 2 0-16,3-3-1 15,-1-2 1-15,2-8 0 16,3-3 0-16,1-4-2 0,-1-5 0 16,-1-2-3-16,-2-5 0 15,-3-2-5-15,-5-1 0 16,2 1-3-16,-8-2 1 15</inkml:trace>
  <inkml:trace contextRef="#ctx0" brushRef="#br0" timeOffset="29244.62">14769 4567 37 0,'-2'-2'18'0,"2"2"-22"0,0 0 34 0,0 0-28 15,4 4 0-15,0-4 1 16,0 2 0-16,1-2-4 16,1-4 0-16,0 1 2 15,2-3 1-15,0-7-2 16,0-7 1-16,0 2-1 16,3-9 1-16,-1-2-2 15,0 0 1-15,-4 4 0 16,0 0 0-16,-2 1-1 15,-2 8 1-15,-2 5 0 16,0 4 0-16,-2 3 0 16,0 4 0-16,0 5 0 15,-2 3 0-15,0 6 0 16,0 6 0-16,0 4 0 0,0-1 1 16,4 2-1-16,-2 3 0 15,2-8 0-15,4 3 0 16,2 1 0-16,2 3 0 15,2-5 0-15,3-4 0 16,1-6-1-16,2-4 1 16,0-7 0-16,1-4 0 15,-1-6 0-15,0 1 0 16,-1-8 0-16,1-6 0 16,-4-5 0-16,-2-3 0 0,0-5 0 15,-3 2 1-15,-1 5-1 16,-2 4 0-16,0 8 0 15,0 1 0-15,-2 10 0 16,0 7 1-16,-2 5-1 16,2 9 0-16,0 0-1 15,-2 4 1-15,0 6 0 16,0-1 1-16,4-3-2 16,0-6 1-16,-2 0 0 15,2-5 0-15,2-2 0 16,1-1 0-16,-1-5-1 15,2-6 1-15,2-14 0 16,2-1 1-16,4-9-1 16,3-4 0-16,1 0 0 15,1 2 0-15,-3 0 0 16,0 6 1-16,-1 5 0 16,-3 7 0-16,-2 7 1 0,-2 4 0 15,-2 6 0-15,1 6 0 16,-3 7 0-16,2 4 1 15,0 8-2-15,2 0 0 16,0-1-1-16,3-8 0 16,-1 2-1-16,4-3 0 15,-2-2-4-15,1-9 0 16,3-4-6-16,2-4 1 16,7-1-4-16,-1-8 1 15</inkml:trace>
  <inkml:trace contextRef="#ctx0" brushRef="#br0" timeOffset="29965.62">16035 4276 32 0,'-7'-2'16'0,"5"-9"-11"16,4 9 28-16,-2-2-30 16,0 3 1-16,0 1 1 15,0 1 1-15,2 7-8 16,-2 3 0-16,3 8 5 16,-1 10 0-16,0 2-3 15,0 5 1-15,0-1-1 16,0-3 0-16,0-10-2 0,0-4 1 15,0-7-2-15,0 2 0 16,2-8 0-16,2-8 0 16,0-12 0-16,2-10 0 15,-2-8 1-15,1 1 1 16,-1 1 1-16,-2-4 0 16,0 8 0-16,0 9 1 15,0 7-1-15,0-1 1 16,2 3 0-16,-2 7 1 15,2 14-1 1,0 7 1-16,3 6-1 16,-1 0 1-16,0 6-2 15,2 0 1-15,-2-2-1 16,0-6 0-16,1-3 0 16,-1-5 0-16,0-8-1 15,2-7 1-15,2-7-1 16,0-10 1-16,1-6 0 15,-1-4 1-15,0-2-1 16,0 3 1-16,-1 5-1 16,-1-1 1-16,-4 7 1 15,0 8 0-15,0 4 0 16,-2 4 0-16,-2 5 0 16,-2 7 0-16,0 3 0 15,0 4 0-15,2 0-2 16,2 1 0-16,0 3-1 0,0-1 1 15,0-3-3-15,3-3 1 16,-1-3-3-16,2-5 0 16,0-5-3-16,0-6 0 15,0-5-6-15,3-8 1 16</inkml:trace>
  <inkml:trace contextRef="#ctx0" brushRef="#br0" timeOffset="30620.62">16521 4294 36 0,'-4'9'18'0,"2"-7"-17"0,2-2 30 0,0 0-30 16,2 1 0-16,2 3 1 16,1 5 0-16,1 7-3 15,0 4 0-15,2-2 2 16,0 0 0-16,2-1-1 15,3-5 0-15,-1-1 0 16,0-5 0-16,2-6-1 16,0-6 1-16,1-6 0 15,-1-6 0-15,-2-2 0 16,0 0 0-16,-1-4 0 16,-5 1 1-16,-4 6-1 15,2 3 0-15,-4 5 0 16,0 5 1-16,0 10-1 15,0 4 0-15,0 7 0 0,2 8 0 16,0 8 0-16,4 3 0 16,0 2 0-16,0-4 0 15,0 3 0-15,-2 8 0 16,1 2 0-16,-3 0 0 16,0 0 0-16,-2-5 0 15,0-2 2-15,-2-2 0 16,-3-6 0-16,-1 1 0 15,-4-6-1-15,-4-3 1 0,-4-5-1 16,-3-2 1-16,1-6-2 16,-3-2 1-16,1-6-1 15,0-5 0-15,1-3 0 16,5-8 0-16,2-7 0 16,6 1 0-16,5-9 0 15,8-4 0-15,5-3-3 16,6-1 0-16,4 0-4 15,5 0 0-15,1 3-6 16,1 4 1-16,5-2-1 16,-1 1 0-16</inkml:trace>
  <inkml:trace contextRef="#ctx0" brushRef="#br0" timeOffset="31361.62">17190 4556 27 0,'-4'17'13'0,"10"-7"-17"0,-2-13 27 16,2 3-21-16,2-2 1 0,2-3 1 16,3-6 0-16,1-9-5 15,2-6 0-15,2-8 3 16,1-4 1-16,-3 2-2 16,-2-2 0-16,-3 5-1 15,-3 4 1-15,-2 2-1 16,0 2 1-16,-2 5-1 15,-2 5 1-15,0 4 0 16,0 8 0-16,-2 5 1 16,0 3 0-16,-2 2-1 15,0 6 1-15,0 7-1 16,2 5 1-16,0 4-1 16,2 2 0-16,0 3-1 15,0-1 0-15,0-4-1 16,0-4 1-16,2-5-1 15,2-9 1-15,3-7-1 0,1-8 0 16,0-7 0-16,2-5 1 16,2-8 0-16,1-1 0 15,-3 0 0-15,-2 3 1 16,-2 2-1-16,0 6 0 16,-2 8 0-16,-1 6 1 15,-1 6-1-15,0 8 1 16,0 4-1-16,0 4 0 15,2 3 0-15,0 2 0 0,2-1 0 16,0-3 0-16,3-8 0 16,-1-3 0-16,4-3 0 15,0 4 0-15,1-7 0 16,3-8 0-16,-6-7 0 16,2-9 0-16,1-2 1 15,-3-9 1-15,-2-2 0 16,-2 0 1-16,-4 0-1 15,0 1 1-15,-2 8-2 16,-2 4 1-16,0 9-4 16,-2 5 1-16,2 6-6 15,0 3 1-15,0-1-5 16,4 0 0-16,3-1-3 16,3-1 1-16</inkml:trace>
  <inkml:trace contextRef="#ctx0" brushRef="#br0" timeOffset="32052.18">18015 4301 28 0,'-6'7'14'0,"-8"0"-12"15,9-8 26-15,-1-1-26 0,-2 0 0 16,-4-2 2-16,2 1 1 15,-2-1-6-15,-1 4 0 0,3 4 3 16,0 3 1 0,0 6-2-16,2 7 0 0,2 1-1 15,-1 5 0-15,3 3 0 16,0 0 0-16,4-6-1 16,2-3 1-16,2-5-1 15,2-5 1-15,3-6-1 16,1-8 1-16,4-6-1 15,-2-5 1-15,3-8 0 16,-1 3 0-16,-2-2-1 16,-2 2 1-16,-2 2 0 15,-1 5 1-15,-1 4-1 16,-2 0 1-16,0 4-1 16,-4 5 1-16,2 0-1 15,0 3 0-15,0-1 0 16,0 2 0-16,2-3-1 15,0-1 1-15,2 0 0 0,2 0 0 16,3 0 0 0,-1 0 0-16,0 0 0 0,0 4 0 15,0 0 0-15,-2 3 1 16,1 0-1-16,-3 4 1 16,0 2 0-16,0-1 0 15,0 1 0-15,0-2 0 16,0-4 1-16,0-1 0 15,0-5 0-15,1-4 1 16,-1-3 0-16,2-4 0 16,0-7 0-16,0-3 1 0,6-3-2 15,-3-3 1-15,1 7-1 16,0-3 0-16,0 4-2 16,0 1 1-16,1 3-4 15,-1 1 1-15,-2 2-6 16,-2 0 1-16,0 2-7 15,3 2 0-15,1-2-1 16,0 2 0-16</inkml:trace>
  <inkml:trace contextRef="#ctx0" brushRef="#br0" timeOffset="32774.18">18524 4027 35 0,'-8'8'17'0,"4"-6"-15"0,2-2 34 15,2 0-32-15,0 3 0 16,0 3 2 0,0 1 1-16,2 4-9 15,0 5 1-15,2 6 4 0,0 7 1 16,-2-2-3-16,2 9 1 15,-2 4-2-15,0 5 0 16,0 4 0-16,1 4 0 16,1-14 0-16,0-4 0 15,0-4-1-15,0-10 1 16,2-4-1-16,-2-8 1 16,2-2 0-16,0-9 0 0,0-14-1 15,2-6 1-15,-1-10-1 16,1-7 0-16,0-2 1 15,-2 3 0-15,2 3 0 16,0 1 0-16,2 5-1 16,3 5 1-16,1 6 0 15,0 7 1-15,1 6-2 16,-3 5 1-16,0 4 0 16,-2 1 0-16,-2 2 0 15,-4-1 1-15,-2-1-1 16,-2 2 0-16,-2 3 0 15,-4-1 1-15,-2-2-1 16,-2 2 1-16,-2 0-1 16,-3 0 0-16,-1 2-1 15,0-2 1-15,2 0-1 0,-1-2 0 16,5 0 0-16,4-1 0 16,2-1-1-16,6-1 1 15,2 1 0-15,2 1 0 16,4-1 0-16,3 2 1 15,3 1 0-15,6 3 0 16,3-1 0-16,1 1 1 16,1 2-1-16,1 3 0 15,11 15 0 1,-4-9 1 0,-5-4-4-16,1-4 1 0,-5-3-5 15,-1-5 0-15,-1-1-6 16,3-1 0-16</inkml:trace>
</inkml:ink>
</file>

<file path=ppt/ink/ink7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01:55:58.556"/>
    </inkml:context>
    <inkml:brush xml:id="br0">
      <inkml:brushProperty name="width" value="0.1" units="cm"/>
      <inkml:brushProperty name="height" value="0.1" units="cm"/>
      <inkml:brushProperty name="fitToCurve" value="1"/>
    </inkml:brush>
  </inkml:definitions>
  <inkml:trace contextRef="#ctx0" brushRef="#br0">-5 755 22 0,'0'0'11'0,"-4"-3"-9"0,4 3 12 0,0 0-13 15,8-4 0-15,-5 4 2 16,8 0 1-16,-3 0-3 16,-4 0 0-16,3-3 2 15,0 0 1-15,-7 3 0 16,8 0 0-16,-8 0-1 15,7-4 0-15,4 1-1 16,0 0 0-16,0-4 0 16,4-3 1-16,0 1-2 15,-4-1 1-15,0 0 0 16,0-3 0-16,4 0 0 0,4-4 1 16,3 7-1-1,4-6 0-15,3 9 0 0,5-3 0 16,-1-3-1-16,4 0 1 15,11-7-1-15,0 4 0 16,4-4-1-16,3 0 1 16,-3 1-1-16,4-11 0 15,6 7 0-15,5-6 0 16,0 2 0-16,7-2 0 16,3-1 0-16,-3 0 0 15,-3 4 0-15,3 3 0 16,3-3 0-16,5 3 0 15,6 0 0-15,-3 0 1 0,4 0-1 16,0 0 0-16,7 3 0 16,0 4 1-16,8 2-1 15,-4 1 1-15,0 3-1 16,7 7 0-16,4 0 0 16,7 0 1-16,-3-1-1 15,-4 4 1-15,4-3 0 16,-4-4 0-16,7 7 0 15,-7 0 0-15,-4 4 0 16,0 2 0-16,4 4-1 16,4 3 1-16,-4 4-1 15,-15-1 1-15,4 1-1 16,4 2 1-16,-1 1-1 16,-7 3 0-16,-3 7 0 0,-12-1 1 15,-7-2-1-15,0-1 1 16,-4 0-1-16,1 0 0 15,-8 1 0 1,-4-4 1-16,-7-3-1 0,-1-1 1 16,-6-2-1-16,-5-1 1 15,-6-3-1-15,-5-3 0 16,-3 7 0-16,-4-8 1 16,-3-2-1-16,-4 0 1 15,-4-7 0-15,4 0 0 16,-4 3-3-16,-4-6 1 0,-7 3-5 15,4-4 0-15,0 1-6 16,-4 3 0-16,7 0-6 16,-3 3 1-16</inkml:trace>
</inkml:ink>
</file>

<file path=ppt/ink/ink7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01:55:46.392"/>
    </inkml:context>
    <inkml:brush xml:id="br0">
      <inkml:brushProperty name="width" value="0.1" units="cm"/>
      <inkml:brushProperty name="height" value="0.1" units="cm"/>
      <inkml:brushProperty name="fitToCurve" value="1"/>
    </inkml:brush>
  </inkml:definitions>
  <inkml:trace contextRef="#ctx0" brushRef="#br0">9535 2026 19 0,'-14'-13'9'0,"14"9"-4"0,0 4 11 0,0 0-14 16,0 0 0-16,3 0 3 16,5 4 1-16,-1 2-6 15,1 4 0-15,-5 7 4 16,5 2 0-16,-5 17 0 15,5 11 0-15,-5 5-2 16,1 4 1-16,0 3-1 16,-4-6 0-16,0-4-1 15,0-3 1-15,0 0-1 16,0-10 0-16,0-6-1 16,0-7 1-16,0-10-5 15,0-10 1-15,4-16-7 16,-1-6 1-16,8-11-3 15,4-3 0-15</inkml:trace>
  <inkml:trace contextRef="#ctx0" brushRef="#br0" timeOffset="288.01">9524 2111 26 0,'-3'-10'13'0,"17"-3"-13"0,-2 7 22 15,-5-1-20-15,4 1 0 16,4-4 2-16,7 0 0 0,8 0-5 16,3-3 1-16,8 3 2 15,-1 0 1-15,1 4-1 16,0-1 0-16,-4 4-1 15,-8-1 0-15,-7 4-6 16,-7 4 1-16,-11 2-6 16,-4 1 0-16</inkml:trace>
  <inkml:trace contextRef="#ctx0" brushRef="#br0" timeOffset="573">9591 2397 28 0,'-4'-9'14'0,"4"-5"-16"0,8 11 20 16,3 0-18-16,4 0 1 15,3-1-1-15,8 4 1 16,4-3-2-16,3 0 1 15,0-4 0-15,0 4 1 16,1-4-1-16,-8-3 0 16,-1 4-2-16,-6-1 1 15,-1 1-7-15,-3 2 1 16</inkml:trace>
  <inkml:trace contextRef="#ctx0" brushRef="#br0" timeOffset="1103">10149 2085 24 0,'4'-10'12'0,"0"0"-11"0,-4 10 18 0,0 0-16 16,0 0 0-16,0 0 1 15,0 4 1-15,4-1-6 0,-4 3 1 16,0 4 4-16,0 3 1 16,0 10-1-16,0 4 0 15,0 9-1-15,0 3 1 16,3 4-1-16,-3 3 0 15,0-3-2-15,0-4 1 16,0 4-1-16,0-3 0 16,0-4-1-16,0-7 0 15,0-2 0-15,0-4 1 16,4-10-1-16,7-7 0 16,8-6 0-16,3-6 1 0,7-4-1 15,1 0 1 1,0 0-1-16,3 0 0 0,-4 7 0 15,-3 3 0-15,-3 0 0 16,-5 3 0-16,1 1 0 16,-5-1 0-16,-3 4-3 15,0-4 1-15,-3 0-4 16,-1-3 0-16,1-3-6 16,-5-4 0-16,8-3-1 15,4 4 0-15</inkml:trace>
  <inkml:trace contextRef="#ctx0" brushRef="#br0" timeOffset="1473.01">10708 2148 25 0,'-11'-7'12'0,"4"-3"-13"0,10 7 22 0,1-1-20 0,3 1 0 15,1 3 3-15,-1 0 0 16,-3 3-4-16,0 11 0 16,-4 2 4-16,3 14 0 0,1 3-1 15,-4 3 1-15,0 6-2 16,0 4 1-16,0-6-2 15,0 3 1-15,0-1-1 16,0 4 0 0,0-3-1-16,0-10 1 0,0-7-1 15,0-6 1-15,0-3-4 16,0-8 1-16,0-9-7 16,4-9 1-16,3-8-4 15,8-3 0-15</inkml:trace>
  <inkml:trace contextRef="#ctx0" brushRef="#br0" timeOffset="2378">11030 2118 13 0,'-4'-7'6'0,"8"1"3"0,-4 6 4 0,0 0-12 16,0 0 1-16,0 0 1 15,0 0 1-15,4 3-5 16,-1 0 1-16,-3 1 4 16,4 5 0-16,0 8-1 15,-4 13 1-15,0 6-1 16,0-3 1-16,0 3-1 15,0 6 0-15,0-5-1 16,0-4 1-16,0-1-2 16,0 1 1-16,0 3-1 15,3-3 0-15,-3-3 0 16,4-7 0-16,-4-7-1 16,4-2 1-16,-1-11-1 0,-3-3 1 15,0-13-1-15,0 0 1 16,0-10-1-16,0-10 1 15,0-4-1-15,0-5 0 16,4-8 0-16,0 1 0 16,0 3-1-16,-1 7 1 15,1-1 0-15,0 4 0 16,-1 0-1-16,1 3 1 16,3 3 0-16,-3 7 0 15,4 4-1-15,3 2 1 16,0 4-1-16,4 3 1 0,-1 4 0 15,5 6 0-15,-1 3-1 16,1 3 1-16,-1 4 0 16,-3 3 0-16,-4 1 0 15,0 2 1-15,-3 4-1 16,-8 3 1-16,-4 0 0 16,-3 0 0-16,-5 3 0 15,-2-3 0-15,-5-6 0 16,1-4 0-16,-4-7-1 15,3-9 1-15,1-4-2 16,3-6 1-16,0-3-5 16,4 3 1-16,7-7-8 15,4 10 0-15</inkml:trace>
</inkml:ink>
</file>

<file path=ppt/ink/ink7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01:55:59.350"/>
    </inkml:context>
    <inkml:brush xml:id="br0">
      <inkml:brushProperty name="width" value="0.1" units="cm"/>
      <inkml:brushProperty name="height" value="0.1" units="cm"/>
      <inkml:brushProperty name="fitToCurve" value="1"/>
    </inkml:brush>
  </inkml:definitions>
  <inkml:trace contextRef="#ctx0" brushRef="#br0">11 0 12 0,'-7'13'6'0,"3"-13"5"0,4 0-1 0,0 0-7 15,0 0 0-15,0 0 2 16,0 4 1-16,0 2-6 16,4-2 0-16,0-1 5 15,-1 0 1-15,5 0-1 16,-4 4 0-16,-1-4 0 15,5 1 0-15,-5 2-1 16,8 4 0-16,-3 3-1 16,-4 4 1-16,-1 2-1 15,1-9 1-15,3 3-1 16,4 4 1-16,4 3-1 16,4 3 0-16,3 0-1 0,4 6 1 15,3-3 0-15,1 4 0 16,3 13-1-16,-3-7 1 15,-4 3-1-15,0 1 1 16,7-4-1-16,-3 0 0 16,3-3-1-16,-4 0 1 15,1-3-1-15,-4 2 1 16,0-12-1-16,0-3 0 16,-8-4 0-16,-3 0 0 0,-4-3 0 15,-3-4 0-15,-1 1 0 16,-3 0 0-16,-1-4-1 15,1 0 1-15,0-3-1 16,-1 0 0-16,-3 3-4 16,0-3 0-16,0 4-4 15,0-4 1-15,0 3-6 16,0-3 0-16,4 0-7 16,0 3 0-16</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10.770"/>
    </inkml:context>
    <inkml:brush xml:id="br0">
      <inkml:brushProperty name="width" value="0.1" units="cm"/>
      <inkml:brushProperty name="height" value="0.1" units="cm"/>
      <inkml:brushProperty name="color" value="#333333"/>
    </inkml:brush>
  </inkml:definitions>
  <inkml:trace contextRef="#ctx0" brushRef="#br0">141 380 2280 0 0,'-1'-1'4482'0'0,"1"1"-4390"0"0,0 0 0 0 0,0 0 1 0 0,0 0-1 0 0,0 0 0 0 0,0 0 1 0 0,0 1-1 0 0,0-1 0 0 0,0 0 1 0 0,0 0-1 0 0,0 0 0 0 0,0 0 1 0 0,0 0-1 0 0,0 0 0 0 0,0 0 1 0 0,0 0-1 0 0,0 0 0 0 0,0 0 1 0 0,0 0-1 0 0,0 0 1 0 0,-1 0-1 0 0,1 0 0 0 0,0 1 1 0 0,0-1-1 0 0,0 0 0 0 0,0 0 1 0 0,0 0-1 0 0,0 0 0 0 0,0 0 1 0 0,0 0-1 0 0,0 0 0 0 0,0 0 1 0 0,0 0-1 0 0,0 0 0 0 0,0 0 1 0 0,0 0-1 0 0,0 0 1 0 0,-1 0-1 0 0,1 0 0 0 0,0 0 1 0 0,-5 3 6003 0 0,17-6-3751 0 0,176-81-464 0 0,-99 56-1559 0 0,-65 22-239 0 0,-1-1 1 0 0,0-1 0 0 0,-1-1-1 0 0,24-13 1 0 0,-42 19-52 0 0,0 0 1 0 0,1 0-1 0 0,-1-1 0 0 0,0 1 1 0 0,-1-1-1 0 0,1 0 0 0 0,-1 0 1 0 0,1 0-1 0 0,3-8 0 0 0,-6 10-4 0 0,0 1 0 0 0,0-1 0 0 0,0 0 1 0 0,0-1-1 0 0,0 1 0 0 0,-1 0 0 0 0,1 0 0 0 0,-1 0 0 0 0,1 0 0 0 0,-1 0 0 0 0,0-1 0 0 0,0 1 0 0 0,0 0 0 0 0,0 0 1 0 0,0-1-1 0 0,0 1 0 0 0,-1 0 0 0 0,1 0 0 0 0,-1 0 0 0 0,1 0 0 0 0,-1 0 0 0 0,0 0 0 0 0,0 0 0 0 0,0 0 0 0 0,-1-2 0 0 0,-5-5 31 0 0,-1 0 0 0 0,1 0 0 0 0,-1 1 0 0 0,-1 0 0 0 0,0 1 0 0 0,0 0 0 0 0,0 0 0 0 0,-1 1 0 0 0,0 0 0 0 0,-11-4 0 0 0,6 4-20 0 0,0 0-1 0 0,0 1 1 0 0,-1 1-1 0 0,0 1 1 0 0,1 0-1 0 0,-26 0 1 0 0,7 3-29 0 0,1 1-1 0 0,-1 2 1 0 0,1 2 0 0 0,-1 1 0 0 0,2 1 0 0 0,-41 15-1 0 0,65-20-33 0 0,1 1-1 0 0,-1-1 0 0 0,1 2 0 0 0,0-1 1 0 0,0 1-1 0 0,0 0 0 0 0,0 1 1 0 0,1-1-1 0 0,0 1 0 0 0,-8 8 0 0 0,13-12 15 0 0,1-1-1 0 0,0 0 1 0 0,-1 1-1 0 0,1-1 1 0 0,0 0-1 0 0,0 1 1 0 0,-1-1-1 0 0,1 0 0 0 0,0 1 1 0 0,0-1-1 0 0,0 1 1 0 0,-1-1-1 0 0,1 0 1 0 0,0 1-1 0 0,0-1 1 0 0,0 1-1 0 0,0-1 1 0 0,0 0-1 0 0,0 1 1 0 0,0-1-1 0 0,0 1 1 0 0,0-1-1 0 0,0 1 0 0 0,0-1 1 0 0,0 0-1 0 0,0 1 1 0 0,0-1-1 0 0,1 1 1 0 0,-1-1-1 0 0,0 1 1 0 0,0-1-1 0 0,0 0 1 0 0,1 1-1 0 0,-1-1 1 0 0,0 0-1 0 0,0 1 0 0 0,1-1 1 0 0,-1 0-1 0 0,0 1 1 0 0,1-1-1 0 0,-1 0 1 0 0,0 0-1 0 0,1 1 1 0 0,-1-1-1 0 0,0 0 1 0 0,1 0-1 0 0,-1 0 1 0 0,1 1-1 0 0,-1-1 0 0 0,1 0 1 0 0,0 0-57 0 0,0 0 1 0 0,1 1-1 0 0,-1-1 0 0 0,0 0 1 0 0,0 0-1 0 0,0 0 1 0 0,0 0-1 0 0,0-1 0 0 0,0 1 1 0 0,0 0-1 0 0,1 0 1 0 0,-1-1-1 0 0,0 1 0 0 0,0-1 1 0 0,0 1-1 0 0,0-1 0 0 0,0 1 1 0 0,0-1-1 0 0,1 0 1 0 0,12-15-3192 0 0,-1-1 0 0 0,15-22-1 0 0,-19 23 347 0 0</inkml:trace>
</inkml:ink>
</file>

<file path=ppt/ink/ink7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01:56:00.072"/>
    </inkml:context>
    <inkml:brush xml:id="br0">
      <inkml:brushProperty name="width" value="0.1" units="cm"/>
      <inkml:brushProperty name="height" value="0.1" units="cm"/>
      <inkml:brushProperty name="fitToCurve" value="1"/>
    </inkml:brush>
  </inkml:definitions>
  <inkml:trace contextRef="#ctx0" brushRef="#br0">25 101 17 0,'-33'-23'8'0,"33"20"-1"0,0 3 1 0,0 0-7 16,0 0 0-16,0 0 2 16,0 0 0-16,8-3-3 15,-5 0 0-15,5 3 4 16,-1 0 1-16,0 0-1 16,1-4 0-16,3 1 0 15,4 3 1-15,3 0-2 16,8-3 1-16,4-1-2 15,7 1 0-15,0 0 0 16,3 3 0-16,8 0-1 16,4 0 1-16,-4-3 0 15,4-4 1-15,11 0-1 16,7-2 1-16,1-1-2 16,-1 3 1-16,0 4 0 15,0 0 0-15,-10 3-2 0,-16 0 0 16,-3 3 0-16,-8 0 1 15,0 4-1-15,-11-4 0 16,1 4 0-16,-5-4 1 16,-3 0-1-16,-4-3 0 15,0 0 0-15,-3-3 1 16,-1 3 0-16,0 0 0 16,-7 0-1-16,4-3 0 15,-4 3 0-15,4-4 0 16,-4 4 0-16,7-3 1 15,-7 3-5-15,4-3 0 0,-4 3-9 16,11 3 0-16,4 4-1 16,-1-17 0-16</inkml:trace>
</inkml:ink>
</file>

<file path=ppt/ink/ink7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3:55.629"/>
    </inkml:context>
    <inkml:brush xml:id="br0">
      <inkml:brushProperty name="width" value="0.1" units="cm"/>
      <inkml:brushProperty name="height" value="0.1" units="cm"/>
      <inkml:brushProperty name="fitToCurve" value="1"/>
    </inkml:brush>
  </inkml:definitions>
  <inkml:trace contextRef="#ctx0" brushRef="#br0">268 96 11 0,'-17'11'5'0,"21"-22"1"16,-4 11 6-16,0-3-11 0,0 3 1 15,0 0 1-15,0 0 0 16,0 0-4-16,0 0 1 16,0 3 2-16,0-3 1 15,9 0-1-15,-1 0 0 16,8-3-1-16,9-1 1 16,3 0-1-16,8 1 1 15,9-5-1-15,4 1 0 16,3 7-1-16,9 0 1 15,-1 0 0-15,-2-3 1 16,6-1-2-16,5 0 1 16,4 1 0-16,0-1 0 0,8 4 0 15,4 0 0-15,0-3-1 16,0-1 1-16,0-3-1 16,0 3 0-16,0 1 0 15,0 3 0-15,-4 0 0 16,0 3 1-16,0-3-1 15,-8 0 0-15,4 0 0 16,0 0 1-16,0-3-1 16,0 3 0-16,8 0 0 15,4 0 1-15,-8-4-1 16,-4-3 0-16,4 3 0 16,0-3 1-16,0 3-1 15,0 4 0-15,9 4 0 16,-9 0 1-16,-4-4-1 15,0-4 0-15,4 4 0 16,4-4 0-16,-4 4 0 16,11 4 1-16,-3-4-1 0,-7-4 0 15,-1 4 0-15,0 0 0 16,0 0 0-16,0-3 1 16,-4 3-1-16,0 3 0 15,0 1 0-15,0 3 0 16,-5-3 0-16,1-1 0 15,0 1 0-15,0-4 0 16,4 4-1-16,-7-1 1 16,2 1 0-16,5 3 0 0,-8-3 0 15,-4-1 0-15,-1-3 0 16,5 0 0-16,8-3 0 16,-4 3 1-16,0-4-1 15,0 4 0-15,0 0 0 16,-4-4 0-16,-4 1 0 15,0-1 0-15,3 4 0 16,5-3 0-16,-4 3 0 16,0-4 0-16,8 4 0 15,0 0 0-15,-9 0 0 16,-2 0 0-16,-1-4 0 16,3 1 0-16,-7 6 0 15,-1-3 0-15,-2 4 0 16,-6 3 0-16,-8-3 0 15,5-1 0-15,0 5 0 16,0-1 0-16,-5 0-1 16,0 0 1-16,-3-3 0 15,-9 3 1-15,1 0-1 0,-4 1 0 16,-2 2 0-16,-2 8 0 16,0-7-1-16,-2-7 1 15,-2 7 0-15,-1-4 0 16,-3-1 0-16,-2 6 1 15,2-1-1-15,-5 2 0 16,0 2 0-16,-4 0 1 16,-4 3-1-16,0-4 0 15,-4 4 0-15,-4 0 1 16,0-3-1-16,-4-1 0 0,0 4 0 16,-4-4 0-16,-1 1 0 15,-2-4 1-15,-2 7-1 16,1-4 0-16,0 4 0 15,-1 0 0-15,-2 4 0 16,-6-8 0-16,-4 4 0 16,-3-7 1-16,0 3-1 15,0 1 0-15,-1-5 0 16,-7 4 0-16,3-2 0 16,-4-2 0-16,1-6 0 15,-4 3 0-15,-1 0 0 16,1 1 0-16,-1-2 0 15,-4-2 1-15,-3 0-1 16,-5-4 0-16,4 0 0 16,-7 0 0-16,3 0 0 0,-4 4 0 15,0-1 0-15,1-3 0 16,3 3 0-16,4 5 0 16,-4-4 0-16,-3-1 0 15,-1-3 0-15,-4 3 0 16,4-3 0-16,1 4 0 15,-1-4 0-15,0 4 0 16,4-4 0-16,5 0 1 16,-1 0-2-16,0 4 1 0,-3-4 0 15,-9 3 0-15,4-3 0 16,-4 3 0-16,0 5 0 16,1-4 0-16,-1-1 0 15,4 4 0-15,0-3 0 16,-4 0 0-16,1-1 0 15,3-3 0-15,4 0 0 16,0 0 0-16,1-3 0 16,-1-1 0-16,1 4 0 15,-2 0 0-15,6-4 0 16,4 0 0-16,-6 4 0 16,2-3 0-16,-4 0 0 15,-2-1 0-15,6-4 0 16,0 8 0-16,-2-3 0 15,-2 0 0-15,-1-1 0 16,1 4 1-16,3 4-1 16,-4-4 0-16,1-4 0 0,-9-4 0 15,-1 5 0-15,2 0 0 16,3 3-1-16,-3 3 1 16,-1-6 0-16,3 3 0 15,2 0 0-15,3 0 0 16,1 0 0-16,-5 3 0 15,-4-6 0-15,4 3 0 16,-3 0 0-16,-1 0 1 16,0 0-1-16,0 3 0 15,8-3 0-15,5-3 0 16,-1 3 0-16,0-4 0 0,-3 0 0 16,-1 0 0-16,0 4 0 15,1 0 0-15,-5 0-1 16,0 4 1-16,-4 4 0 15,8-2 0-15,5 2 0 16,-5-4 0-16,4-1 0 16,-3-3 0-16,3 0 0 15,0-3 0-15,5 3 0 16,0 0 0-16,-6 0 0 16,2 0 0-16,4 0 0 15,-1 3 0-15,4 0 0 16,4-3 0-16,-3 4 0 15,3 0 0-15,-3-4 0 16,-1 0 0-16,1 4 0 16,4-4 0-16,-1-4 0 15,-3 0 1-15,7 4-2 16,1-4 1-16,-1 1 0 0,1 6 1 16,-5-6-1-16,5 3 0 15,3 3-1-15,0-3 1 16,6 4 0-16,-2-4 0 15,0-4 0-15,6-2 0 16,-2 2 0-16,5-7 0 16,0 8 0-16,-1-9 0 15,1 2-1-15,-1-8 1 16,2 7 0-16,-6-4 0 0,9-3 0 16,-5 0 0-16,2 1 0 15,2-1 0-15,1-4 0 16,4 1 1-16,-1-1-1 15,5 8 0-15,1-4-1 16,3 3 1-16,4 1 0 16,4-1 0-16,3 1-1 15,10-4 1-15,3 0 0 16,13 4 0-16,3-4 0 16,1 0 0-16,-1 3-4 15,1 4 1-15,-1 8-7 16,13 6 1-16</inkml:trace>
</inkml:ink>
</file>

<file path=ppt/ink/ink7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4:01.588"/>
    </inkml:context>
    <inkml:brush xml:id="br0">
      <inkml:brushProperty name="width" value="0.1" units="cm"/>
      <inkml:brushProperty name="height" value="0.1" units="cm"/>
      <inkml:brushProperty name="fitToCurve" value="1"/>
    </inkml:brush>
  </inkml:definitions>
  <inkml:trace contextRef="#ctx0" brushRef="#br0">-3 443 16 0,'0'-7'8'0,"12"7"-2"0,-12 0 11 0,8-7-16 16,1 7 1-16,-2 0 1 15,5 0 0-15,9 3-4 16,-5 1 0-16,8 3 4 16,5-3 0-16,3-1-1 15,0 1 0-15,1-8 0 16,3-3 0-16,5 0-1 15,7 0 1-15,10 3-2 16,-2 1 1-16,9-1-1 16,-1 4 0-16,1 0 0 0,-4 0 1 15,0-4-1-15,8-3 1 16,4 0-1-16,4 0 1 16,12-4 0-16,-4 4 0 15,4 0-1-15,-12-4 1 16,4 0-1-16,4 4 1 15,0 0-1-15,4 3 0 16,4 4 0-16,1 0 1 16,-5-4-2-16,7 1 1 15,10-1 0-15,8 1 0 16,-1-5 0-16,-8 1 0 0,0-4 0 16,9 4 0-16,0 0 0 15,3 0 0-15,-3 3 0 16,-14-3 1-16,2 0-1 15,12 0 0-15,-6-1 0 16,6 5 0-16,-1-1 0 16,-7-3 1-16,3 0-2 15,9 4 1-15,-5-2 0 16,4 5 0-16,-11-3 0 16,3-4 0-16,9-1-1 15,-1 5 1-15,5-4 0 16,-5 4 0-16,5-5 0 15,-1 1 1-15,1-1-1 16,7 8 0-16,-7 0 0 16,0-3 0-16,-1-1 0 0,5 1 0 15,3 3 0-15,-8-3 0 16,5-2 0-16,0 2 0 16,0-1 0-16,3 1 1 15,0 3-1-15,-11-3 0 16,3-2 0-16,6 5 0 15,2 0 0-15,0 0 0 16,-11 0 0-16,7 0 0 16,1 0 0-16,8 0 0 15,-9 0 1-15,-3 0 0 16,3-3-1-16,1 3 1 0,8 0 0 16,-13 0 0-16,-7 3 0 15,3-3 0-15,5-3-1 16,-1 3 0-16,4 0 0 15,-7-4 0-15,3-2-1 16,5-2 1-16,0 4 0 16,0 4 0-16,-9-6 0 15,4 6 1-15,5-8-1 16,-9 8 0-16,5-4 0 16,-9 4 0-16,-7 0 0 15,11 0 0-15,-3-7 0 16,-5 7 0-16,4-4 0 15,-7 4 0-15,-1-3 0 16,0 3 0-16,1 0 0 16,-6 3 0-16,2-3 0 15,4 0 1-15,-13 0-1 16,-5 0 0-16,6 0 0 0,-1 0 0 16,0-3 0-16,1 3 0 15,2 0 0-15,-11-4 0 16,-4 1 0-16,0-1 0 15,1-3 0-15,-6 3 1 16,-3 1-1-16,-11-1 0 16,-2 4-2-16,-3 4 1 15,-9-1-6-15,-7 4 1 16,-9 8-5-16,1-1 0 0</inkml:trace>
</inkml:ink>
</file>

<file path=ppt/ink/ink7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4:02.474"/>
    </inkml:context>
    <inkml:brush xml:id="br0">
      <inkml:brushProperty name="width" value="0.1" units="cm"/>
      <inkml:brushProperty name="height" value="0.1" units="cm"/>
      <inkml:brushProperty name="fitToCurve" value="1"/>
    </inkml:brush>
  </inkml:definitions>
  <inkml:trace contextRef="#ctx0" brushRef="#br0">5 25 22 0,'-4'-11'11'0,"8"11"-6"0,0-3 11 16,0-5-13-16,0 5 0 15,0 6 2-15,0 8 0 16,-4 4-6-16,0-1 1 16,-4 11 4-16,0 11 0 15,0 11-1-15,0 14 0 0,4 8-1 16,4-5 1-16,-4 1-2 15,0 4 1-15,4-19-1 16,0-10 0-16,0-4-1 16,0-11 1-16,5-3-2 15,-1-8 0-15,0-3-5 16,0-8 1-16,0-10-7 16,0-7 1-16</inkml:trace>
</inkml:ink>
</file>

<file path=ppt/ink/ink7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4:03.056"/>
    </inkml:context>
    <inkml:brush xml:id="br0">
      <inkml:brushProperty name="width" value="0.1" units="cm"/>
      <inkml:brushProperty name="height" value="0.1" units="cm"/>
      <inkml:brushProperty name="fitToCurve" value="1"/>
    </inkml:brush>
  </inkml:definitions>
  <inkml:trace contextRef="#ctx0" brushRef="#br0">0 183 19 0,'8'-11'9'0,"25"8"-3"0,-18-1 7 15,6-3-13-15,12 3 1 16,-1-3 0-16,4 3 1 16,13-3-2-16,7 4 0 15,10-5 1-15,-6-2 1 16,9-1-1-16,8-4 1 16,4 5-1-16,17-1 0 15,2 4-1-15,-6-1 1 16,3 5-1-16,4 0 1 0,0 3-1 15,17 3 0-15,-9-3 0 16,-8 0 0-16,5-3 0 16,3-5 0-16,-3 4 0 15,3-2 0-15,-12 2 1 16,-12-4 0-16,-8 5 0 16,-8 0 0-16,-12 3-1 15,-1 0 0-15,-11 0 1 16,-4 3 0-16,-9 0-1 15,0 1 0-15,-3 0 0 16,-5 0 1-16,-4 2 1 16,-3 6 0-16,-5 2-1 15,0 11 1-15,0-7 0 16,-4 3 0-16,0 8-1 16,-4 7 0-16,0 7 0 15,0-10 0-15,0 6-1 0,0-3 1 16,0 0-2-16,-4-3 0 15,5-12-7-15,-5 2 0 16,0-5-2-16,0-5 0 16</inkml:trace>
</inkml:ink>
</file>

<file path=ppt/ink/ink7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4:04.486"/>
    </inkml:context>
    <inkml:brush xml:id="br0">
      <inkml:brushProperty name="width" value="0.1" units="cm"/>
      <inkml:brushProperty name="height" value="0.1" units="cm"/>
      <inkml:brushProperty name="fitToCurve" value="1"/>
    </inkml:brush>
  </inkml:definitions>
  <inkml:trace contextRef="#ctx0" brushRef="#br0">0 9 20 0,'0'-11'10'0,"8"18"-8"0,-8-7 14 0,0 0-14 16,4 0 0-16,-4 4 2 15,0 10 0-15,-4-3-4 16,0 0 0-16,0-1 3 15,4 1 1-15,4 4-2 16,4-8 1-16,4 4-1 16,5-11 0-16,2-8-1 15,6 1 0-15,0 7-1 16,-1-3 1-16,-4-5-1 16,4-2 0-16,1-1 0 15,-1 0 0-15,-4 4 0 16,1 3 0-16,-5 4-1 0,4 4 1 15,-8 3-1-15,0 0 1 16,-4 0 0-16,0-3 0 16,5 0 0-16,2-1 0 15,2 1 0-15,-1-4 0 16,0 3 0-16,5-3 1 16,3-3-1-16,0-4 0 15,1-1 0-15,3-2 0 16,0-1 0-16,1 0 0 15,-5 4 0-15,0 0 0 16,1 7 0-16,-10 0 0 0,2 0 0 16,-1 7 0-16,0-7 0 15,1 0 0-15,-2 3-1 16,6 1 1-16,3-8 0 16,4 4 0-16,9 0 0 15,-4-3 0-15,3-1 0 16,-3 8 0-16,-6-4 0 15,-2 7 0-15,0 0 0 16,-2 0 1-16,2-3-1 16,-1 0 0-16,0-8 0 15,1 4 1-15,3-7-2 16,0-4 0-16,1 0-7 16,-1 4 1-16,0 3-3 15,-3 8 1-15</inkml:trace>
</inkml:ink>
</file>

<file path=ppt/ink/ink7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4:03.630"/>
    </inkml:context>
    <inkml:brush xml:id="br0">
      <inkml:brushProperty name="width" value="0.1" units="cm"/>
      <inkml:brushProperty name="height" value="0.1" units="cm"/>
      <inkml:brushProperty name="fitToCurve" value="1"/>
    </inkml:brush>
  </inkml:definitions>
  <inkml:trace contextRef="#ctx0" brushRef="#br0">0 162 13 0,'8'-3'6'0,"25"-9"5"0,-25 16 4 16,4-4-12-16,4 0 0 15,4 0 2-15,5 0 1 16,7 0-7-16,13 0 1 16,11 0 4-16,5 0 0 15,12 0-2-15,20-4 1 16,17-2-2-16,15-9 1 16,9-3-1-16,7 0 0 15,13 3-1-15,0-3 1 16,-7 4-1-16,-2 10 0 0,-7-2 0 15,-1 6 1-15,-15 0-1 16,-9 0 1-16,-15 0-1 16,-9 3 1-16,-8-3-1 15,-12 0 1-15,-13-7-1 16,-7 3 1-16,-13 0-3 16,-7 1 0-16,-5 0-6 15,-4-1 0-15,1 0-3 16,-1-3 1-16</inkml:trace>
</inkml:ink>
</file>

<file path=ppt/ink/ink7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4:05.326"/>
    </inkml:context>
    <inkml:brush xml:id="br0">
      <inkml:brushProperty name="width" value="0.1" units="cm"/>
      <inkml:brushProperty name="height" value="0.1" units="cm"/>
      <inkml:brushProperty name="fitToCurve" value="1"/>
    </inkml:brush>
  </inkml:definitions>
  <inkml:trace contextRef="#ctx0" brushRef="#br0">93 42 19 0,'-28'3'9'0,"-4"4"-6"16,28-3 13-16,-5 0-14 0,1 6 0 15,0 1 1-15,4-4 0 16,4 1-3-16,4-5 0 16,8-3 3-16,9-7 0 15,3-4-1-15,4-3 0 16,1 7-1-16,7-1 0 16,-7-2-1-16,2 2 0 15,-2 5 0-15,0-1 0 16,-5 4 0-16,-4-3 0 15,-4 3 0-15,1 0 1 16,-2 3 0-16,-2 4 1 16,-5 1-1-16,0 6 0 0,0 0 0 15,-4 4 0-15,4-3-1 16,5-4 1-16,-2-8 0 16,1 1 0-16,9-4-1 15,8-11 1-15,7-7-1 16,5 4 0-16,-1-4 0 15,-4 0 1-15,0 3-2 16,1 8 1-16,-13 0 0 16,-3 3 0-16,-5 1 0 15,-4 6 0-15,-4 1-1 16,5-1 1-16,-6 1 0 16,9 0 0-16,1-1 0 15,3 1 0 1,24-11 0-1,-3 3 0-15,-5-7 0 16,-7 8 1-16,0-1-1 0,-6 4 1 16,-2 0-6-16,-5 4 1 15,-3 6-6-15,2 5 1 16</inkml:trace>
</inkml:ink>
</file>

<file path=ppt/ink/ink7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4:06.167"/>
    </inkml:context>
    <inkml:brush xml:id="br0">
      <inkml:brushProperty name="width" value="0.1" units="cm"/>
      <inkml:brushProperty name="height" value="0.1" units="cm"/>
      <inkml:brushProperty name="fitToCurve" value="1"/>
    </inkml:brush>
  </inkml:definitions>
  <inkml:trace contextRef="#ctx0" brushRef="#br0">11 36 18 0,'-11'7'9'0,"11"1"-1"0,0-5 7 16,0 1-14-16,3-4 1 15,5 0 2-15,1 3 1 16,-1-3-6-16,4-7 1 15,4-1 2-15,1 2 0 16,-2-1-1-16,6-4 1 16,-1 4-1-16,1-1 0 0,-6 5-1 15,6-1 1-15,-9 4 0 16,0 4 1-16,-3-1-1 16,-5 5 0-16,0 2-1 15,0 1 1-15,3-1-1 16,1 2 1-16,1 2-1 15,3-3 0-15,0-1 0 16,5-2 0-16,2-4 0 16,6-4 1-16,-1-8-1 15,16-2 0-15,1-2 0 16,-1 1 1-16,1 1-1 16,-5-1 0-16,-3 4 0 15,-8-1 0-15,-6 8 0 16,-2 5 1-16,-5-2-1 15,-4 7 0-15,0 2 0 16,1-6 1-16,6 5 0 0,2-7 0 16,7 0-1-16,12-4 1 15,1-8-1-15,0 2 1 16,-1-2-1-16,1 1 1 16,-1 4-1-16,0-5 1 15,1 8-3-15,-1 0 1 16,4 0-3-16,5 3 0 15,-4-3-4-15,0 0 1 16,7 5-4-16,8-2 0 16</inkml:trace>
</inkml:ink>
</file>

<file path=ppt/ink/ink7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4:06.678"/>
    </inkml:context>
    <inkml:brush xml:id="br0">
      <inkml:brushProperty name="width" value="0.1" units="cm"/>
      <inkml:brushProperty name="height" value="0.1" units="cm"/>
      <inkml:brushProperty name="fitToCurve" value="1"/>
    </inkml:brush>
  </inkml:definitions>
  <inkml:trace contextRef="#ctx0" brushRef="#br0">0-1 22 0,'4'4'11'0,"3"-8"-9"16,-2 8 17-16,-5-1-17 16,0 5 0-16,4-1 2 15,0 4 1-15,0-1-6 0,4 1 1 16,8-4 2-16,9 1 1 16,11-8-2-16,5-8 1 15,7 1-2-15,9 0 1 16,-4 0-1-16,3 0 0 15,-11-1 0-15,-4 5 0 16,-1-1 1-16,-12 4 0 16,1 4 0-16,-1 3 0 15,0 0 0-15,4-3 0 16,5 3 0-16,3-3 0 0,5-4-1 16,8 3 1-16,-1 1-1 15,5-4 0-15,-4 0 0 16,-5 0 1-16,-3 0-3 15,-9 7 1-15,1-3-10 16,-4 3 1-16,7 4-1 16,4-4 1-16</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11.152"/>
    </inkml:context>
    <inkml:brush xml:id="br0">
      <inkml:brushProperty name="width" value="0.1" units="cm"/>
      <inkml:brushProperty name="height" value="0.1" units="cm"/>
      <inkml:brushProperty name="color" value="#333333"/>
    </inkml:brush>
  </inkml:definitions>
  <inkml:trace contextRef="#ctx0" brushRef="#br0">1 350 5865 0 0,'0'0'203'0'0,"0"0"-1"0"0,0 0 0 0 0,0 0 1 0 0,0 0-1 0 0,0 0 1 0 0,0 0-1 0 0,0 0 0 0 0,-1 1 1 0 0,1-1-1 0 0,0 0 0 0 0,0 0 1 0 0,0 0-1 0 0,0 0 1 0 0,0 0-1 0 0,0 1 0 0 0,0-1 1 0 0,0 0-1 0 0,0 0 0 0 0,0 0 1 0 0,0 0-1 0 0,0 0 1 0 0,0 1-1 0 0,0-1 0 0 0,0 0 1 0 0,0 0-1 0 0,0 0 0 0 0,0 0 1 0 0,0 0-1 0 0,0 0 1 0 0,0 1-1 0 0,1-1 0 0 0,-1 0 1 0 0,0 0-1 0 0,0 0 0 0 0,0 0 1 0 0,0 0-1 0 0,0 0 1 0 0,0 1-1 0 0,0-1 0 0 0,0 0 1 0 0,1 0-1 0 0,-1 0 0 0 0,0 0 1 0 0,0 0-1 0 0,0 0 1 0 0,10-1 3099 0 0,17-9-3421 0 0,-21 7 978 0 0,3 0-643 0 0,1 0-1 0 0,-1 1 0 0 0,1 0 1 0 0,0 0-1 0 0,0 1 0 0 0,-1 0 1 0 0,13 1-1 0 0,72 10 1054 0 0,-65-6-752 0 0,37 1-1 0 0,-58-5-443 0 0,-1 0 0 0 0,0 0 0 0 0,0-1 0 0 0,0 0 0 0 0,0 0-1 0 0,1-1 1 0 0,-2 0 0 0 0,13-5 0 0 0,-16 5-46 0 0,0 0 0 0 0,0 0-1 0 0,0 0 1 0 0,-1 0 0 0 0,1 0 0 0 0,0-1-1 0 0,-1 1 1 0 0,1-1 0 0 0,-1 0 0 0 0,0 0-1 0 0,0 0 1 0 0,0 0 0 0 0,0 0 0 0 0,-1 0-1 0 0,1 0 1 0 0,-1-1 0 0 0,0 1 0 0 0,0 0-1 0 0,1-7 1 0 0,1-3 21 0 0,-1-1-1 0 0,0 1 0 0 0,-1-1 1 0 0,-1 1-1 0 0,0-1 0 0 0,-1 1 1 0 0,-4-26-1 0 0,-6-7 13 0 0,-7-34-12 0 0,18 79-81 0 0,0 1 0 0 0,0-1 0 0 0,0 1 0 0 0,0 0 0 0 0,0-1 0 0 0,0 1 1 0 0,0-1-1 0 0,0 1 0 0 0,0 0 0 0 0,0-1 0 0 0,0 1 0 0 0,0-1 0 0 0,0 1 0 0 0,0 0 0 0 0,-1-1 0 0 0,1 1 0 0 0,0 0 0 0 0,0-1 0 0 0,0 1 0 0 0,-1 0 1 0 0,1-1-1 0 0,0 1 0 0 0,0 0 0 0 0,-1-1 0 0 0,1 1 0 0 0,0 0 0 0 0,-1 0 0 0 0,1-1 0 0 0,0 1 0 0 0,-1 0 0 0 0,1 0 0 0 0,-1 0 0 0 0,1 0 0 0 0,0-1 1 0 0,-1 1-1 0 0,1 0 0 0 0,0 0 0 0 0,-1 0 0 0 0,1 0 0 0 0,-1 0 0 0 0,1 0 0 0 0,-1 0 0 0 0,1 0 0 0 0,0 0 0 0 0,-1 0 0 0 0,1 0 0 0 0,-1 0 0 0 0,1 1 1 0 0,0-1-1 0 0,-1 0 0 0 0,-1 1-345 0 0,1 0 0 0 0,0 0 1 0 0,-1 0-1 0 0,1-1 1 0 0,0 2-1 0 0,0-1 0 0 0,0 0 1 0 0,0 0-1 0 0,0 0 1 0 0,0 0-1 0 0,-2 3 0 0 0,-12 24-4201 0 0,10-16 2692 0 0</inkml:trace>
</inkml:ink>
</file>

<file path=ppt/ink/ink7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3:02.061"/>
    </inkml:context>
    <inkml:brush xml:id="br0">
      <inkml:brushProperty name="width" value="0.1" units="cm"/>
      <inkml:brushProperty name="height" value="0.1" units="cm"/>
      <inkml:brushProperty name="fitToCurve" value="1"/>
    </inkml:brush>
  </inkml:definitions>
  <inkml:trace contextRef="#ctx0" brushRef="#br0">-4453-4081 11 0,'28'-14'5'0,"13"18"12"15,-21-12-11-15,8 8-3 16,5 4 0-16,7-8 2 15,5 8 0-15,3 0-7 16,9-1 1-16,8 0 5 16,3-3 0-16,26 4-2 15,3 4 0-15,5-12 0 16,7 0 0-16,4 0-1 16,21 4 1-16,-4-3-1 0,3 3 0 15,1 0 0-15,16 3 1 16,-1-3-2-16,1-3 1 15,0 3 0-15,16 0 1 16,-12 7-1-16,0-3 1 16,0 0-2-16,20 2 1 15,-20 6-1-15,8-9 1 16,0 0-1-16,13 9 0 16,-17-9 0-16,8 0 1 15,12-9-1-15,-12 12 1 0,-4-2-1 16,8-4 0-1,-4 4 0-15,-4 3 1 0,1 0-1 16,2 1 1-16,9-5-1 16,-16-3 0-16,8 0 0 15,-3 0 0-15,11 0 0 16,-20-3 0-16,8 6 0 16,-8-3 0-16,4 3 0 15,-12-3 1-15,-1 0-1 16,5-3 0-16,-4 3 0 15,8 3 1-15,-4-6-1 16,3 3 1-16,1 0-1 16,8 0 0-16,-16-3 0 15,4-1 0-15,-8-4 0 16,4 16 1-16,-12-8-1 16,-5-4 0-16,1 0 0 0,-1 8 0 15,13 0 0-15,-12-8 0 16,0 4 0-16,3-4 0 15,1 1 0-15,0 0 0 16,-9-1 0-16,-3-4 0 16,7 8 0-16,-3 0 0 15,4-3 0-15,-9 0 1 16,-3-9-1-16,7 6 0 16,-7-2 0-16,3 4 0 15,0 1-1-15,-11 0 1 0,0 3 0 16,-1 3 0-16,-8 4 0 15,5-3 0-15,-2 0 0 16,-6-4 0-16,-9 3 0 16,-4 0 0-16,0-3 0 15,-4 4 0-15,-8 0 0 16,-8 0 0-16,-4 2 0 16,-1 2 1-16,-7-1-2 15,-4-4 1-15,-13 5 0 16,0-1 0-16,-3 4 0 15,-9-1 0-15,-4 5 0 16,1 0 0-16,-5-1 0 16,-4 4 0-16,0 0 0 15,-4 0 0-15,0 0 0 16,5 7 0-16,-1 11 0 16,0 8 1-16,4-5-1 0,0 4 0 15,-4 1-1-15,5 2 1 16,-1 1 0-16,0 0 0 15,0 7 0-15,0 7 0 16,1 4-1-16,3 7 1 16,4 3 0-16,-3 9 1 15,-5-9-1-15,0 4 0 16,0 7-1-16,0 1 1 16,1 14 0-16,-5-4 0 15,0 0 0-15,0-3 1 16,0 3-1-16,0 0 1 15,-4 8 0-15,5 10 1 0,-9-4-1 16,0-10 1-16,0 11-1 16,-4-4 0-16,4 7 0 15,0 4 0-15,-4-14-1 16,0 3 0-16,0 3 0 16,4 4 0-16,-4 1 0 15,4 2 1-15,-4-14-1 16,-4 4 1-16,4 8-1 15,0-1 1-15,4-7-1 16,0 11 1-16,-4-18 0 16,4 4 0-16,4-5-1 15,8 12 1-15,-4-4 0 16,1 3 0-16,-5-14-1 16,0 4 1-16,0-3-1 15,-4 13 1-15,4-3-1 16,0-3 0-16,-4-5 0 0,-4-9 0 15,4 2 0-15,0 1 0 32,-4 57 0-32,4-25 1 15,-4 0-1-15,-8-14 1 16,4 7-1-16,4-1 1 16,-8-6 0-16,4-15 1 15,-4 8-1-15,0-4 0 16,4-5 0-16,4 12 0 0,0-3 0 15,0-1 1-15,0-10-2 16,0 7 0-16,8-8 0 16,4 5 1-16,0 2-1 15,0 5 0-15,-3-12 0 16,3-10 1-16,-4 7-1 16,0-3 0-16,0-1 0 15,4 1 1-15,-4 3-1 16,0-4 1-16,-4-7 1 15,0-3 0-15,0 3-2 16,1-3 1-16,3 2 0 16,0-1 0-16,0-5 0 15,0 3 0-15,0-6-1 16,-4 3 0-16,-4-12 0 16,0-2 1-16,0 0 0 15,0-12 0-15,0-2-1 16,0-4 1-16,0-8-1 15,0-7 0-15,0-3-4 0,0-4 0 16,4-4-7-16,0-6 1 16,4-5-8-16,9-6 0 15</inkml:trace>
  <inkml:trace contextRef="#ctx0" brushRef="#br0" timeOffset="-2221.77">-4372-4077 9 0,'-4'-22'4'0,"8"18"4"0,-4 4 5 16,0 0-11-16,0 0 0 16,0 0 1-16,0 0 1 0,0 0-4 15,0-3 0-15,0 6 4 16,-4-3 0-16,4-3-1 15,-4 10 1-15,0 1-1 16,0 2 1-16,0 1-2 16,0 4 1-16,0-1-2 15,-1-4 0-15,1 5 0 16,0 3 0-16,0 3 0 16,0 9 0-16,0 2 0 15,-4 4 0-15,4 10 0 16,0-2 0-16,0 10-1 15,0-15 1-15,0 19-1 16,0 4 1-16,0-12-1 16,4 8 0-16,0 6 0 15,0 4 0-15,4 12 0 0,0-5 0 16,0 9 0-16,-4-6 0 16,0 5 0-16,4 7 0 15,0 0 0-15,0 11 0 16,0 0 0-16,-4 3 1 15,0 1-1-15,0-1 0 16,0 8 0-16,0 3 1 16,-4 7 0-16,0-10 1 15,0 11-1-15,0-5 0 16,4 12 0-16,0 3 0 16,0-14 0-16,0 7 0 0,4 11-1 15,0-4 0-15,-4 4 0 16,0-8 0-16,0 1 0 15,0 14 1-15,0-4-1 16,0 1 0-16,0-1 0 16,0 12 1-16,0-1-1 15,0-4 1-15,4 8-1 16,0 4 0-16,4 3 1 16,0-11 0-16,0 11 0 15,1-8 0-15,-1 16 0 16,0-15 1-16,-4 7-1 15,0-8 0-15,4 9 0 16,-4-12 1-16,-4 8-1 16,0-1 1-16,4-7-1 15,0 1 0-15,0-2 0 0,0-13 1 16,0 7-2-16,0 4 1 16,4-4-1-16,1-4 0 15,3-17 0-15,-4 3 1 16,-4-4-1-16,-4 4 1 15,0-7-1-15,-4 0 1 16,4-29-1-16,0-3 1 16,0-8-2-16,0-11 1 15,0-7-6-15,4-21 0 16,3-26-9-16,14-21 0 16</inkml:trace>
  <inkml:trace contextRef="#ctx0" brushRef="#br0" timeOffset="42277.07">-4376-2515 23 0,'0'8'11'0,"4"-16"-5"0,-4 8 11 16,8 0-16-16,0-3 0 15,4-1 2-15,4 4 0 16,5 0-3-16,-1-3 0 15,4 3 2-15,5 0 0 16,3 0-1-16,-4 0 1 16,5 0-1-16,3 0 0 0,5-4-1 15,7 0 1-15,5 1-1 16,7 3 0-16,2 0 0 16,2 0 1-16,1 0-1 15,-8 0 1-15,0 0-1 16,-1 0 1-16,5 0-1 15,0-4 0-15,3 1 0 16,2-1 0-16,-2 4 0 16,1 0 0-16,0 0 0 15,-5 0 0-15,2 0 0 16,-2 0 0-16,5 0 0 16,0-4 0-16,3 1 0 15,-3 3 0-15,9 0 0 16,-1 0 0-16,-5 0 0 15,-7 0 0-15,4 0-1 16,-1 0 1-16,9 0 0 0,-4 0 0 16,-4 0-1-16,12 3 1 15,-4-3 0-15,0 0 1 16,-4-3-1-16,0-1 0 16,12 1 0-16,-4-1 0 15,0 0 0-15,0 4 0 16,-1 0 0-16,6 0 0 15,-10 0 0-15,1 0 0 16,12-3 0-16,1-1 0 16,-1 4-1-16,8-3 1 15,-1-1 0-15,-6 0 0 16,7-3 0-16,0 1 0 0,1 1 0 16,2 5 0-16,6 0 0 15,-9-3 0-15,4-1 0 16,1 1 0-16,-2-1 0 15,6 4 0-15,4 0 0 16,-10 0 1-16,2-4-2 16,3 1 1-16,4-1 0 15,-4 1 0-15,9 3 0 16,-9 0 0-16,4-8 0 16,1 5 0-16,-1-1 0 15,5 4 1-15,-1 4-1 16,-4-4 0-16,-3 0 1 15,3 0 0-15,4 0-1 16,-3 0 0-16,11 0 0 16,-16 0 0-16,1-4 0 15,-2 1 0-15,6-1 0 0,-4 0 0 16,2 4 0-16,-2 0 0 16,-9-3 0-16,0-1 1 15,5 1-1-15,-1-1 0 16,4 4 0-16,1 4 0 15,-10-4 0-15,-3-4 0 16,5 0 0-16,-1 1 0 16,4 3 0-16,-3 0 0 15,-2 3-1-15,-7-3 1 0,-4-3 0 16,5-4 0 0,7 3 0-16,-4 0 1 0,-4 4-1 15,8 0 0-15,-4 0 0 16,-8-3 0-16,0 3 0 15,4 0 0-15,0 0 0 16,-4 0 0-16,5 3-1 16,3 1 1-16,-8 0 0 15,0-8 1-15,8 0-1 16,-1 4 0-16,2-3 0 16,3 3 0-16,0 3 0 15,-12-3 1-15,5-3-1 16,-5 3 0-16,4 0 0 15,0 0 0-15,-4 3 0 16,7 1 0-16,2 0 0 16,-9-4 0-16,-4 0-1 15,0 0 1-15,4 0 0 0,0 0 0 16,-4 3 0-16,4 1 1 16,4 3-1-16,-12-3 0 15,-5-4 0-15,5 0 0 16,4 0 0-16,0 0 1 15,0 0-1-15,-4 3 0 16,8 1 0-16,-8-1 1 16,-12 1-1-16,-4 0 1 15,-9-1-3-15,-7-3 1 16,-9 4-9-16,-8 7 0 0</inkml:trace>
  <inkml:trace contextRef="#ctx0" brushRef="#br0" timeOffset="67754.88">-807-722 4 0,'4'-6'2'0,"-4"-2"2"0,0 8 2 0,0 0-5 15,0 0 1 1,0 0 1-16,0 0 0 0,0 0-3 16,0 0 1-16,0-4 3 15,0 4 0-15,0-3-1 16,0 3 1-16,-4-3-1 16,4 3 1-16,-4 0-2 15,4 0 1-15,0 0-2 16,0 0 1-16,0 3 0 15,0 0 0-15,0 1-1 16,0 4 1-16,0-2-1 16,0 9 1-16,0 0 0 15,0 3 0-15,0-4-1 16,0 0 1-16,0 8-1 16,0 3 1-16,4 4-1 15,0 4 0-15,0-2 0 0,0 5 0 16,0-3 0-16,-4 11 0 15,0 2-1-15,0-2 1 16,4-2 0-16,-4 6 0 16,3-2 0-16,1 4 1 15,1 8-1-15,-1 10 0 16,0-3 0-16,0 7 0 16,0-3-1-16,-4 0 1 15,0 6-1-15,4-7 1 16,4 4-1-16,0 7 1 0,5 1-1 15,-1 2 1-15,-4 1-1 16,0-11 1-16,4 4-1 16,-4 3 0-16,4-7 0 15,-4 4 0-15,1 3 0 16,-5 0 1-16,0 0-1 16,0-14 1-16,0-7-1 15,0-5 1-15,-1-5-1 16,6-5 0-16,-1-3 0 15,0-8 1-15,0-3-4 16,0-8 0-16,1-3-5 16,-1-7 0-16,0-4-5 15,7-10 1-15</inkml:trace>
  <inkml:trace contextRef="#ctx0" brushRef="#br0" timeOffset="70141.73">-423 1864 16 0,'-12'-7'8'0,"29"-4"-5"0,-9 7 8 0,8 1-10 16,0-1 0-16,4 1 2 15,-4-1 0-15,5-3-3 16,3 3 0-16,8 1 4 15,9-1 0-15,8 4 0 16,7 0 0-16,13 0 0 16,12 0 0-1,69-11-1 1,0 0 1-16,-5 4-2 16,-10 4 1-16,6-8-2 15,-3 4 1-15,7 7-1 16,-11 0 1-16,4-4-1 15,0 0 0-15,7-3 0 16,1 4 1-16,-8-8-2 16,4 0 1-16,-4-3-1 0,7 6 1 15,-11 8-1-15,-8-3 0 16,-1 3 0-16,-4 0 1 16,5 0-1-16,4 3 0 15,-16-6 0-15,7-1 0 16,1 1 0-16,7-5 0 15,5 1 0-15,-17 0 0 16,0 0 0-16,1 3 0 16,-1 4 0-16,1 0 1 15,-9-3-1-15,-11 3 0 0,-1-5 1 16,0 5 0-16,0-3-1 16,0 3 0-16,5-3 0 15,-9-1 0-15,-4 1 0 16,-4-5 1-16,4 1-2 15,-8 4 0-15,-4-2 1 16,-4 5 0-16,-4 0 1 16,4 0 0-16,-8 0-1 15,-8 0 1-15,3 0-1 16,-7-3 0-16,4 0 1 16,-5 3 0-16,5 0-1 15,-8 0 0-15,-1 0 0 16,-4 0 0-16,-3 0 1 15,-5 0 1-15,-3 0-2 16,-4 6 0-16,-10-6-4 16,-2 8 0-16,-1-4-5 15,0-1 1-15,-7 5-5 16,7-5 0-16</inkml:trace>
</inkml:ink>
</file>

<file path=ppt/ink/ink7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4:11.124"/>
    </inkml:context>
    <inkml:brush xml:id="br0">
      <inkml:brushProperty name="width" value="0.1" units="cm"/>
      <inkml:brushProperty name="height" value="0.1" units="cm"/>
      <inkml:brushProperty name="fitToCurve" value="1"/>
    </inkml:brush>
  </inkml:definitions>
  <inkml:trace contextRef="#ctx0" brushRef="#br0">-2 247 14 0,'-8'0'7'0,"16"7"-1"16,-4-7 5-16,8 5-11 15,0-2 1-15,4 0 1 16,5-3 0-16,-1 0-2 16,12 0 1-16,5 0 1 15,7 0 0-15,0-3 0 16,5-5 1-16,0 1-1 16,8 4 0-16,4-5-1 15,3 5 1-15,9-1-1 16,4 4 1-16,0 0-1 0,4-3 0 15,-4-5 0-15,12 1 0 16,5 0 0-16,2 0 0 16,6 7-1-16,-9-4 1 15,9 4-1-15,-2 0 1 16,2-3 0-16,-1-1 0 16,4 4-1-16,-3 0 1 15,-9-4-1-15,4 4 1 16,4 0-1-16,5-3 1 15,7 3-1-15,-8 0 1 16,1-11-1-16,3 0 0 0,0 4 0 16,5-4 1-16,3 4-1 15,-15 0 0-15,-2 0 0 16,6-1 0-16,0 1 0 16,3 0 0-16,8 3 0 15,-12-3 1-15,1 4-1 16,4-5 1-16,-6 5 0 15,14 3 0-15,-9 0-1 16,-7-4 1-16,-1 4-1 16,1 0 1-16,-2 0-1 15,-2-3 1-15,-1 3-2 16,-3 0 1-16,-6 0 0 16,1 0 1-16,4 0-1 15,1 0 0-15,-5 0 0 16,4 3 0-16,-4-6 0 15,-12-1 1-15,0-3-1 16,8 0 0-16,-4-4 0 0,-4 4 0 16,-8-1 0-16,8 2 0 15,-4 2 0-15,-8 0 0 16,-9 0 0-16,-7 4 1 16,-4 0-1-16,-13 0 0 15,-4 4 0-15,-3-4 0 16,-5 0 0-16,0 0 0 15,-4 0 0-15,1 0 0 16,-5 4 0-16,4 0 0 0,-4-1 0 16,4 0 1-16,-4-3-2 15,1 4 1-15,-1 0 0 16,0 0 0-16,-4-1 0 16,0 4 0-16,0 4 0 15,0 3 0-15,-4 4 1 16,0 4 0-16,1-4-1 15,-1 7 1-15,0 11 0 16,0 7 1-16,0 5-1 16,0 19 0-16,3 6 1 15,-3 6 0-15,5-7 0 16,-5 11 0-16,4-4 0 16,4 18 0-16,0 0 0 15,1 8 0-15,-1-8-1 16,4 4 0-16,0-4 0 15,0 7 0-15,9-3-1 16,-1-11 1-16,4 4-1 0,1-11 1 16,-5-15-1-1,-8-10 1-15,0-11-1 0,-7-8 0 16,3-6-5-16,-8-12 1 16,-1-6-9-16,5-8 1 15,1 0-3-15,-9-3 0 16</inkml:trace>
  <inkml:trace contextRef="#ctx0" brushRef="#br0" timeOffset="1429.05">7354 2181 19 0,'-9'-4'9'0,"5"15"-4"15,4-8 11-15,0 5-15 16,0 2 0-16,0 5 1 16,0 3 1-16,-4 11-3 15,4 7 1-15,-3 7 0 16,3 8 1-16,-4-12 0 15,0 5 0-15,0-1-3 16,4-8 1-16,0 1-8 16,8-10 0-16</inkml:trace>
</inkml:ink>
</file>

<file path=ppt/ink/ink7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4:13.389"/>
    </inkml:context>
    <inkml:brush xml:id="br0">
      <inkml:brushProperty name="width" value="0.1" units="cm"/>
      <inkml:brushProperty name="height" value="0.1" units="cm"/>
      <inkml:brushProperty name="fitToCurve" value="1"/>
    </inkml:brush>
  </inkml:definitions>
  <inkml:trace contextRef="#ctx0" brushRef="#br0">29 0 13 0,'-21'7'6'0,"21"-3"5"0,0 0 0 0,4 6-9 16,-4 4 0-16,0 8 2 15,0 7 0-15,0 14-5 16,0 19 1-16,0 6 4 16,0 14 1-16,-4-2-2 15,0 10 1-15,0 21-1 16,4 9 1-16,0-2-2 15,4 9 1-15,0-1-2 16,4 10 1-16,1 4-1 16,-5-6 0-16,-4-5-1 15,0 1 1-15,4-8-1 16,-4-14 1-16,0 0-1 0,0-18 0 16,0-18 0-16,0-17 1 15,4-19-5-15,0-18 0 16,4-22-7-16,4-21 0 15</inkml:trace>
</inkml:ink>
</file>

<file path=ppt/ink/ink7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4:14.350"/>
    </inkml:context>
    <inkml:brush xml:id="br0">
      <inkml:brushProperty name="width" value="0.1" units="cm"/>
      <inkml:brushProperty name="height" value="0.1" units="cm"/>
      <inkml:brushProperty name="fitToCurve" value="1"/>
    </inkml:brush>
  </inkml:definitions>
  <inkml:trace contextRef="#ctx0" brushRef="#br0">-2 251 13 0,'0'-5'6'0,"25"-5"2"0,-13 6-2 0,3 0-5 16,10 1 1-16,4 0 1 15,3-1 1-15,4 4-4 16,4 0 0-16,6 0 3 16,6-4 1-16,4 0-1 15,6-2 0-15,-6-6-1 16,13-2 1-16,4 0-2 16,4 3 1-16,0 4-1 0,4 3 0 15,4 4-1-15,-8 0 1 16,-4 0 0-16,8-7 1 15,4 0-1-15,8-4 0 16,8 8 0-16,-4-5 0 16,-3-6 0-16,3 0 0 15,1 3-1-15,-10 4 0 16,5-1 0-16,-3 5 0 16,-1 3 0-16,-16-7 0 15,-5 3 0-15,1 4 0 0,0-7 0 16,-4 7 0-16,-4-4 0 15,-4 1 0-15,3 3 0 16,-7 0 0-16,-4 0 0 16,-1 0 0-16,1-4 0 15,-5 0 0-15,-3 1 0 16,-9-1 0-16,5 1 0 16,-5-1 1-16,1 4-1 15,3 4 0-15,-4-1 0 16,1 4 1-16,3-3-1 15,-3 3 0-15,-5-3 0 16,-4-1 0-16,1 1 0 16,-1 0 0-16,-4 3 0 15,1 0 0-15,-5-7 0 16,-5 4 0-16,2 3 0 16,-5 7 0-16,0 11 0 0,-4 4 0 15,-4 4 0-15,0 6 0 16,0 15 1-16,-4 3 1 15,0 9-1-15,4 9 0 16,0-7 0-16,0 8 1 16,0 4 0-16,0 10 0 15,4 3-1-15,0 8 0 16,0-11 0-16,4 7 0 16,1-3-1-16,7 0 1 15,4 2-1-15,-4 2 1 0,0-16-1 16,1 9 1-16,-1-5-1 15,-4 8 1-15,0-12-1 16,0-2 0-16,0-5 1 16,-3-6 0-16,-1-19-2 15,0-14 0-15,-4-11-7 16,-4-7 1-16,3-7-6 16,-3-11 1-16</inkml:trace>
</inkml:ink>
</file>

<file path=ppt/ink/ink7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4:16.377"/>
    </inkml:context>
    <inkml:brush xml:id="br0">
      <inkml:brushProperty name="width" value="0.1" units="cm"/>
      <inkml:brushProperty name="height" value="0.1" units="cm"/>
      <inkml:brushProperty name="fitToCurve" value="1"/>
    </inkml:brush>
  </inkml:definitions>
  <inkml:trace contextRef="#ctx0" brushRef="#br0">3832-2765 12 0,'16'0'6'0,"17"7"6"0,-21-7-3 15,4 0-8-15,9 0 1 16,3 0 0-16,8-7 1 15,5 14-4-15,-5-7 1 16,9-7 2-16,12 3 0 0,12 1-1 16,-1-1 1-1,13 0-1-15,9-3 0 0,-5 0-1 16,4-4 1-16,8 0-1 16,4 1 1-16,9-1-1 15,-1 4 1-15,-4-4-1 16,1 0 1-16,7 4-1 15,1 0 0-15,-1 3 0 16,-8 0 1-16,-3 1 0 16,-6 3 0-16,6 3 0 15,-13 1 1-15,0 0-1 16,1 3 0-16,-2 0 0 16,-11-3 0-16,0-4-1 15,-12 0 0-15,-4 0 0 16,-5-4 0-16,-7 4 0 15,-12-4 1-15,-5 4-1 0,-12 4 1 16,-4 0-1 0,-3-1 1-16,-9 4-1 0,-4 1 1 15,-4-1-1-15,-5 0 0 16,1 0 0-16,0 0 1 16,0 4-2-16,4-4 1 15,0 1-1-15,0-5 1 16,4 1 0-16,0 3 0 15,-4 15 0-15,0 6 1 16,4 8 0-16,0 11 0 16,0 14 0-16,0 11 0 0,-4 8 0 15,4 6 1-15,0 4-2 16,8 15 1-16,0 6-1 16,4 0 1-16,-4-6-1 15,4 14 1-15,-3-4-1 16,3 4 0-16,0 0 0 15,0-8 1-15,0-6-1 16,0 3 1-16,5-11-1 16,-1 0 0-16,0-7 1 15,-4-7 0-15,0-18-1 16,-4-8 1-16,5-10-1 16,-5-14 1-16,0-8-4 15,0-7 0-15,-4-7-8 16,0-8 0-16</inkml:trace>
  <inkml:trace contextRef="#ctx0" brushRef="#br0" timeOffset="-885.43">3776-2661 10 0,'-9'0'5'0,"9"3"2"0,0 1 6 16,5 4-11-16,-1 6 1 15,-4 4 2-15,0 7 0 16,4 14-5-16,0 15 1 16,-4 26 4-16,0-1 0 15,0 22-1-15,4 22 0 16,0 21-1-16,0-1 1 15,4 5-2-15,4 7 0 0,-4 0-1 16,0-22 1-16,0-7-2 16,0-14 1-16,1-15 0 15,-1-11 0-15,0-17-1 16,0-12 0-16,0-17-4 16,0-19 0-16,0-21-6 15,0-14 0-15</inkml:trace>
  <inkml:trace contextRef="#ctx0" brushRef="#br0" timeOffset="585.66">3836-284 13 0,'33'-4'6'0,"44"0"8"15,-45 4-3-15,13-3-9 16,-1 3 1-16,17-7 3 15,16-1 0-15,24-2-7 16,9-1 1-16,-1 0 4 16,13 0 1-16,7-10-2 15,21 10 1-15,-9-4-2 0,9 5 1 16,12 2-2-16,0 8 1 16,-4-3-1-16,5 6 1 15,15 1-1-15,-16 0 0 16,-8-4 0-16,4 0 1 15,-4 3-2-15,-8 1 1 16,-25-4-1-16,-11 0 1 16,-9 0-2-16,-16-4 0 15,-16 8-5-15,-13-4 0 0,-7 3-6 16,-4 1 1-16</inkml:trace>
  <inkml:trace contextRef="#ctx0" brushRef="#br0" timeOffset="-1426.06">0-346 18 0,'8'4'9'0,"25"7"-5"0,-21-11 7 0,16 0-9 16,13 0 0-16,11-7 2 16,13-1 1-1,85-13-5 1,0 3 0-16,-8 0 4 15,12 0 0-15,8 0-2 16,-4 3 1-16,3-3-1 16,10 7 1-16,3 1-3 15,-12 6 1-15,4 0 0 16,-4-3 0-16,9 4-1 16,-17-1 1-16,4 0-1 15,-9 1 0-15,1 3 0 16,0 0 0-16,-29 0 0 0,-3 0 1 15,-9 0-2 1,-12 0 0-16,-11 0-3 0,-1 3 0 16,-12 1-5-16,-5-4 0 15,-3 0-1-15,-8-7 1 16</inkml:trace>
</inkml:ink>
</file>

<file path=ppt/ink/ink7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5:03.503"/>
    </inkml:context>
    <inkml:brush xml:id="br0">
      <inkml:brushProperty name="width" value="0.1" units="cm"/>
      <inkml:brushProperty name="height" value="0.1" units="cm"/>
      <inkml:brushProperty name="fitToCurve" value="1"/>
    </inkml:brush>
  </inkml:definitions>
  <inkml:trace contextRef="#ctx0" brushRef="#br0">8101 424 8 0,'-11'0'4'0,"3"-7"-2"16,8 7 4-16,0-8-5 15,4 2 0-15,0-2 0 16,0 1 1-16,-1 0-2 15,1-1 1-15,0 5 1 16,-4 3 1-16,5 0 0 16,-5 3 0-16,4 1 0 15,-4 7 1-15,0 0-1 0,-4-1 0 16,-5 5-1-16,2-4 1 16,-5 7-1-16,-5 4 1 15,1 2-1-15,-4 5 1 16,-4 1-2-16,-1 1 1 15,1 10-1-15,-4 5 0 16,-1-2-1-16,-4 10 0 16,-3-8 0-16,-5 4 1 15,-3 1-1-15,0-4 0 0,-1 3 0 16,5 8 0-16,-13-1 0 16,-4 1 1-16,-7 4-1 15,-1-5 0-15,-4 4 0 16,-4 7 1-16,-4-6-1 15,4-8 0-15,-8 0 0 16,-4 0 1-16,-4 0-1 16,0 0 0-16,-5 3 0 15,5 4 0-15,4 1 0 16,-7-8 1-16,-10 3-1 16,5 1 0-16,-5-8 1 15,-3-3 0-15,8-7 0 16,-9-8 0-16,-7 1-1 15,0 3 1-15,-5 0 0 16,13-4 0-16,-5 4-1 16,-7-7 1-16,3-8-1 15,-3 1 1-15,3-4-1 16,10-4 1-16,-6 4-1 0,1-4 0 16,-5-6 0-16,-3 2 1 15,8-5-1-15,-1 2 1 16,1-11-1-16,-5 1 1 15,1-2-1-15,-1 2 1 16,13-4-1-16,-8-1 1 16,-1-2-1-16,6-4 1 15,-2-1-1-15,-4 1 1 16,10-1-1-16,2-3 0 16,-3-3 0-16,3-1 0 0,2 4 0 15,2-3 1-15,-3-1-2 16,16-3 1-16,8 0 0 15,-4-1 1-15,0-6-1 16,-4 0 0-16,8 3-1 16,-4-4 1-16,4 1 0 15,0-8 0-15,5-3 0 16,7 4 0-16,12-1-1 16,-3-3 1-16,-2-1 0 15,-2 8 0-15,-1-7 0 16,1 0 0-16,7-4 0 15,0 0 1-15,1 1-1 16,-1-5 0-16,5-6 0 16,3 6 0-16,5-3 0 15,3-3 0-15,5 2 0 16,4 9 0-16,3-11 0 0,1-2 0 16,0 2 0-16,4-4 0 15,-1 3 0-15,1-7 0 16,-8 4 0-16,4-3 0 15,3 2-1-15,1 1 1 16,0 4 0-16,0 3 0 16,0-5-1-16,8 2 1 15,-5 6 0-15,1-3 0 16,0 8 0-16,0-1 0 0,-4 4 1 16,0 3 0-16,-1 12-1 15,1 10 0-15,0 0 0 16,0 3 1-16,4 1-1 15,-1 14 0-15,1 0-1 16,0 14 1-16,0 4 0 16,-4 3 0-16,0 9-1 15,-1 2 1-15,-3 0 0 16,0 8 0-16,-4 0 0 16,3-8 1-16,5 0-1 15,0 0 0-15,4-2 0 16,0-6 1-16,-1-6-1 15,5-3 1-15,4-8-1 16,0-7 0-16,0-7 0 16,4 7 1-16,4-18-2 15,8-7 1-15,5-7 0 16,-1-12 0-16,4 1 0 16,4-11 0-16,5 3-1 0,-5 9 1 15,0 2 0-15,1 0 0 16,-9 7 0-16,4 5 0 15,-4 7-1-15,0 6 1 16,1 7 0-16,3 8 0 16,0 5 0-16,0 2 1 15,5 4-1-15,-1 10 0 16,4 7 1-16,-3 5 0 0,-1 3-1 16,-8 4 1-16,-4 0-1 15,-4 2 1-15,1-2 0 16,-5-4 1-16,-4-10-1 15,-4-2 0-15,-5-2-1 16,-3-8 1-16,0-2 0 16,-4-6 0-16,0-2-1 15,0 0 1-15,-1 0-3 16,-7-4 1-16,0 3-6 16,3 4 1-16,5 7-7 15,8 4 0-15</inkml:trace>
</inkml:ink>
</file>

<file path=ppt/ink/ink7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5:09.269"/>
    </inkml:context>
    <inkml:brush xml:id="br0">
      <inkml:brushProperty name="width" value="0.1" units="cm"/>
      <inkml:brushProperty name="height" value="0.1" units="cm"/>
      <inkml:brushProperty name="fitToCurve" value="1"/>
    </inkml:brush>
  </inkml:definitions>
  <inkml:trace contextRef="#ctx0" brushRef="#br0">-3 971 21 0,'-4'40'10'0,"12"-1"-7"0,4-31 10 16,4 2-11-16,4 1 1 16,5 4-1-16,3 3 1 0,0 0-3 15,1 7 0-15,3 0 3 16,1 0 1-16,3 0-2 15,5 8 1-15,3 6 1 16,9 5 0-16,8-5-2 16,7 8 1-16,1 7-1 15,0 0 0-15,12-4 0 16,4 4 1-16,0 1-2 16,17-6 0-16,-6 2 0 15,2 3 1-15,3-3 0 16,9-1 0-16,7-3-1 15,8-4 1-15,-7 0-1 16,8-7 1-16,8 0 0 16,3 4 1-16,-3-8-2 15,-1-3 0-15,6 0 0 16,10-4 1-16,-3-4-1 0,-4 2 0 16,-5-5-1-16,9 0 1 15,0-5-1-15,-8-5 0 16,-9-8 0-16,5 4 0 15,8-8 0-15,4 1 1 16,-17-5-1-16,5-10 0 16,4 0 0-16,-33 3 0 15,45-21 0-15,-41 8 1 16,49-8-1-16,13 0 0 0,-21 0 0 16,-9-4 0-16,5 4 0 15,0 0 1-15,-5 0-1 16,-11 0 0-16,-4-7 0 15,7-11 1-15,-7-3-1 16,4-15 1-16,-5-5-1 16,-16-5 0-16,5 6 0 15,-9-3 1-15,-8 0-1 16,-3 0 0-16,-9-4 0 16,-4 4 1-16,-8 3-1 15,-4-3 0-15,-13 0 0 16,1-8 0-16,-4-3 0 15,-1 0 0-15,1 4 0 16,-4 3 0-16,-9-4 0 16,-3 12 1-16,-9 11-1 15,-8 16 0-15,-8 9 0 16,-4 6 0-16,1-3 0 16,-5 11 0-16,-4 3 0 0,0 4 1 15,-4 4-1-15,-9 7 0 16,-3 0-1-16,-4 14 1 15,-8-4 0-15,-5 1 0 16,1 10 0-16,-1 4 0 16,-7 0 0-16,-1 4 0 15,1-4 0-15,7-4 0 16,9 1 0-16,4-8 0 16,8-3-1-16,12-4 1 0,8-8-1 15,8-10 1-15,4-3 0 16,9 3 0-16,7 0-1 15,9-4 1-15,3 8-1 16,0 7 1-16,1 7 0 16,-8-4 0-16,-5 11-1 15,-4 8 1-15,1 10 0 16,-8 7 0-16,3 1 0 16,-4-8 1-16,-3 4-1 15,-1-4 0-15,-4-11-6 16,-4 4 1-16,0-11-10 15,0 4 0-15</inkml:trace>
</inkml:ink>
</file>

<file path=ppt/ink/ink7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5:35.883"/>
    </inkml:context>
    <inkml:brush xml:id="br0">
      <inkml:brushProperty name="width" value="0.1" units="cm"/>
      <inkml:brushProperty name="height" value="0.1" units="cm"/>
      <inkml:brushProperty name="color" value="#177D36"/>
      <inkml:brushProperty name="fitToCurve" value="1"/>
    </inkml:brush>
  </inkml:definitions>
  <inkml:trace contextRef="#ctx0" brushRef="#br0">0 29 24 0,'16'-11'12'0,"25"8"-10"15,-24-1 19-15,2 4-21 16,10 0 1-16,3 0 1 16,9 0 1-16,-4 4-5 0,-5-1 1 15,4-3 2-15,0 4 1 16,1-4-1-16,3-4 0 16,1 1-5-16,8-8 1 15,-5 7-5-15,1 4 1 16</inkml:trace>
</inkml:ink>
</file>

<file path=ppt/ink/ink7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5:37.494"/>
    </inkml:context>
    <inkml:brush xml:id="br0">
      <inkml:brushProperty name="width" value="0.1" units="cm"/>
      <inkml:brushProperty name="height" value="0.1" units="cm"/>
      <inkml:brushProperty name="color" value="#177D36"/>
      <inkml:brushProperty name="fitToCurve" value="1"/>
    </inkml:brush>
  </inkml:definitions>
  <inkml:trace contextRef="#ctx0" brushRef="#br0">0 51 24 0,'12'-3'12'16,"32"-4"-10"-16,-27 7 21 0,3 0-20 16,4-4 1-16,13 4 1 15,3-4 1-15,5 4-8 16,-9-3 1-16,5 3 5 16,7-3 0-16,6-1-2 15,2 0 1-15,9 0-2 16,-9 1 1-16,-3 3-1 15,4 0 1-15,8 0-1 16,-9 0 1-16,1 0-2 16,0 0 1-16,3 0-1 15,5 0 1-15,8 0-1 16,-8 0 1-16,-8 0 0 0,8 0 0 16,3 0-1-16,-11 0 1 15,0 0-1-15,0 0 0 16,-1 0 0-16,9 0 0 15,-4 0 0-15,-4 0 0 16,-5-3 0-16,-7-1 0 16,-5 4 0-16,-3 0 1 15,-1 0-1-15,1 0 1 16,-5 0-2-16,-4 0 0 16,1 0-4-16,-5 0 1 0,0 4-9 15,1 6 0-15</inkml:trace>
</inkml:ink>
</file>

<file path=ppt/ink/ink7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3:59.097"/>
    </inkml:context>
    <inkml:brush xml:id="br0">
      <inkml:brushProperty name="width" value="0.1" units="cm"/>
      <inkml:brushProperty name="height" value="0.1" units="cm"/>
      <inkml:brushProperty name="fitToCurve" value="1"/>
    </inkml:brush>
  </inkml:definitions>
  <inkml:trace contextRef="#ctx0" brushRef="#br0">-2 106 25 0,'0'-4'12'0,"41"4"-8"0,-30-3 15 15,10-1-19-15,3-7 0 0,5 1 1 16,7-5 0 0,9 1-1-16,3-1 0 0,1 1 0 15,4 3 1-15,-13 8 0 16,-3 6 1-16,-9 12 0 16,-4 6 0-16,-3 8 0 15,-6 14 0-15,-7-3 0 16,5 7 0-16,-1 14-1 15,0-7 0-15,5 3-1 16,-2-2 1-16,-2-5-1 16,3 0 1-16,-8-14-1 15,0-3 1-15,-4-12-5 16,5-10 1-16,-5 0-8 16,-4-11 1-16</inkml:trace>
  <inkml:trace contextRef="#ctx0" brushRef="#br0" timeOffset="-346.34">95 110 20 0,'9'-11'10'0,"-5"7"-5"0,-4-3 11 0,0 7-12 15,0 0 0-15,0 0 1 16,0 0 1-16,0 7-8 15,0 4 0-15,0 11 6 16,0 10 0-16,-4 0-2 16,0 12 0-16,4 6-1 15,0-3 1-15,0 10-1 16,0-2 1-16,4-9-2 16,4-6 0-16,0-8-5 15,3-10 1-15,2-11-7 16,-1-8 1-16</inkml:trace>
  <inkml:trace contextRef="#ctx0" brushRef="#br0" timeOffset="436.85">339 142 24 0,'-29'-7'12'0,"25"3"-12"15,4 4 16-15,4 7-15 16,0 4 0-16,0 7 1 16,4 11 1-16,-4-4-4 15,5 11 1-15,-1 0 1 16,0 0 0-16,-1-3-3 15,1-8 0-15,-3-3-5 0,3-4 0 16</inkml:trace>
  <inkml:trace contextRef="#ctx0" brushRef="#br0" timeOffset="586.79">488 142 24 0,'-4'-14'12'0,"-4"28"-13"0,8-7 17 15,0 0-16-15,0 8 0 16,0 6-4-16,0 1 1 16,0-4-2-16,4 7 1 0</inkml:trace>
  <inkml:trace contextRef="#ctx0" brushRef="#br0" timeOffset="765.92">201 437 27 0,'16'-18'13'0,"41"-25"-16"15,-29 32 22-15,17-3-19 16,-1-1 0-16,8 8-5 16,2 7 1-16,-14-3-1 15,-12-1 1-15</inkml:trace>
  <inkml:trace contextRef="#ctx0" brushRef="#br0" timeOffset="870.91">351 437 12 0,'-49'36'6'0,"32"-14"0"0,21-18 3 15,1-1-9-15,7-3 1 16,4 0-9-16,17 4 1 16</inkml:trace>
  <inkml:trace contextRef="#ctx0" brushRef="#br0" timeOffset="195.18">95 718 23 0,'-41'-11'11'0,"50"1"-4"0,-1 10 12 16,8-4-16-16,5 0 0 15,11-10 0-15,13-4 1 16,11 4-6-16,5-1 0 15,-1 4 0-15,-2-3 0 16,-10 3-7-16,-3-3 0 16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11.566"/>
    </inkml:context>
    <inkml:brush xml:id="br0">
      <inkml:brushProperty name="width" value="0.1" units="cm"/>
      <inkml:brushProperty name="height" value="0.1" units="cm"/>
      <inkml:brushProperty name="color" value="#333333"/>
    </inkml:brush>
  </inkml:definitions>
  <inkml:trace contextRef="#ctx0" brushRef="#br0">361 437 6921 0 0,'1'1'174'0'0,"-1"-1"-1"0"0,0 0 0 0 0,0 0 0 0 0,0 1 0 0 0,1-1 0 0 0,-1 0 0 0 0,0 1 0 0 0,0-1 0 0 0,0 0 1 0 0,0 0-1 0 0,0 1 0 0 0,0-1 0 0 0,0 0 0 0 0,0 1 0 0 0,1-1 0 0 0,-1 0 0 0 0,0 1 1 0 0,0-1-1 0 0,0 0 0 0 0,-1 1 0 0 0,1-1 0 0 0,0 0 0 0 0,0 1 0 0 0,0-1 0 0 0,0 0 0 0 0,0 1 1 0 0,0-1-1 0 0,0 0 0 0 0,-1 1-136 0 0,1-1 1 0 0,0 0-1 0 0,0 0 1 0 0,-1 0-1 0 0,1 0 1 0 0,0-1-1 0 0,0 1 1 0 0,0 0-1 0 0,-1 0 1 0 0,1 0-1 0 0,0 0 1 0 0,0 0-1 0 0,0 0 1 0 0,-1 0-1 0 0,1 0 1 0 0,0 0-1 0 0,0 0 1 0 0,0-1-1 0 0,-1 1 0 0 0,1 0 1 0 0,0 0-1 0 0,0 0 1 0 0,0 0-1 0 0,0 0 1 0 0,0-1-1 0 0,-1 1 1 0 0,1 0-1 0 0,0 0 1 0 0,0 0-1 0 0,0-1 1 0 0,0 1-1 0 0,0 0 1 0 0,0 0-1 0 0,0 0 1 0 0,0-1-1 0 0,0 1 1 0 0,0 0-1 0 0,0 0 1 0 0,0 0-1 0 0,0-1 1 0 0,0 1-1 0 0,-9-35 378 0 0,-6-53 0 0 0,9 46-482 0 0,6 40 59 0 0,-24-122-2863 0 0,20 107 1841 0 0</inkml:trace>
  <inkml:trace contextRef="#ctx0" brushRef="#br0" timeOffset="1">145 400 8594 0 0,'-7'3'2640'0'0,"6"-2"-2278"0"0,0 0 0 0 0,-1-1-1 0 0,1 1 1 0 0,0-1 0 0 0,-1 1 0 0 0,1-1 0 0 0,-1 1-1 0 0,1-1 1 0 0,-1 0 0 0 0,1 0 0 0 0,-3 0 0 0 0,3 0-324 0 0,0-1 0 0 0,0 0 0 0 0,-1 1 0 0 0,1-1 0 0 0,0 0 0 0 0,1 0 0 0 0,-1 0 0 0 0,0 0 0 0 0,0 0 0 0 0,0 1 0 0 0,0-2 0 0 0,1 1 0 0 0,-1 0 0 0 0,0 0 0 0 0,1 0 0 0 0,-1 0-1 0 0,0-2 1 0 0,-13-28 51 0 0,1 0-1 0 0,-16-65 0 0 0,-5-71-2028 0 0,27 130 787 0 0,1 10 101 0 0</inkml:trace>
</inkml:ink>
</file>

<file path=ppt/ink/ink7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5:16.581"/>
    </inkml:context>
    <inkml:brush xml:id="br0">
      <inkml:brushProperty name="width" value="0.1" units="cm"/>
      <inkml:brushProperty name="height" value="0.1" units="cm"/>
      <inkml:brushProperty name="fitToCurve" value="1"/>
    </inkml:brush>
  </inkml:definitions>
  <inkml:trace contextRef="#ctx0" brushRef="#br0">10 230 12 0,'-32'-7'6'0,"36"-7"-6"0,-4 14 6 0,13-4-6 16,2 4 0-16,10 4 0 15,-1-4 1-15,8 3 0 16,5-3 1-16,3 0 0 16,9 0 1-16,24-3 0 15,12-5 1-15,17 1 0 16,7-4 0-16,17-3-2 16,15-4 0-16,9 7-1 15,-4-7 1-15,4 0-1 16,-5-3 0-16,1 10-1 15,-12-4 0-15,-8-3 0 16,-13 4 1-16,-8 7-1 16,-24-4 1-16,-16 4-1 15,-24 7 0-15,-17 0 0 16,-24 0 1-16,-16 7-2 16,-13 7 1-16,-23 4-1 0,-21-7 1 15,-20 7-1 1,-25 7 1-16,-11-3-1 0,-9 0 1 15,-12 3 0-15,0 4 0 16,0-1 0-16,8 1 0 16,5-4 0-16,3 1 0 15,20-8 0-15,21-4 0 16,9 0 0-16,10-3 0 0,14-4 0 16,19 1 0-1,17-1 0-15,16-7 0 0,20 0-1 16,28-4 1-16,26 8 0 15,26-4 0-15,14 0 0 16,23 0 0-16,22 3-1 16,-2 1 1-16,5 0 0 15,4-1 1-15,-8 5-1 16,0-1 0-16,-25-4 0 16,-15 1 0-16,-13 0 0 15,-16-1 0-15,-24 1 0 16,-21-1 0-16,-20 8 0 15,-16-4 1-15,-20 1-1 16,-24-1 0-16,-17 0 0 16,-32 0 0-16,-1 4 0 15,-27 0 1-15,-5 0-2 16,-15-1 1-16,3 5 0 16,-8-1 0-16,8-3 0 15,0 3 1-15,5 1-2 16,19 3 1-16,26 0 0 0,11-4 0 15,20-7 0-15,20 1 0 16,13-1-1-16,16-4 1 16,24 1 0-16,24-4 0 15,18 7 0-15,27-3 0 16,3-4 0-16,22 0 0 16,11 3 0-16,13 5 0 0,-4-5 0 15,7-3 0 1,9 4 0-16,-16 3 0 0,-1 0 0 15,-15-3 0-15,-17-1 0 16,-16-3 0-16,-16 0 0 16,-21 4 0-16,-15 0 0 15,-17-1 1-15,-12 4-1 16,-24-3 0-16,-21 3 0 16,-16 0 0-16,-24-3 0 15,-4 7 1-15,-12-4-1 16,-17 4 0-16,-7 0-1 15,-8 3 1-15,7 4 0 16,-4-7 0-16,4 0 0 16,5-1 0-16,3 5 0 15,21-1 0-15,16 1 0 16,17-8 0-16,15 4 0 16,17-1 0-16,15-6 0 15,21 3 0-15,24-3-1 16,21-4 1-16,24 0 0 0,12 0 0 15,20-4 0-15,17-3 0 16,12 3 0-16,-1 1 0 16,9 3 0-16,0 0 0 15,4 0 0-15,-9 0 0 16,-15 7 0-16,-9-3 0 16,-11-4 0-16,-17 7 0 15,-20 0 0-15,-21 0 0 0,-24 4 0 16,-20 0 1-16,-16-4-1 15,-16-3 0-15,-21-1 0 16,-8 1 0-16,-16-1 0 16,-16 1 1-16,0 6-2 15,-16-2 1-15,-1-1 0 16,-11 4 0-16,-4 7 0 16,15 4 0-16,-4-1 0 15,9 0 0-15,12-3 0 16,12-3 0-16,8 0 0 15,17-4 0-15,15-1 0 16,12-2 0-16,18-5-1 16,11 4 1-16,11-3 0 15,22 0 0-15,12-4 0 16,11 0 0-16,29 0 0 16,8 0 0-16,21 0 0 15,-1-4 0-15,13 4 0 16,7 0 0-16,-7 0 0 15,4 0 0-15,-17 0 0 0,-12 4 0 16,-8-1 0-16,-24-3 0 16,-16 4 0-16,-17 3 1 15,-19 7-1-15,-17 4 0 16,-8-3 0-16,-21 3 0 16,-19-4 0-16,-13 4 0 15,-24-3 0-15,-8 6 0 16,-9 4 0-16,-11-7 0 15,-5 4 0-15,-7-4 1 0,11 0-2 16,9 0 1-16,4-4 0 16,8-3 1-16,12 0-1 15,12-4 0-15,16 0-1 16,12-3 1-16,18 0 0 16,10 2 0-16,17-2-1 15,20 0 1-15,13-4 0 16,11 0 0-16,25 0 0 15,12-4 1-15,21-3-1 16,3 4 0-16,5-1 0 16,7 4 0-16,-7 0 0 15,3 4 0-15,-8-1 0 16,-11-3 0-16,-5 0 0 16,-4 0 0-16,-12 0 0 15,-12 7 0-15,-13-3 0 16,-15 0 0-16,-17 2 0 15,-16 2 1-15,-16-1-1 0,-16 4 1 16,-13-1-1-16,-16-2 0 16,-7 2 0-16,-17 2 0 15,-13-12 0-15,5 6 0 16,-16 6 0-16,0-1 0 16,-5-1 0-16,-11 8 0 15,11 3 0-15,9 5 0 16,0-4 0-16,8-1 0 15,12 5 0-15,4-5 0 0,12-3 0 16,13-3 0-16,11 3-1 16,16-8 1-16,14-2 0 15,15-2 0-15,19-2 1 16,22-4 1-16,4-4-2 16,20-2 1-16,24 2 0 15,8 0 0-15,8 0 0 16,9 1 0-16,12 3-2 15,3 0 1-15,5 3 0 16,-4-3 1-16,3-3-1 16,-3 3 1-16,-12 0-4 15,-13 0 0-15,-12 3-5 16,-12 12 0-16</inkml:trace>
</inkml:ink>
</file>

<file path=ppt/ink/ink7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5:41.143"/>
    </inkml:context>
    <inkml:brush xml:id="br0">
      <inkml:brushProperty name="width" value="0.1" units="cm"/>
      <inkml:brushProperty name="height" value="0.1" units="cm"/>
      <inkml:brushProperty name="color" value="#177D36"/>
      <inkml:brushProperty name="fitToCurve" value="1"/>
    </inkml:brush>
  </inkml:definitions>
  <inkml:trace contextRef="#ctx0" brushRef="#br0">1185-357 33 0,'-8'0'16'0,"5"0"-16"0,3 0 25 0,-4 4-22 15,-5 2 0-15,-3 6 2 16,0 2 0-16,0 8-5 15,-5 7 1-15,2 7 5 16,-6 0 1-16,9 0-2 16,-4 0 1-16,7-8-2 15,5 1 1-15,8 0-2 16,9-7 0-16,7-4-1 16,8-4 0-16,-3-7-3 15,3-10 0-15,8-9-6 16,5-2 1-16,3-4-11 15,1-3 1-15</inkml:trace>
  <inkml:trace contextRef="#ctx0" brushRef="#br0" timeOffset="616.5">1243-306 31 0,'-21'3'15'0,"25"-3"-13"16,-4 0 22-16,4 0-22 15,4 0 0-15,8 0 0 16,9-3 1-16,7-8-4 16,4-1 0-16,5-6 3 0,-1 0 0 15,9 0-2-15,0 0 1 16,-5 5-1-16,1-2 1 16,-1 4-1-16,-7 4 0 15,-9 3 1-15,-4 8 1 16,-3 7 1-16,-5 6 0 15,-3 9 1-15,-2-1 0 16,1 8 0-16,1-1 1 16,-5 4-2-16,4-7 1 15,-4-4-2-15,0-3 0 0,4-4-2 16,0-7 1-16,-4-8-7 16,5-3 1-16,-5-11-11 15,12-7 1-15</inkml:trace>
  <inkml:trace contextRef="#ctx0" brushRef="#br0" timeOffset="255.05">1486-378 37 0,'-13'-11'18'0,"17"7"-13"0,1 8 21 16,-1 2-24-16,-1 9 1 16,5 0 3-16,0 17 1 15,1 1-8-15,3 3 1 0,4 3 4 16,-4 1 0-16,4-4-1 16,-4-4 0-16,1-14-5 15,-1-3 0-15,0-8-8 16,-8-4 0-16,8-6-5 15,-7-8 1-15</inkml:trace>
  <inkml:trace contextRef="#ctx0" brushRef="#br0" timeOffset="960.59">2210-530 36 0,'-36'-14'18'0,"24"10"-11"16,8 4 20-16,-4 4-26 15,-1 3 1-15,-3 0 4 16,-4 0 0-16,-4 4-6 16,0 11 1-16,-1 7 4 0,5 3 0 15,4-4 0-15,8 2 0 16,8-6-3-16,8 6 1 16,8-12-1-16,5-12 0 15,11-1-1-15,1-5 0 16,-1-11-2-16,5-7 1 15,-5-12-2-15,-4 2 1 16,-11-1-3-16,-5 8 0 16,-12-5-2-16,-8 5 0 15,0-1-1-15,-8 15 1 16,-4 0-4-16,-1 10 1 0,5-3-4 16,8 0 0-16</inkml:trace>
  <inkml:trace contextRef="#ctx0" brushRef="#br0" timeOffset="-1007.02">278-80 29 0,'-12'-10'14'0,"12"-12"-7"0,0 15 16 0,0 0-21 15,0-1 1-15,0 5 2 16,-4-4 0-16,0 3-6 16,-4 0 0-16,-4 8 4 15,-8 0 1-15,-5 10-2 16,0 8 0-16,-2 3-2 15,-6 7 1-15,5 1-1 16,-1 3 0-16,5-12 0 16,7-6 0-16,10 0 0 15,3-6 1-15,8-2-1 16,12 1 1-16,8-8 0 16,9 1 0-16,3-4 0 15,5 0 0-15,7 4-1 16,-4 3 0-16,-3-4 0 15,-9 1 1-15,-3 7-1 0,-13 4 1 16,-3 3 0-16,-13 0 0 16,0 3 0-16,-13 0 0 15,-3 5 0-15,-5-4 0 16,-6-8-1-16,-2 1 1 16,0-2-3-16,1-5 0 15,4-1-5-15,8-7 0 16,7-7-7-16,9-11 0 15</inkml:trace>
  <inkml:trace contextRef="#ctx0" brushRef="#br0" timeOffset="-713.02">525-58 31 0,'-8'0'15'0,"12"7"-7"16,0-3 20-16,0 10-26 15,1 4 1-15,3 15 4 16,-4-5 1-16,3 4-8 16,-7 1 0-16,4 0 5 15,0-5 0-15,5-6-1 16,-1-4 1-16,4-8-3 16,9-2 0-16,2-8-1 15,6-8 1-15,0-2-1 16,3-1 0-16,-4 0-5 15,-3 1 1-15,-6 2-7 0,2 8 1 16,-5 0-8-16,-8 8 1 16</inkml:trace>
  <inkml:trace contextRef="#ctx0" brushRef="#br0" timeOffset="-511.02">574 154 36 0,'-4'-4'18'0,"4"-10"-17"0,8 7 26 0,4-4-27 15,9 1 0-15,-2-8 0 16,6 6 1-16,-1 2-1 16,8-4 0-16,-3-1-4 15,-5 4 0-15,0 1-6 16,-7 6 0-16</inkml:trace>
  <inkml:trace contextRef="#ctx0" brushRef="#br0" timeOffset="-315.02">570-8 35 0,'8'-18'17'0,"-4"4"-20"15,4 7 26-15,4-4-24 16,5 4 1-16,-2-4 0 0,10 7 1 16,-1-3-4-16,4 0 1 15,1 0-7-15,4-4 1 16</inkml:trace>
  <inkml:trace contextRef="#ctx0" brushRef="#br0" timeOffset="1231.72">2526-652 46 0,'0'-4'23'0,"8"8"-24"15,-4-1 42-15,1 8-38 16,-1 11 0-16,0-1 3 15,4 1 1-15,0 0-9 16,0 6 1-16,0 1 5 16,0 0 1-16,0-4-2 15,-4-4 1-15,0-3-5 16,0-3 1-16,5-7-7 0,-1-5 0 16,0-6-10-16,0-12 0 15,0 1-1-15,-4-1 0 16</inkml:trace>
  <inkml:trace contextRef="#ctx0" brushRef="#br0" timeOffset="1681.84">2967-832 43 0,'-15'-4'21'0,"19"37"-8"0,4-26 30 16,4 14-39-16,0 8 0 15,0 7 2-15,0 11 0 16,1-11-8-16,-1 4 0 15,-1 3 6-15,2-4 0 16,-5-3-7-16,-4-3 0 16,4-8-12-16,0-3 0 15,13-11-3-15,3-11 0 16</inkml:trace>
  <inkml:trace contextRef="#ctx0" brushRef="#br0" timeOffset="1455.74">2518-634 34 0,'-16'0'17'0,"12"7"-16"0,4-7 31 16,4 4-27-16,4 3 1 0,8 0 4 15,5 4 1-15,11 7-13 16,4 0 1-16,5-7 9 15,-1 3 0-15,9 4-3 16,8 4 0-16,-5-1-3 16,1-3 1-16,-16-3-5 15,-5-8 1-15,-8-3-8 16,-3-4 0-16,-5-4-9 16,4-3 0-16</inkml:trace>
</inkml:ink>
</file>

<file path=ppt/ink/ink7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5:44.401"/>
    </inkml:context>
    <inkml:brush xml:id="br0">
      <inkml:brushProperty name="width" value="0.1" units="cm"/>
      <inkml:brushProperty name="height" value="0.1" units="cm"/>
      <inkml:brushProperty name="color" value="#177D36"/>
      <inkml:brushProperty name="fitToCurve" value="1"/>
    </inkml:brush>
    <inkml:context xml:id="ctx1">
      <inkml:inkSource xml:id="inkSrc1">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1" timeString="2019-06-10T17:53:52.867"/>
    </inkml:context>
    <inkml:brush xml:id="br1">
      <inkml:brushProperty name="width" value="0.1" units="cm"/>
      <inkml:brushProperty name="height" value="0.1" units="cm"/>
      <inkml:brushProperty name="fitToCurve" value="1"/>
    </inkml:brush>
  </inkml:definitions>
  <inkml:trace contextRef="#ctx0" brushRef="#br0">2252-820 24 0,'-16'-24'12'0,"3"-6"-8"16,13 24 13-16,0-2-15 16,0 4 1-16,0-3 1 15,0 7 1-15,0 0-6 16,-4 4 1-16,-8 3 4 16,-3 7 1-16,-6 1-2 0,-3 0 1 15,-8-2 0-15,-18 5 0 16,-2 0 0-16,-4-7 0 15,-9-4-1-15,-12 4 0 16,-4 4 0-16,-12-8 0 16,-9 0-2-16,-8 4 0 15,1-4-1-15,0 0 1 16,11 4-1-16,2 0 1 16,11-7-1-16,8-1 0 15,16-3 0-15,12-7 0 16,13-4 0-16,7 4 1 0,13-4-1 15,8 4 0-15,8 0 0 16,8-1 1-16,4 1-1 16,5-7 0-16,-5 7 0 15,4 7 0-15,0-11 0 16,-4 0 1-16,0 0-1 16,1-7 0-16,-1 4 0 15,-4-8 0-15,-4 4 0 16,-4 0 0-16,-4 4-1 15,-8 7 1-15,-17-1 0 16,-7 5 0-16,-1-1-1 16,-3 8 1-16,-5 3 0 15,-3 11 1-15,-5 7 0 16,0 5 0-16,1-2 0 16,-1 4 0-16,0 8 1 15,9 0 1-15,7-8-2 0,17-7 1 16,12-3 0-16,8-4 0 15,16-7 0-15,21-1 1 16,19-2-2-16,5-1 1 16,4 4-1-16,-4-1 0 15,-9 5-1-15,-7-4 1 16,-13 3-2-16,-11-3 1 16,-9 0 0-16,-8-1 0 15,0 1-5-15,-4-4 0 16,8 1-10-16,8 2 1 15,17-10-4-15,11-3 0 16</inkml:trace>
  <inkml:trace contextRef="#ctx1" brushRef="#br1">0-175 0,'0'0'15,"0"0"-15,0 0 16</inkml:trace>
  <inkml:trace contextRef="#ctx0" brushRef="#br0" timeOffset="1170.91">2754-874 9 0,'20'-6'4'0,"17"-17"0"0,-20 16 5 0,-2-4-6 16,6 8 1-16,-1-4 1 16,-4-1 0-16,-4 5-5 15,-4 3 0-15,0-4 6 16,-4-3 0-16,-4 7-1 15,0-7 0-15,-8 3-1 16,-4 8 1-16,-8-8-2 16,-4 4 0-16,-5 4-2 15,1-1 1-15,0 8-1 16,3 4 1-16,1-1-1 16,4 0 0-16,-1 4-1 15,5 8 1-15,9-8-1 16,3 3 1-16,8-3-1 15,3 0 0-15,9-7 0 16,17-4 1-16,7 8-1 0,5-5 1 16,-1 5-1-16,-3-1 1 15,-5 4-1-15,-7 4 0 16,-8 0-1-16,-10-4 1 16,-11-4 0-16,-8 4 0 15,-8-4 0-15,-8 1 1 16,-9-1 0-16,-3-3 1 15,-1 0 0-15,5-4 0 16,8 0-3-16,3-3 0 16,6-4-5-16,10-7 1 0,14-1-8 15,19-6 0-15</inkml:trace>
  <inkml:trace contextRef="#ctx0" brushRef="#br0" timeOffset="1488.21">3131-844 36 0,'-32'-26'18'0,"23"4"-18"16,9 22 29-16,9 0-29 15,-5 0 0-15,8 15 1 16,4 6 1-16,0 9-2 16,-4-2 0-16,-4 4 1 15,-4 4 1-15,1-3 0 16,-5-4 0-16,0-4 0 0,4-4 1 15,4-3-1-15,8-3 1 16,8-4-1-16,-4-8 0 16,5 1 0-16,3-1 1 15,-4-3-3-15,9 0 1 16,-9 0-4-16,0 4 1 16,-3 3-3-16,-5 0 0 15,0-3-6-15,0 0 0 16,1-4-3-16,-5 0 0 15</inkml:trace>
  <inkml:trace contextRef="#ctx0" brushRef="#br0" timeOffset="1702.21">3123-658 27 0,'-28'-18'13'0,"40"22"-9"0,0-11 22 0,12 3-26 15,9 1 1-15,3-5-1 16,13 1 1-16,3 4-1 16,1-1 0-16,-4 0 0 15,-5 1 1-15,-11-1-3 16,-9 1 1-16,-8-5-8 16,-4 5 1-16</inkml:trace>
  <inkml:trace contextRef="#ctx0" brushRef="#br0" timeOffset="1906.21">3131-808 34 0,'-20'-12'17'0,"36"-2"-20"0,-3 14 26 16,6-4-24-16,6 4 1 15,-1-3 0-15,4-8 0 16,-3 1 0-16,3 2 0 15,0-2-3-15,5-2 0 16,-1 5-5-16,9 3 0 0</inkml:trace>
  <inkml:trace contextRef="#ctx0" brushRef="#br0" timeOffset="2206.29">3949-913 27 0,'-16'7'13'0,"-20"-4"-9"16,28-6 20-16,-5 3-23 15,1 0 0-15,-4 7 1 16,0 0 1-16,-4-3-3 16,-5 17 1-16,5-3 1 15,-4 5 1-15,3 1 0 16,1 1 0-16,4 8 0 15,4-8 1-15,8 0-1 16,4 1 0-16,8-5-1 16,16-3 1-16,9 4-1 15,11-4 1-15,1-11-3 0,-5 0 0 16,5-7-5-16,3 4 0 16,1-4-9-16,4-7 1 15</inkml:trace>
  <inkml:trace contextRef="#ctx0" brushRef="#br0" timeOffset="2851.96">3953-791 30 0,'-20'-14'15'0,"28"-1"-14"0,-4 9 14 16,8 1-16-16,5-2 1 15,3 1 2-15,8 1 0 16,9 10-2-16,3 1 1 15,5 1 0-15,-1 4 1 16,5-4-1-16,0-2 1 16,11-10-2-16,-11-2 1 15,-9 1-1-15,-4-6 1 0,-7 6 0 16,-8-2 0-16,-5 4 0 16,-9 4 1-16,-3 7-1 15,5 4 1-15,-5 7 0 16,0 0 0-16,4 0 0 15,0 4 0-15,0 7-1 16,1 0 0-16,-5-4 0 16,-4 0 0-16,0-7 0 15,0 0 0-15,4-4 0 16,-4-3 1-16,12 0-5 16,-1-4 1-16,10-3-8 15,4-1 0-15,6 1-2 16,-6-15 1-16</inkml:trace>
  <inkml:trace contextRef="#ctx0" brushRef="#br0" timeOffset="2462.33">4257-862 37 0,'-8'-12'18'0,"12"1"-18"0,-4 19 25 0,0 2-24 16,4 8 0-16,-4 5 2 15,4 5 0-15,0 1-3 16,0 10 0-16,0-3 2 16,5-7 1-16,-5-4-1 15,4-3 1-15,-4 0-1 16,8-4 0-16,-4-8-5 16,0-2 1-16,-4-5-10 15,0 1 1-15</inkml:trace>
  <inkml:trace contextRef="#ctx0" brushRef="#br0" timeOffset="3241.99">4926-762 31 0,'-17'-7'15'0,"-11"-11"-16"0,24 14 28 16,-4-3-26-16,-5 3 1 15,10 4 1-15,-9 0 1 16,-5 11-4-16,-7 0 0 16,7 3 3-16,-2 8 1 15,-2 0 0-15,5-1 0 16,0 4-1-16,7 1 1 0,9-8-1 16,9-4 0-16,7 0-1 15,8 1 1-15,8-4-2 16,5-4 0-16,-4-4 0 15,-5-3 0-15,9-7-1 16,-10-4 1-16,2-7-1 16,-12-3 1-16,-5-1-2 15,-12 1 0-15,-8-1-1 16,4 4 1-16,-13 7-3 16,-3 4 0-16,-8 3-2 15,16 4 1-15,-1 0-3 16,5 0 0-16,8 0-5 15,8-3 0-15</inkml:trace>
  <inkml:trace contextRef="#ctx0" brushRef="#br0" timeOffset="3843.92">5221-769 37 0,'-8'3'18'0,"12"-10"-19"0,-4 7 30 15,4 7-28-15,0 8 0 16,1 3 1-16,-1 3 0 16,0 5-2-16,-4-1 0 15,0-4 1-15,0-3 1 16,0 0-1-16,0-3 0 0,0-4 0 16,0-4 0-16,4-4 0 15,0 1 0-15,-4 0 0 16,11-8 1-16,-11-7-1 15,13-7 1-15,-13-7-1 16,0 0 0-16,0-8-1 16,0 5 1-16,0-1-1 15,0-4 0-15,0 8-1 16,0 3 1-16,0 9-2 16,0 5 1-16,0 8 1 15,8 0 1-15,0 8 1 16,4 5 0-16,5 5 1 15,15 4 0-15,0 7 1 16,8-4 1 0,21 11-2-1,-4-7 0-15,-17-11-1 16,-3-4 0-16,-16 1-1 16,3-12 1-16,-12-3-1 15,-8-7 1-15,-4-7-1 0,0-4 0 16,0-4 0-16,-4-14 0 15,0-4-1-15,-4 1 1 16,8 3-1-16,0 0 1 16,0 14-1-16,0 4 0 15,8 7-4-15,-4 4 0 16,4 0-4-16,4 11 0 16,9 3-8-16,2-4 1 0,10 5-3 15,3-1 1-15</inkml:trace>
  <inkml:trace contextRef="#ctx0" brushRef="#br0" timeOffset="4008.13">6092-632 47 0,'-36'-15'23'0,"15"22"-32"15,21-3 45-15,8 3-37 16,5-3 0-16,3-8-18 15,0 4 0-15,-3-7 17 16,-10-11 0-16</inkml:trace>
</inkml:ink>
</file>

<file path=ppt/ink/ink7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6:20.898"/>
    </inkml:context>
    <inkml:brush xml:id="br0">
      <inkml:brushProperty name="width" value="0.1" units="cm"/>
      <inkml:brushProperty name="height" value="0.1" units="cm"/>
      <inkml:brushProperty name="fitToCurve" value="1"/>
    </inkml:brush>
  </inkml:definitions>
  <inkml:trace contextRef="#ctx0" brushRef="#br0">-8271 5926 27 0,'-4'-14'13'0,"4"32"-1"0,0-8 14 16,0 4-23-16,4 12 0 15,4 2 4-15,-8-2 0 16,0 2-8-16,0 2 0 15,4-2 5-15,-4-6 0 16,4-4-1-16,-4-4 0 16,4-6-3-16,-4-8 1 0,4-8-1 15,0-2 1-15,-4-12-1 16,0 0 0-16,0-6-1 16,-4-2 0-16,4-2-1 15,-4 10 1-15,8 4-1 16,0 0 0-16,5-3 0 15,-1 6 0-15,3-6 1 16,6 14 0-16,3-7 0 16,-4 10 1-16,1 0 0 15,2 0 0-15,2 4-1 16,-1 4 1-16,-3 0 0 16,-6 3 1-16,-3 4-1 15,-8 3 1-15,-4 4-1 16,-4 0 0-16,1 0 0 15,-6 0 1-15,5 0-1 16,0 4 0-16,-4-4 0 16,4-8 0-16,4 5 0 0,-1-8 0 15,5 1 0-15,0-5 0 16,5-3 0-16,-1 3 0 16,4 1-1-16,4 0 1 15,0-4 0-15,5-4 0 16,-2 8 0-16,2 3 0 15,-5 0 1-15,-4 4 0 16,-4 7 0-16,-4 0 0 16,-4 3 0-16,-4-3 1 15,-4-3-1-15,-5 0 1 0,2-9-1 16,2 2 0-16,1-4 0 16,-4-4 0-16,-1-4-5 15,1-4 1-15,5 2-5 16,7-6 0-16,-1 2-6 15,14-4 1-15</inkml:trace>
  <inkml:trace contextRef="#ctx0" brushRef="#br0" timeOffset="840.03">-7939 6062 37 0,'8'4'18'0,"32"-44"-24"0,-27 34 32 15,7-6-26-15,8 2 0 16,5-4 0-16,8 2 0 15,3 6 0-15,4-2 0 16,-7 1-1-16,-9 4 1 16,1-1 0-16,-5-4 1 15,-4 8-2-15,-3 0 1 16,-5 0 1-16,0 8 1 0,-4-1 2 16,-4 8 0-16,-4 3 1 15,0 6 0-15,0-2 1 16,0 0 1-16,-4 6-1 15,4 5 0-15,1 0-2 16,-1-1 0-16,0-4-2 16,0-6 0-16,-4-4-1 15,4 0 0-15,-4-10-4 16,0-8 1-16,4-8-7 16,0-14 0-16,0 1-8 15,-4 0 0-15</inkml:trace>
  <inkml:trace contextRef="#ctx0" brushRef="#br0" timeOffset="450.71">-7891 6146 37 0,'13'-8'18'0,"19"-2"-21"16,-19 10 26-16,2 0-23 15,10-4 0-15,8 0-8 16,-6 0 0-16,6 1 3 16,-1-4 0-16</inkml:trace>
  <inkml:trace contextRef="#ctx0" brushRef="#br0" timeOffset="283.05">-7850 5948 34 0,'4'0'17'0,"-4"10"-14"16,0-2 27-16,0 2-28 15,0 8 1-15,0 4 4 16,-4-4 0-16,4 7-8 16,-4 0 1-16,4 4 5 0,0-4 0 15,4-3-2-15,5 0 1 16,2-4-2-16,5-4 0 16,1-7-2-16,3-4 1 15,4-3-1-15,5-3 1 16,-5-4-3-16,8-4 0 15,-11 4-7-15,-5-1 0 16,-4 5-6-16,-4 6 0 16</inkml:trace>
  <inkml:trace contextRef="#ctx0" brushRef="#br0" timeOffset="1140.72">-7498 5958 26 0,'-12'8'13'0,"20"-8"-2"16,0 0 11-16,1-8-19 0,3 1 1 16,4 4 2-16,12-1 0 15,5 0-7-15,3 4 1 16,5 4 4-16,-5 3 0 15,1 4-1-15,0 7 0 16,-6 0-1-16,-6 7 1 16,-9-10-1-16,-8 3 0 15,-4 0 0-15,-8 0 0 16,0 3-1-16,-8 0 1 16,-25 9-1-1,5-6 0-15,4-2-4 16,3-4 0-16,5-7-10 15,12 0 0-15,8-7-2 16,0-4 0-16</inkml:trace>
  <inkml:trace contextRef="#ctx0" brushRef="#br0" timeOffset="-1395.41">-9365 6192 36 0,'-8'0'18'0,"28"-14"-21"16,-7 6 34-16,7-2-30 15,8-1 0-15,9 4 0 16,-1-1 0-16,1 2-3 16,-6 2 1-16,6-4-5 15,-8 5 1-15,-13 0-5 16,0 3 0-16</inkml:trace>
  <inkml:trace contextRef="#ctx0" brushRef="#br0" timeOffset="-1591.61">-9328 5894 28 0,'-21'-4'14'0,"25"4"-6"15,-4 0 14-15,5 4-21 16,-1 6 0-16,0 8 2 0,0 0 0 15,-4 4-2-15,0 6 0 16,0-2 3-16,-4 2 1 16,4 2 0-16,0 2 0 15,4 0-1-15,4 0 0 16,3-2-1-16,10-9 1 16,4-6-3-16,6-5 1 15,6-2-1-15,-1-5 0 16,1 4-1-16,-4-7 1 15,-9 0-7-15,-4-7 1 16,-4 7-9-16,-3 0 1 16,-5 7-2-16,-8-3 0 0</inkml:trace>
  <inkml:trace contextRef="#ctx0" brushRef="#br0" timeOffset="-660.3">-9236 5990 18 0,'-19'-3'9'0,"-6"0"-6"0,25 3 8 15,0 3-10-15,0-3 0 16,0 0 2-16,8 0 0 15,5-3-3-15,3-1 1 16,8-7 3-16,0 4 0 0,9-4-1 16,-1 4 1-16,5-7-2 15,3 6 1-15,-3-2-2 16,-1 6 0-16,-3-4 0 16,-6 8 0-16,-2 4 0 15,-5 4 0-15,-3 2 1 16,2 8 0-16,-6 0 0 15,-1 0 1-15,-4 8 0 16,0-2 0-16,-4 2 0 16,1 2 0-16,-5 2-1 15,0-6 1-15,0-2-1 16,0-8 0-16,0-2-1 16,0-9 1-16,0-3-2 15,0-11 1-15,4-11 0 16,0-2 0-16,4-9-1 15,-8 8 0-15,4-7-1 16,-1 6 1-16,-3 8-1 0,-3 0 1 16,3 4-1-16,0 3 0 15,-4 8 0-15,4 3 0 16,0 0 0-16,4 3 0 16,-1 4 0-16,5 4 0 15,-3-4 0-15,3 7 0 16,0-2 0-16,0-6 0 15,4-2 2-15,1 0 0 16,-1-4 0-16,-1 0 0 16,2-8 0-16,3 2 0 15,0-9 0-15,5-3 0 0,-6 0-1 16,6 3 0-16,-5 1 0 16,1 0 0-16,-6 10 0 15,-3 8 0-15,0 3 0 16,-3 8 0-16,-5 6 0 15,0 12 0-15,0-9 1 16,0-2 0-16,4 7 0 16,0 0 0-16,0-1 0 15,0-6 0-15,0 0-2 16,0-8 0-16,4-3-6 16,1-8 0-16,-1-6-7 15,0-4 0-15</inkml:trace>
</inkml:ink>
</file>

<file path=ppt/ink/ink7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3:56.664"/>
    </inkml:context>
    <inkml:brush xml:id="br0">
      <inkml:brushProperty name="width" value="0.1" units="cm"/>
      <inkml:brushProperty name="height" value="0.1" units="cm"/>
      <inkml:brushProperty name="fitToCurve" value="1"/>
    </inkml:brush>
  </inkml:definitions>
  <inkml:trace contextRef="#ctx0" brushRef="#br0">238 44 20 0,'-9'-3'10'0,"9"3"-6"0,0 0 9 0,-4-7-12 16,0-1 0-16,-4 1 2 15,-4-1 0-15,-5 2-3 16,-2 2 1-16,-6 4 3 16,1 0 0-16,0 4-1 15,3 2 1-15,-11 2-1 16,0 2 1-16,-5 5-2 15,5 3 0-15,-1 0 0 16,1 8 0-16,4-5 0 16,7-3 0-16,1 3 1 15,8 9 0-15,4 2-1 16,4 0 1-16,12 0-1 0,8 4 0 16,12 0-1-16,5 0 0 15,-1-10-1-15,9-4 1 16,3-8-1-16,5-14 1 15,4-8 0-15,-5-2 0 16,1-4-1-16,-5-8 1 16,-4-7-1-16,-7-4 1 15,-8 5-1-15,-10 6 1 16,-6-3-1-16,-9-4 1 16,-9 1-2-16,-6 2 0 15,-10 1-3-15,-3 7 0 0,-8-3-3 16,3 10 0-16,1 0-5 15,-1 11 1-15,4 0-2 16,6 11 0-16</inkml:trace>
  <inkml:trace contextRef="#ctx0" brushRef="#br0" timeOffset="631.29">-678 142 22 0,'-12'-22'11'0,"-25"-3"-11"0,33 18 18 0,-8-1-18 15,-4 1 1-15,-4-1 0 16,-9 8 1-16,1 5-1 16,-8 2 0-16,-9 4 2 15,-4 7 0-15,1 3 0 16,-1 0 1-16,9 5-1 16,3 2 1-16,9 2-2 15,8 2 1-15,7 0-1 16,9 4 1-16,12-7-2 15,13 4 1-15,15-5-1 16,13 1 1-16,3-4-1 16,13-7 0-16,8-7-1 15,-16-11 1-15,-4-7 0 16,-9-15 1-16,-7 0-1 16,-5-2 1-16,-8-9-1 0,-7-3 1 15,-9 3-4-15,-4 12 1 16,-4-4-4-16,-4 3 0 15,0 4-4-15,-5 11 0 16,-3 4-5-16,0-1 1 16</inkml:trace>
  <inkml:trace contextRef="#ctx0" brushRef="#br0" timeOffset="1081.22">-945 174 24 0,'-13'-11'12'0,"18"-7"-11"0,-1 21 18 0,0 1-16 15,0 7 1-15,4-4 1 16,0 11 0-16,0 14-7 16,4 4 1-16,-4 18 4 15,-4 0 0-15,0-3-2 16,0-4 0-16,-4-4 0 15,0-14 0-15,0-7 0 16,0-8 0-16,-4-11-2 16,-4-9 0-16,-8-9-2 15,0-14 1-15,0-7-1 16,-5-7 0-16,1 3 0 16,0 8 0-16,4 3 1 0,3 8 0 15,5 6 2 1,4 4 0-16,8 4 1 0,9 4 1 15,7-1 0-15,4 0 1 16,0 0-1-16,13 1 1 16,3 0-1-16,5-5 0 15,-5-2-1-15,-7 2 0 16,-5 4-1-16,-3 1 1 16,-9-4-4-16,-4 3 1 15,-12 12-8-15,4 10 1 16</inkml:trace>
</inkml:ink>
</file>

<file path=ppt/ink/ink7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6:22.864"/>
    </inkml:context>
    <inkml:brush xml:id="br0">
      <inkml:brushProperty name="width" value="0.1" units="cm"/>
      <inkml:brushProperty name="height" value="0.1" units="cm"/>
      <inkml:brushProperty name="fitToCurve" value="1"/>
    </inkml:brush>
  </inkml:definitions>
  <inkml:trace contextRef="#ctx0" brushRef="#br0">-6 0 37 0,'-4'-3'18'0,"20"3"-16"0,-8 3 19 16,1 4-18-16,-1 4 0 15,0 0 5-15,-4 7 0 16,-4 11-9-16,-4 7 1 16,0 0 6-16,0 3 0 15,0 8-1-15,4-7 0 0,4 3-2 16,8-10 0-16,8-8-1 15,4-7 0-15,5-11-2 16,7-3 1-16,5-1-1 16,-1 1 1-16,-3-4-1 15,-1-4 0-15,-12 8-5 16,1-1 1-16,-1-3-6 16,-12-3 0-16,0 3-7 15,1-4 1-15</inkml:trace>
  <inkml:trace contextRef="#ctx0" brushRef="#br0" timeOffset="915.83">23 97 25 0,'0'-3'12'0,"36"-8"-13"15,-24 11 23-15,8-7-21 16,5 0 0-16,3-1 2 16,9 1 0-16,7 0-4 15,1 0 0-15,-1 0 2 16,-7 3 1-16,-1 0-2 15,-7 4 0-15,-6 0 1 16,-2 4 0-16,-5 3 0 16,-4-3 1-16,-3 7 0 15,-1 3 1-15,-4 8 1 16,0 6 0-16,-1 1-1 16,1 0 0-16,0-4 0 0,1 4 1 15,-5-7-3-15,0-4 1 16,0-4-1-16,4-7 1 15,-4-7-1-15,4-10 1 16,-4-5-2-16,0-6 0 16,0-8 0-16,0 3 1 15,4-2-1-15,0-5 1 16,0 8-2-16,-4 3 1 16,0 4 0-16,-4 4 0 15,0 7-1-15,0 3 1 16,4 4-1-16,0 4 1 0,0-4-1 15,4 7 0-15,4 0 0 16,4 0 1-16,1 8-1 16,3-1 0-16,4 4 1 15,0 0 0-15,5-3 1 16,-2-5 0-16,2-2-1 16,-5-5 1-16,1-3 0 15,-1-7 0-15,0 0-1 16,-4-8 1-16,5 5-1 15,-2-1 0-15,2 4 0 16,-1-1 0-16,-3 5-1 16,-6 3 1-16,2 3-1 15,-9 8 1-15,0 4 0 16,-4 6 0-16,4 1 0 16,-4 3 0-16,0-3 0 0,0 3 1 15,8-7-1 1,-4-4 0-16,4-3-5 0,5-4 0 15,-1-7-9-15,7-10 1 16</inkml:trace>
  <inkml:trace contextRef="#ctx0" brushRef="#br0" timeOffset="212.99">55 296 24 0,'8'3'12'0,"16"-21"-9"0,-11 15 11 16,7-5-13-16,4 1 1 15,9 0-1-15,3 0 1 16,0 0-4-16,0-4 1 16,-3 0-5-16,-8 0 1 15,-2 4-2-15,-2 3 0 16</inkml:trace>
  <inkml:trace contextRef="#ctx0" brushRef="#br0" timeOffset="1607.09">1067 108 30 0,'-4'0'15'0,"8"7"-5"0,-4 1 17 0,4 2-24 15,0 5 1-15,1 3 2 16,-1 3 1-16,0 5-9 16,0 3 0-16,-4 3 5 15,0 4 1-15,0-11-2 16,0-3 0-16,0-8-2 16,0-10 1-16,0-4-1 15,4-15 1-15,0-6-1 16,0-4 1-16,4-15-1 15,-8 4 0-15,0 3 0 16,0 5 0-16,-8 10-1 16,8 0 1-16,-4 3-1 15,0 4 1-15,4 1-1 16,0 10 1-16,4-8-1 16,0 1 1-16,12 0 0 15,1 3 0-15,-2-3-1 16,6 7 1-16,3 0 0 0,0 0 0 15,-3 0 0-15,-1 0 0 16,-4 4 0-16,-7 3 0 16,-5 4 0-16,-8 0 0 15,-5-1 0-15,1 1 1 16,-4 4-1-16,-4-1 0 16,3 0 0-16,-2 1 0 15,3-1 0-15,-1 1 0 16,9-5 0-16,4-2 0 15,4-5 0-15,9 1 0 0,2 0-1 16,6-1 1-16,3 1 0 16,-3 3 0-16,-6 4 0 15,6 0 0-15,-9 7 0 16,-4 0 1-16,-4 7-1 16,-8-4 0-16,-4 0 0 15,-4 2 1-15,-9-2-1 16,6-6 1-16,-10-5-1 15,-4-2 0-15,10-5 0 16,-2-6 1-16,1-8-1 16,3-4 0-16,5-3-6 15,5-7 1-15,7-1-6 16,7 2 0-16,9-5-3 16,9 0 1-16</inkml:trace>
  <inkml:trace contextRef="#ctx0" brushRef="#br0" timeOffset="2432.07">1445 220 29 0,'-9'-4'14'0,"29"-7"-18"0,-12 8 26 32,21-8-22-32,15 0 0 0,-7 0-3 15,-5 1 1-15,1 2-1 16,-5 1 0-16,0 4-2 16,-3-1 1-16,-5 4 1 15,-3 0 0-15,-2 0 3 16,-3 4 1-16,1 3 5 15,-1 0 0-15,-8 0 2 16,8 4 0-16,1 7 0 16,-2 4 1-16,1-4-2 15,-3 7 0-15,3 7-3 16,0 1 1-16,-4-4-2 16,0-1 0-16,0-6-2 15,-4-4 1-15,0-7-4 16,0 0 0-16,4-8-5 15,-8-6 1-15,13-12-7 0,-13 1 0 16,16-11-1-16,-12-1 0 16</inkml:trace>
  <inkml:trace contextRef="#ctx0" brushRef="#br0" timeOffset="1877.98">1460 108 29 0,'4'4'14'0,"0"17"-9"0,-4-13 24 15,0 6-27-15,0 4 1 16,0 4 2-16,0 3 1 16,-4 4-6-16,4 3 1 15,-4 4 4-15,4-3 1 16,0-8-2-16,4-4 1 15,9-3-3-15,3-10 1 16,9-5-2-16,2 1 0 0,2-4-1 16,-4-7 1-16,-6 3-2 15,6 0 1-15,-5 1-6 16,-7-1 1-16,-2 8-10 16,-3-8 1-16,4 4-2 15,1-3 1-15</inkml:trace>
  <inkml:trace contextRef="#ctx0" brushRef="#br0" timeOffset="2042.01">1456 411 30 0,'0'-4'15'0,"37"-22"-18"16,-25 23 29-16,12-4-26 15,5-1 0-15,-1 5-2 16,-4-4 1-16,-4-1-4 15,5-2 0-15,-4-1-3 0,-2 4 0 16</inkml:trace>
  <inkml:trace contextRef="#ctx0" brushRef="#br0" timeOffset="2732.36">1757 119 29 0,'-13'4'14'0,"13"-4"-13"0,8 0 27 15,4 0-24-15,4 0 0 16,9 0 2-16,8 0 1 16,7 3-8-16,4 1 1 0,1 3 4 15,-5 4 1-15,1 3-2 16,3 4 0-16,-11 0-1 16,-13 0 0-16,4 8-1 15,-12 2 1-15,-7 1 0 16,-5 0 0-16,-5 0-1 15,-7-5 1-15,0 2-1 16,-4-4 0-16,0-8-1 16,-5 1 1-16,1-8-2 15,0 0 1-15,12-3-9 16,-4-4 0-16,12 0-7 16,-4-4 1-16</inkml:trace>
</inkml:ink>
</file>

<file path=ppt/ink/ink7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5:38.967"/>
    </inkml:context>
    <inkml:brush xml:id="br0">
      <inkml:brushProperty name="width" value="0.1" units="cm"/>
      <inkml:brushProperty name="height" value="0.1" units="cm"/>
      <inkml:brushProperty name="color" value="#177D36"/>
      <inkml:brushProperty name="fitToCurve" value="1"/>
    </inkml:brush>
  </inkml:definitions>
  <inkml:trace contextRef="#ctx0" brushRef="#br0">3312 88 28 0,'-45'0'14'0,"45"15"-7"15,0-15 15-15,8 0-18 16,0 0 1-16,5 0 4 16,-1-7 1-16,8-1-11 15,4 5 0-15,17-1 7 16,3 1 1-16,5-5-2 16,0 5 0-16,7-4-2 0,5-1 0 15,8 1-1-15,0 0 0 16,0 3-1-16,-4 1 0 15,-5-1 0-15,-7 4 0 16,-13-3-2-16,-8 3 0 16,-3 0-5-16,-8-4 1 15,-5 4-5-15,-5-7 1 16,-2 0-8-16,3-4 0 16</inkml:trace>
</inkml:ink>
</file>

<file path=ppt/ink/ink7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5:39.401"/>
    </inkml:context>
    <inkml:brush xml:id="br0">
      <inkml:brushProperty name="width" value="0.1" units="cm"/>
      <inkml:brushProperty name="height" value="0.1" units="cm"/>
      <inkml:brushProperty name="color" value="#177D36"/>
      <inkml:brushProperty name="fitToCurve" value="1"/>
    </inkml:brush>
  </inkml:definitions>
  <inkml:trace contextRef="#ctx0" brushRef="#br0">4061-327 24 0,'-25'4'12'0,"29"3"-7"15,0-3 13-15,0-1-14 16,4 4 0-16,5 1 4 15,3-1 0-15,8 0-8 16,0 0 0-16,9 0 7 16,7 1 1-16,0-1-2 15,5 1 0-15,-9 2-2 16,1-2 0-16,0-2-2 16,-5-2 0-16,-3 7-1 0,-6 4 0 15,-2 3-1 1,-9 3 1-16,-4 7-1 0,-8 1 1 15,-4 1-1-15,-4 6 1 16,0 0-1-16,-4 0 0 16,-12 0 0-16,-5-1 0 15,1 1 0-15,-4-3 1 16,3-8-1-16,9-4 0 16,4-6 0-16,4-8 1 15,8-3-3-15,4-4 1 16,8-4-9-16,4 4 1 15,8-4-7-15,0-3 0 16</inkml:trace>
</inkml:ink>
</file>

<file path=ppt/ink/ink7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5:34.297"/>
    </inkml:context>
    <inkml:brush xml:id="br0">
      <inkml:brushProperty name="width" value="0.1" units="cm"/>
      <inkml:brushProperty name="height" value="0.1" units="cm"/>
      <inkml:brushProperty name="color" value="#177D36"/>
      <inkml:brushProperty name="fitToCurve" value="1"/>
    </inkml:brush>
  </inkml:definitions>
  <inkml:trace contextRef="#ctx0" brushRef="#br0">-5063 3742 22 0,'-29'-14'11'0,"21"22"-6"0,8-8 12 0,0 0-16 16,0 0 1-16,0 0 3 16,8 3 0-16,0-3-5 15,5 0 1-15,-1 0 3 16,4 0 0-16,4 3 0 15,5-3 0-15,3 4-1 16,4 0 0-16,1-12-1 16,-1 5 0-16,9-4 0 15,-1 3 0-15,5 0-1 16,-1 4 1-16,1 0-2 16,3 0 1-16,5 0 0 15,0 0 0-15,-1 0-1 16,1-3 1-16,-8 3-5 0,-5-3 0 15,-3-1-9-15,-1 4 1 16,-3 7-1-16,3 0 0 16</inkml:trace>
</inkml:ink>
</file>

<file path=ppt/ink/ink7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6:33.645"/>
    </inkml:context>
    <inkml:brush xml:id="br0">
      <inkml:brushProperty name="width" value="0.1" units="cm"/>
      <inkml:brushProperty name="height" value="0.1" units="cm"/>
      <inkml:brushProperty name="fitToCurve" value="1"/>
    </inkml:brush>
  </inkml:definitions>
  <inkml:trace contextRef="#ctx0" brushRef="#br0">20 59 12 0,'-4'-11'6'0,"20"-21"3"16,-16 32 7-16,4-7-15 15,-4 7 1-15,0 0 1 16,0-7 0-16,0 3-3 0,0 4 0 16,0 0 3-16,0 0 1 15,0 4-1-15,0 3 1 16,-4 0-1-16,0 0 1 15,0 4-1-15,4 3 1 16,-4 4-2-16,-4 11 1 16,4 4-1-16,0 6 0 15,0 4 0-15,4 15 1 16,4 10 0-16,-4 15 0 16,8 0 0-16,0 11 1 0,0 3-1 15,8 4 0-15,-8 7-1 16,-4-4 0-16,-4 1-1 15,0-1 0-15,-4-7-1 16,0-14 1-16,0-4-1 16,0-7 1-16,0-7-1 15,0 4 1-15,4-9-1 16,0-12 1-16,8-5-1 16,0-18 0-16,0-10-2 15,5-12 1-15,-1-21-5 16,0 0 0-16,0-18-9 15,4-8 0-15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11.997"/>
    </inkml:context>
    <inkml:brush xml:id="br0">
      <inkml:brushProperty name="width" value="0.1" units="cm"/>
      <inkml:brushProperty name="height" value="0.1" units="cm"/>
      <inkml:brushProperty name="color" value="#333333"/>
    </inkml:brush>
  </inkml:definitions>
  <inkml:trace contextRef="#ctx0" brushRef="#br0">82 61 8866 0 0,'-33'23'7715'0'0,"6"4"-4175"0"0,25-24-3449 0 0,-1 0 1 0 0,1 1-1 0 0,0-1 0 0 0,0 1 0 0 0,0 0 1 0 0,1 0-1 0 0,-1 0 0 0 0,1 0 1 0 0,0 0-1 0 0,0 0 0 0 0,0 0 0 0 0,1 0 1 0 0,-1 0-1 0 0,1 0 0 0 0,0 0 0 0 0,1 7 1 0 0,0 4-50 0 0,0-5-18 0 0,0-1 0 0 0,0 1 0 0 0,1-1 0 0 0,0 1 0 0 0,6 13 0 0 0,-2-6 27 0 0,7 29 0 0 0,-10-32-32 0 0,1-1 1 0 0,1 1 0 0 0,0-1 0 0 0,7 15-1 0 0,-6-17-14 0 0,1 0 0 0 0,0 0-1 0 0,1-1 1 0 0,11 14 0 0 0,-16-22-7 0 0,-1 1 0 0 0,0-1 0 0 0,1 0 0 0 0,-1 0 0 0 0,1 0 0 0 0,0-1 0 0 0,0 1 0 0 0,0-1 0 0 0,0 1 1 0 0,0-1-1 0 0,0 0 0 0 0,0 0 0 0 0,0 0 0 0 0,0-1 0 0 0,0 1 0 0 0,1-1 0 0 0,-1 0 0 0 0,0 1 0 0 0,0-2 0 0 0,1 1 0 0 0,-1 0 1 0 0,0 0-1 0 0,4-2 0 0 0,-4 1 2 0 0,-1 0 0 0 0,1-1 0 0 0,0 1 0 0 0,-1-1 1 0 0,0 0-1 0 0,1 0 0 0 0,-1 0 0 0 0,0 0 0 0 0,0 0 0 0 0,0 0 0 0 0,0-1 1 0 0,0 1-1 0 0,0-1 0 0 0,1-3 0 0 0,18-39 19 0 0,1-20-1 0 0,32-87 23 0 0,-42 124-33 0 0,1 1 1 0 0,2 0-1 0 0,22-32 0 0 0,-32 53-3 0 0,-1 1 1 0 0,1-1-1 0 0,0 1 0 0 0,0 1 1 0 0,1-1-1 0 0,-1 1 0 0 0,1 0 1 0 0,0 0-1 0 0,0 1 0 0 0,1-1 1 0 0,-1 1-1 0 0,1 1 0 0 0,-1-1 1 0 0,1 1-1 0 0,0 0 0 0 0,0 1 1 0 0,0 0-1 0 0,0 0 0 0 0,0 0 1 0 0,0 1-1 0 0,0 0 0 0 0,0 0 1 0 0,0 1-1 0 0,0 0 0 0 0,0 0 1 0 0,0 1-1 0 0,0-1 0 0 0,-1 2 1 0 0,1-1-1 0 0,0 1 0 0 0,-1 0 1 0 0,0 0-1 0 0,0 1 0 0 0,0 0 1 0 0,0 0-1 0 0,0 0 0 0 0,-1 0 1 0 0,0 1-1 0 0,0 0 0 0 0,0 1 1 0 0,0-1-1 0 0,-1 1 0 0 0,0-1 1 0 0,4 9-1 0 0,7 13 86 0 0,-1 2 1 0 0,-1 0-1 0 0,-2 0 1 0 0,-1 1-1 0 0,-1 0 0 0 0,-1 1 1 0 0,4 43-1 0 0,3 58-1565 0 0,-2-8-3297 0 0,-10-86 2250 0 0</inkml:trace>
</inkml:ink>
</file>

<file path=ppt/ink/ink7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6:40.717"/>
    </inkml:context>
    <inkml:brush xml:id="br0">
      <inkml:brushProperty name="width" value="0.1" units="cm"/>
      <inkml:brushProperty name="height" value="0.1" units="cm"/>
      <inkml:brushProperty name="color" value="#ED1C24"/>
      <inkml:brushProperty name="fitToCurve" value="1"/>
    </inkml:brush>
  </inkml:definitions>
  <inkml:trace contextRef="#ctx0" brushRef="#br0">2 267 10 0,'-16'4'5'0,"16"-11"-5"0,4-1 5 16,0 1-5-16,0 0 1 15,-4 7 2-15,0 0 1 16,-4 0-3-16,0 4 0 16,0 3 3-16,4 0 1 15,0 0-1-15,0 0 0 16,0 1 0-16,8-5 1 0,0 1-2 16,0-1 1-16,5-3-1 15,3 0 1-15,0 0 0 16,0 4 0-16,4-4-1 15,1 4 0-15,-1-4-1 16,4 0 0-16,1 0 0 16,-1 0 0-16,-4 0 0 15,4 0 1-15,5 0-1 16,-1 0 1-16,5 0-1 16,-1 0 1-16,4 0-1 15,-7 0 1-15,-1-4-2 16,5 0 1-16,-1 1-1 15,9-1 1-15,3 1-1 16,1-5 1-16,-1 1-1 16,1 4 1-16,-1-1-1 15,1 0 0-15,4 1 0 16,-1-1 0-16,5 1 0 16,-9-1 0-16,-4 4 0 15,1 0 0-15,-1 4 1 0,1-1 0 16,4 1-1-16,4 3 1 15,-1-3 0-15,4-1 0 16,14 1 0-16,3-4 0 16,-5 0-2-16,-7-4 1 15,3 1-1-15,6-1 1 16,-1 4-1-16,-1 0 0 16,1 0 0-16,4 4 0 15,-1-1 0-15,5-3 0 16,-7 0 0-16,-2-7 1 0,9 0-1 15,4 0 0-15,0 3 0 16,0 0 0-16,0 4 0 16,0 0 0-16,-8 0 0 15,-9 0 0-15,5 0 0 16,4 0 0-16,5-3 0 16,2-1 1-16,5 1-1 15,8 3 0-15,-12 0 0 16,-8-4 0-16,4 0 0 15,4 1 0-15,8-1 0 16,-4 1 0-16,12 3 0 16,0 0 0-16,-12-4 0 15,0-3 0-15,9 0 0 16,-1-1 0-16,0 1 0 16,4 4 0-16,0-1 0 15,-12-3 0-15,0 3 0 16,4 4 1-16,4 0-1 0,1-3 0 31,35-8 0-31,-11 7 0 16,-5-3 0-16,-4 3 1 15,1-3-1-15,-6 4 1 16,2-5 0-16,-9 1 0 16,1 0 0-16,-2-4 0 15,10 0 0-15,-9 4 0 0,12 0 0 16,-8 3 0-16,1 4-1 15,-26 0 0-15,38-11 0 16,-29 4 1-16,32 4-1 16,-24-1 0-16,21 0 0 15,-1 4 0-15,9-3 0 16,-5-4 0-16,5 7 0 16,-5 3 1-16,1-6-1 15,7-1 0-15,-3 0 0 16,7 1 1-16,1-1-1 15,-9 1 0-15,4-1 0 16,-3 0 0-16,-1 4 0 16,5 8 1-16,-9-8-1 15,5 3 0-15,-1-3 0 16,1 0 0-16,7 4 0 16,-3 3 0-16,-1-7 0 15,1 4 0-15,-1-1 0 0,1 4 0 16,0 1 0-1,-5-5 0-15,5 1 0 0,-5 3 0 16,5 4 0-16,7 0 0 16,-15-4 0-16,7 4 0 15,5 0 0-15,3-1 1 16,1 1-1-16,-4-4 0 16,3-3 0-16,0-8 1 15,10 12-2-15,-14-1 1 16,-4-7 0-16,9 0 0 15,0 3 0-15,3 1 0 0,-7 0 0 16,0-4 0-16,7 3 0 16,1-3 0-16,0 7 0 15,-9-7 0-15,5 0 0 16,12 0 1-16,-5 4-1 16,1-4 0-16,-16 0 0 15,7 0 0-15,9 0 0 16,-4 0 0-16,-1 4-1 15,-7-4 1-15,16 0 0 16,-4 0 1-16,3 3-1 16,-11-3 0-16,11 0 0 15,6-3 0-15,-14 3 0 16,9 0 0-16,-5-4 0 16,5 0 0-16,-4 1 0 15,8 6 0-15,-13-3 0 16,1-3 0-16,4-1 0 15,-4 4 0-15,11 0 0 0,-11-3 0 16,0 3 0-16,4 0 1 16,-9 3-2-16,4-3 1 15,-7 0 0-15,4 0 1 16,3 0-1-16,6 0 0 16,-10 0 0-16,0 0 0 15,10 0 0-15,-10 0 0 0,13 4 0 16,-16-4 0-1,-1 0 0-15,13-4 0 0,-5 4 0 16,5 0 0-16,-12 0 0 16,11-3 0-16,9 3 0 15,-8-4 1-15,-4 4-1 16,-1 0 0-16,13 0 0 16,-12 0 0-16,4 4 0 15,-9-8 0-15,-3 4 0 16,20 0 0-16,-9-4 0 15,5 4 0-15,-9-3-1 16,14-1 1-16,-6 1 0 16,5-1 1-16,-16 4-1 15,19 0 0-15,-3 0 0 16,-8 4 1-16,0-1-1 16,-13 1 0-16,1-4 0 15,-5 0 1-15,-7 3-1 16,-17-3 0-16,4 4-1 15,-7-4 1-15,-13 4 0 16,-17-4 0-16,-7 0-1 0,-8 0 1 16,-5 0-7-16,-7 0 0 15,-9 0-11-15,1 3 1 16,3 12-5-16,-8-23 1 16</inkml:trace>
</inkml:ink>
</file>

<file path=ppt/ink/ink7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5:37.015"/>
    </inkml:context>
    <inkml:brush xml:id="br0">
      <inkml:brushProperty name="width" value="0.1" units="cm"/>
      <inkml:brushProperty name="height" value="0.1" units="cm"/>
      <inkml:brushProperty name="color" value="#177D36"/>
      <inkml:brushProperty name="fitToCurve" value="1"/>
    </inkml:brush>
  </inkml:definitions>
  <inkml:trace contextRef="#ctx0" brushRef="#br0">11026 3312 28 0,'29'0'14'0,"7"0"-10"15,-24-3 20-15,8 3-23 16,12-4 0-16,5 4 0 16,-4 0 0-16,-1 0-2 15,5 0 1-15,-1 0 1 0,9 0 0 16,-5 0-1-16,1 0 1 16,3 0-4-16,0 0 1 15,1 0-4-15,-9 0 0 16,9 4-3-16,-1-1 0 15</inkml:trace>
</inkml:ink>
</file>

<file path=ppt/ink/ink7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5:36.790"/>
    </inkml:context>
    <inkml:brush xml:id="br0">
      <inkml:brushProperty name="width" value="0.1" units="cm"/>
      <inkml:brushProperty name="height" value="0.1" units="cm"/>
      <inkml:brushProperty name="color" value="#177D36"/>
      <inkml:brushProperty name="fitToCurve" value="1"/>
    </inkml:brush>
  </inkml:definitions>
  <inkml:trace contextRef="#ctx0" brushRef="#br0">9576 3324 23 0,'16'7'11'0,"29"-17"-8"0,-25 6 15 16,5 4-18-16,7 0 0 15,-4-4 0-15,1 4 0 16,7 0 0-16,5-3 1 0,3 3 0 16,1 0 0-16,-1 0 0 15,1 0 0-15,-1 0 0 16,-3 0 1-16,8 3-4 15,-5-3 1-15,1 0-7 16,-1 0 1-16</inkml:trace>
</inkml:ink>
</file>

<file path=ppt/ink/ink7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5:36.564"/>
    </inkml:context>
    <inkml:brush xml:id="br0">
      <inkml:brushProperty name="width" value="0.1" units="cm"/>
      <inkml:brushProperty name="height" value="0.1" units="cm"/>
      <inkml:brushProperty name="color" value="#177D36"/>
      <inkml:brushProperty name="fitToCurve" value="1"/>
    </inkml:brush>
  </inkml:definitions>
  <inkml:trace contextRef="#ctx0" brushRef="#br0">8131 3308 22 0,'37'0'11'0,"11"0"-8"16,-36 0 16-16,5 0-16 15,-1-4 1-15,8 1 1 16,5 3 1-16,7 0-8 16,0 0 0-16,9 0 5 15,0 0 0-15,-4 0-2 16,-1 0 1-16,-3 0-2 15,3 3 1-15,0 1-2 16,5-4 0-16,-1 0-3 16,-7 0 0-16,-5 0-6 15,1 0 0-15</inkml:trace>
</inkml:ink>
</file>

<file path=ppt/ink/ink7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5:36.324"/>
    </inkml:context>
    <inkml:brush xml:id="br0">
      <inkml:brushProperty name="width" value="0.1" units="cm"/>
      <inkml:brushProperty name="height" value="0.1" units="cm"/>
      <inkml:brushProperty name="color" value="#177D36"/>
      <inkml:brushProperty name="fitToCurve" value="1"/>
    </inkml:brush>
  </inkml:definitions>
  <inkml:trace contextRef="#ctx0" brushRef="#br0">6776 3311 24 0,'16'-4'12'0,"4"4"-10"0,-8-4 19 16,9 4-21-16,11-3 1 15,9 3-1-15,3 0 1 16,5 0-1-16,-1 0 0 15,5-4 1-15,0 4 0 16,-1 0 0-16,-8 0 0 16,-3 0-6-16,0 0 1 15,-5 0-4-15,4 0 1 16</inkml:trace>
</inkml:ink>
</file>

<file path=ppt/ink/ink7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5:34.867"/>
    </inkml:context>
    <inkml:brush xml:id="br0">
      <inkml:brushProperty name="width" value="0.1" units="cm"/>
      <inkml:brushProperty name="height" value="0.1" units="cm"/>
      <inkml:brushProperty name="color" value="#177D36"/>
      <inkml:brushProperty name="fitToCurve" value="1"/>
    </inkml:brush>
  </inkml:definitions>
  <inkml:trace contextRef="#ctx0" brushRef="#br0">-1943 3740 22 0,'16'0'11'0,"33"-8"-5"0,-33 8 11 15,5-7-16-15,-1 7 0 16,0-3 0-16,4-1 0 16,1 4-2-16,11-4 1 0,-3-3 0 15,3 4 1-15,0-1 0 16,4-3 0-16,1 3-5 16,4-3 1-16,4 0-5 15,-1 7 1-15</inkml:trace>
</inkml:ink>
</file>

<file path=ppt/ink/ink7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5:34.613"/>
    </inkml:context>
    <inkml:brush xml:id="br0">
      <inkml:brushProperty name="width" value="0.1" units="cm"/>
      <inkml:brushProperty name="height" value="0.1" units="cm"/>
      <inkml:brushProperty name="color" value="#177D36"/>
      <inkml:brushProperty name="fitToCurve" value="1"/>
    </inkml:brush>
  </inkml:definitions>
  <inkml:trace contextRef="#ctx0" brushRef="#br0">-3358 3765 22 0,'-8'-10'11'0,"28"20"-9"0,-12-10 19 0,5-7-19 15,2 7 1-15,-2-3 1 16,3-1 1-16,4 0-6 15,5 4 0-15,7-4 4 16,5 1 1-16,7 0-3 16,0 3 1-16,9-4-1 15,4-4 0-15,-1 2 0 16,2 6 0-16,-6-4-5 16,-8 4 1-16,-3 4-7 15,-5-1 0-15</inkml:trace>
</inkml:ink>
</file>

<file path=ppt/ink/ink7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6:43.043"/>
    </inkml:context>
    <inkml:brush xml:id="br0">
      <inkml:brushProperty name="width" value="0.1" units="cm"/>
      <inkml:brushProperty name="height" value="0.1" units="cm"/>
      <inkml:brushProperty name="color" value="#ED1C24"/>
      <inkml:brushProperty name="fitToCurve" value="1"/>
    </inkml:brush>
  </inkml:definitions>
  <inkml:trace contextRef="#ctx0" brushRef="#br0">252 8 19 0,'-20'-7'9'0,"-5"11"0"16,21-4 2-16,4 0-9 0,0 0 1 31,8 7 6-31,1 0 0 16,-1 4-9-16,-4 7 0 15,0 4 8-15,-4-4 0 16,0 14 0-16,0 8 0 15,-4 6-3-15,4 12 1 16,0 14 0-16,4 4 0 16,0 7-2-16,-4-11 1 15,4 0-1-15,0 0 0 0,0-4-2 16,-4-3 1-16,4-11-2 16,-4-11 0-16,0-11 0 15,0-14 0-15,0-10-1 16,0-8 1-16,-8-12 0 15,-4-9 0-15,-9-12 0 16,-2 1 0-16,-10-11-1 16,0 4 0-16,5-1 0 15,4 8 0-15,-1 10-1 16,6 8 1-16,2 6-1 16,5 8 0-16,8 8 0 15,4 6 0-15,4 0 0 16,4 4 1-16,9 8-1 15,-2 6 1-15,6-3 0 16,3 0 1-16,5-4 0 16,-1-4 0-16,-4-7 0 15,1-2 0-15,-2-9 0 0,6-10 1 16,3-4-2-16,5-7 1 16,-1 0 0-16,5 0 0 15,-4 0-2-15,-5 4 1 16,-8 3-8-16,-3 4 0 15,-2 3-11-15,-2 8 0 16,-17 7-1-16,-9-8 0 16</inkml:trace>
</inkml:ink>
</file>

<file path=ppt/ink/ink7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6:44.048"/>
    </inkml:context>
    <inkml:brush xml:id="br0">
      <inkml:brushProperty name="width" value="0.1" units="cm"/>
      <inkml:brushProperty name="height" value="0.1" units="cm"/>
      <inkml:brushProperty name="color" value="#ED1C24"/>
      <inkml:brushProperty name="fitToCurve" value="1"/>
    </inkml:brush>
  </inkml:definitions>
  <inkml:trace contextRef="#ctx0" brushRef="#br0">77 78 16 0,'0'-21'8'0,"16"-4"-3"0,-7 21 7 0,2-3-11 15,5 0 0-15,-3 3 1 16,-5 0 0-16,0 1-2 16,0 0 1-16,4 3 3 15,-12 3 0-15,0-3 2 16,-8 7 0-16,4 4 1 16,0 4 1-16,0 6 0 15,0 5 0-15,0 5-1 16,8 17 1-16,-4 12-2 15,8 9 1-15,0 7-3 16,0-8 1-16,0 8-2 16,0-4 0-16,4 0-1 15,-4-3 1-15,5-12-2 0,-1-6 0 16,-4-9 0-16,-4-9 0 16,0-8 0-16,-8-14 1 15,-4-8-1-15,-4-13 0 16,4-12 0-16,-13-10 0 15,-11-8-1-15,0-3 1 16,0 11-2-16,3 7 1 16,0-4-1-16,13 11 1 15,0 3-1-15,4 8 0 0,8-1 0 16,4 5 1-16,12 0-1 16,4 6 0-16,0 12 0 15,1 6 0-15,3 5 1 16,1 5 0-16,-6 2 1 15,1 11 1-15,1-2-1 16,-1-2 0-16,4-8 0 16,-8-2 1-16,4-2-1 15,1-14 0-15,-1-2 0 16,4-9 0-16,9-18-1 16,3 1 1-16,0-4-1 15,5-4 1-15,-5 1-1 16,1 3 0-16,-5 3-5 15,0 5 0-15,-3 2-11 16,-1 5 1-16,0 10-5 16,-12-3 0-16</inkml:trace>
</inkml:ink>
</file>

<file path=ppt/ink/ink7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5:36.099"/>
    </inkml:context>
    <inkml:brush xml:id="br0">
      <inkml:brushProperty name="width" value="0.1" units="cm"/>
      <inkml:brushProperty name="height" value="0.1" units="cm"/>
      <inkml:brushProperty name="color" value="#177D36"/>
      <inkml:brushProperty name="fitToCurve" value="1"/>
    </inkml:brush>
  </inkml:definitions>
  <inkml:trace contextRef="#ctx0" brushRef="#br0">5420 3323 28 0,'36'-7'14'0,"17"11"-11"0,-36-4 21 0,6-4-24 15,6 0 0-15,3 1 0 16,9 3 1-16,3 0-1 16,1 0 0-16,-9 0 0 15,1 0 1-15,-1-4-8 16,1 4 1-16,3 0-2 16,9 4 0-16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10.200"/>
    </inkml:context>
    <inkml:brush xml:id="br0">
      <inkml:brushProperty name="width" value="0.1" units="cm"/>
      <inkml:brushProperty name="height" value="0.1" units="cm"/>
      <inkml:brushProperty name="color" value="#333333"/>
    </inkml:brush>
  </inkml:definitions>
  <inkml:trace contextRef="#ctx0" brushRef="#br0">157 390 6785 0 0,'-33'14'7286'0'0,"1"1"-3971"0"0,-21 10-1378 0 0,50-24-1868 0 0,1 1 0 0 0,-1-1 1 0 0,1 1-1 0 0,0 0 0 0 0,0 0 0 0 0,0 0 1 0 0,0 0-1 0 0,0 0 0 0 0,0 1 1 0 0,0-1-1 0 0,1 1 0 0 0,-1-1 0 0 0,1 1 1 0 0,0 0-1 0 0,-1-1 0 0 0,1 1 0 0 0,1 0 1 0 0,-1 0-1 0 0,0 0 0 0 0,1-1 1 0 0,-1 1-1 0 0,1 4 0 0 0,-1 0 77 0 0,1 1 0 0 0,0-1-1 0 0,0 1 1 0 0,1-1 0 0 0,-1 1 0 0 0,2-1-1 0 0,3 13 1 0 0,0-1 35 0 0,-4-15-149 0 0,0 0-1 0 0,0 0 0 0 0,1-1 0 0 0,-1 1 0 0 0,1 0 0 0 0,0 0 0 0 0,0-1 0 0 0,0 1 0 0 0,5 5 0 0 0,3 1 40 0 0,0-1 0 0 0,1 0 0 0 0,0 0-1 0 0,1-1 1 0 0,-1-1 0 0 0,2 0 0 0 0,13 6 0 0 0,-18-9-40 0 0,1-1 1 0 0,0 0 0 0 0,1 0 0 0 0,-1-1-1 0 0,0 0 1 0 0,1-1 0 0 0,-1 0-1 0 0,1 0 1 0 0,-1-1 0 0 0,1 0-1 0 0,11-2 1 0 0,-17 1-22 0 0,0-1 1 0 0,0 1-1 0 0,-1-1 0 0 0,1 0 0 0 0,0 0 0 0 0,0 0 1 0 0,-1-1-1 0 0,0 1 0 0 0,1-1 0 0 0,-1 0 1 0 0,0 0-1 0 0,0 0 0 0 0,-1 0 0 0 0,1-1 1 0 0,-1 1-1 0 0,1-1 0 0 0,-1 1 0 0 0,0-1 1 0 0,0 0-1 0 0,-1 0 0 0 0,1 0 0 0 0,-1 0 1 0 0,0 0-1 0 0,0 0 0 0 0,0 0 0 0 0,-1 0 1 0 0,1-6-1 0 0,-1-14 50 0 0,1 1 44 0 0,-5-39 0 0 0,2 53-77 0 0,1 1 1 0 0,-2-1 0 0 0,1 0 0 0 0,-1 1 0 0 0,0 0 0 0 0,-1 0 0 0 0,-8-14 0 0 0,8 16-12 0 0,2 2-5 0 0,0 0 0 0 0,-1 0 1 0 0,1 0-1 0 0,-1 1 1 0 0,0-1-1 0 0,0 1 0 0 0,0 0 1 0 0,0 0-1 0 0,-1 0 0 0 0,1 0 1 0 0,-1 0-1 0 0,-5-2 1 0 0,-1 0 13 0 0,1 0 0 0 0,-1 1 0 0 0,0 0 0 0 0,0 1 0 0 0,0 0 0 0 0,-1 1 0 0 0,1 0 0 0 0,0 1 0 0 0,-1 0 1 0 0,-18 0-1 0 0,21 2-44 0 0,0-1 0 0 0,0 2 0 0 0,0-1 0 0 0,1 1 0 0 0,-1 0 0 0 0,0 0 0 0 0,1 1 0 0 0,-1 0 0 0 0,1 0 0 0 0,0 1 0 0 0,0 0 0 0 0,-12 10 0 0 0,18-13-63 0 0,0 0 1 0 0,0 0 0 0 0,0 0-1 0 0,0 1 1 0 0,0-1-1 0 0,0 0 1 0 0,0 1-1 0 0,0-1 1 0 0,1 1 0 0 0,-1-1-1 0 0,1 1 1 0 0,-1-1-1 0 0,1 1 1 0 0,-1-1-1 0 0,1 1 1 0 0,0-1 0 0 0,0 1-1 0 0,0 0 1 0 0,0-1-1 0 0,0 1 1 0 0,0-1-1 0 0,0 1 1 0 0,0 0 0 0 0,1-1-1 0 0,-1 1 1 0 0,1-1-1 0 0,-1 1 1 0 0,1-1-1 0 0,0 1 1 0 0,-1-1 0 0 0,1 1-1 0 0,0-1 1 0 0,0 0-1 0 0,2 3 1 0 0,0-1-586 0 0,0 0-1 0 0,0 0 1 0 0,0 0 0 0 0,1 0 0 0 0,-1 0-1 0 0,1-1 1 0 0,-1 0 0 0 0,1 1 0 0 0,0-1-1 0 0,0-1 1 0 0,8 4 0 0 0,3 0-1854 0 0</inkml:trace>
  <inkml:trace contextRef="#ctx0" brushRef="#br0" timeOffset="1">42 100 9898 0 0,'-3'-13'7718'0'0,"4"6"-5491"0"0,1 6-2179 0 0,-1 1 1 0 0,1-1-1 0 0,0 0 0 0 0,0 0 1 0 0,0 1-1 0 0,0-1 0 0 0,0 1 0 0 0,0 0 1 0 0,0-1-1 0 0,3 1 0 0 0,-4 0 89 0 0,150-12 1499 0 0,-40 9-1192 0 0,-75 4-274 0 0,46-5 1 0 0,-61-3-66 0 0,-21 7-117 0 0,1 0 1 0 0,-1 0-1 0 0,1 0 0 0 0,-1-1 0 0 0,1 1 0 0 0,-1 0 0 0 0,1 0 0 0 0,-1 0 0 0 0,0-1 0 0 0,1 1 1 0 0,-1 0-1 0 0,1-1 0 0 0,-1 1 0 0 0,0 0 0 0 0,1-1 0 0 0,-1 1 0 0 0,0 0 0 0 0,1-1 1 0 0,-1 1-1 0 0,0-1 0 0 0,1 1 0 0 0,-1-1 0 0 0,0 1 0 0 0,0-1 0 0 0,0 1 0 0 0,1 0 1 0 0,-1-1-1 0 0,0 1 0 0 0,0-1 0 0 0,0 1 0 0 0,0-1 0 0 0,0 1 0 0 0,0-1 0 0 0,0 0 1 0 0,0 1-1 0 0,0-1 0 0 0,0 1 0 0 0,0-1 0 0 0,-1 0 0 0 0,-2-2-298 0 0,0 0-1 0 0,-1 1 0 0 0,1-1 1 0 0,-1 1-1 0 0,1-1 1 0 0,-1 1-1 0 0,0 0 1 0 0,0 1-1 0 0,0-1 1 0 0,0 1-1 0 0,0 0 1 0 0,0 0-1 0 0,0 0 0 0 0,-8-1 1 0 0,-8-2-1407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12.453"/>
    </inkml:context>
    <inkml:brush xml:id="br0">
      <inkml:brushProperty name="width" value="0.1" units="cm"/>
      <inkml:brushProperty name="height" value="0.1" units="cm"/>
      <inkml:brushProperty name="color" value="#333333"/>
    </inkml:brush>
  </inkml:definitions>
  <inkml:trace contextRef="#ctx0" brushRef="#br0">23 123 5289 0 0,'-7'7'6913'0'0,"-8"-5"-2154"0"0,14-2-4215 0 0,19-9 1264 0 0,196-38 1504 0 0,247-17-1542 0 0,-425 55-2773 0 0,-50 8-3278 0 0,-7-1 2170 0 0,4 2-6 0 0</inkml:trace>
</inkml:ink>
</file>

<file path=ppt/ink/ink8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5:35.649"/>
    </inkml:context>
    <inkml:brush xml:id="br0">
      <inkml:brushProperty name="width" value="0.1" units="cm"/>
      <inkml:brushProperty name="height" value="0.1" units="cm"/>
      <inkml:brushProperty name="color" value="#177D36"/>
      <inkml:brushProperty name="fitToCurve" value="1"/>
    </inkml:brush>
  </inkml:definitions>
  <inkml:trace contextRef="#ctx0" brushRef="#br0">2807 3480 19 0,'33'0'9'0,"19"-8"-11"0,-44 5 18 16,9-1-15-16,3-3 0 15,4 0-1-15,9 3 1 0,3 1-2 16,5-1 1-16,-1 4 1 16,-3 0 0-16,11-7-2 15,-3 7 0-15,-5 0-5 16,1 7 1-16</inkml:trace>
</inkml:ink>
</file>

<file path=ppt/ink/ink8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5:35.078"/>
    </inkml:context>
    <inkml:brush xml:id="br0">
      <inkml:brushProperty name="width" value="0.1" units="cm"/>
      <inkml:brushProperty name="height" value="0.1" units="cm"/>
      <inkml:brushProperty name="color" value="#177D36"/>
      <inkml:brushProperty name="fitToCurve" value="1"/>
    </inkml:brush>
  </inkml:definitions>
  <inkml:trace contextRef="#ctx0" brushRef="#br0">-557 3634 23 0,'32'-6'11'0,"25"2"-9"16,-37 8 17-16,13-4-19 15,-1 3 1-15,0 0 0 0,5 1 1 16,-5-4-3-16,5 0 1 16,-1-4-1-16,1-2 0 15,-1-2-6-15,9 1 0 16</inkml:trace>
</inkml:ink>
</file>

<file path=ppt/ink/ink8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6:49.453"/>
    </inkml:context>
    <inkml:brush xml:id="br0">
      <inkml:brushProperty name="width" value="0.1" units="cm"/>
      <inkml:brushProperty name="height" value="0.1" units="cm"/>
      <inkml:brushProperty name="color" value="#ED1C24"/>
      <inkml:brushProperty name="fitToCurve" value="1"/>
    </inkml:brush>
  </inkml:definitions>
  <inkml:trace contextRef="#ctx0" brushRef="#br0">1925 250 29 0,'0'3'14'0,"45"-50"-9"0,-21 37 16 0,12-5-21 16,9 8 1-16,4 0-1 15,4 7 0-15,-1 0 0 16,-4 0 0-16,-2 3 0 15,-10 1 0-15,0 0 0 16,-12-1 1-16,-3 1 0 16,-5-1 0-16,-4 1 0 15,9 6 1-15,-6 5-1 16,2 0 1-16,-1 3-1 16,0 3 1-16,-3 4-1 15,-2 1 1-15,-3 2-2 16,-4-2 1-16,0-5-1 15,1-6 1-15,-1-1-1 16,0-4 1-16,4 2-2 16,4-6 1-16,5-6-8 15,-2-6 0-15,2-6-3 0,-1 2 1 16</inkml:trace>
  <inkml:trace contextRef="#ctx0" brushRef="#br0" timeOffset="-374">2354 178 25 0,'-12'-4'12'0,"12"26"-11"16,0-16 22-16,8 6-20 16,-4 2 0-16,5 4 2 15,3 4 0-15,-4 2-6 16,-4 6 0-16,0-2 4 15,-4 1 0-15,4-4-1 16,-4-7 0-16,0-4-1 16,4-2 1-16,1-6-4 15,3 2 1-15,-1-4-10 16,1-8 1-16</inkml:trace>
  <inkml:trace contextRef="#ctx0" brushRef="#br0" timeOffset="181.02">2452 379 28 0,'-12'-11'14'0,"48"7"-16"0,-23 1 23 15,2-4-21-15,10 3 0 0,8 0 0 16,-2 1 1-16,6 0-1 16,-5-1 1-16,-3 0-3 15,0 0 0-15,-6-2-6 16,2-2 1-16</inkml:trace>
  <inkml:trace contextRef="#ctx0" brushRef="#br0" timeOffset="424.11">2837 188 38 0,'-13'-28'19'0,"17"17"-24"16,-4 11 34-16,5 3-29 15,-5 12 1-15,0 3 0 16,0 3 1-16,-5 8-2 16,1 0 0-16,0-1 1 15,0 2 0-15,0 2 0 16,4-4 0-16,4-6 0 16,4-4 0-16,5-10-4 0,-1-2 1 15,4-2-9-15,8-8 1 16</inkml:trace>
  <inkml:trace contextRef="#ctx0" brushRef="#br0" timeOffset="737.05">2942 192 31 0,'-16'-29'15'0,"16"22"-9"0,8 11 18 0,0-1-23 15,0 8 0 1,-3 7 2-16,-1 4 0 0,-1 2-4 15,-3 6 1-15,8-6 2 16,0 9 0-16,-4-8-1 16,5 4 1-16,3-8-1 15,4-3 0-15,4-3 0 16,0-8 0-16,5-3-1 16,-1-4 1-16,0 4-1 15,1-4 1-15,-5 0 0 16,-8 0 1-16,4 0-2 15,-4 0 0-15,-4-4-2 16,1 4 0-16,-1-4-5 16,-4-3 0-16,8-4-6 15,-4 4 0-15</inkml:trace>
  <inkml:trace contextRef="#ctx0" brushRef="#br0" timeOffset="1096.03">2995 256 31 0,'0'-14'15'0,"28"-11"-19"15,-15 18 31-15,2-4-27 16,6 0 0-16,3 1 0 15,0-5 1-15,13 1-7 16,-5-1 0-16,0 8-3 16,-7 7 1-16</inkml:trace>
  <inkml:trace contextRef="#ctx0" brushRef="#br0" timeOffset="935.03">3047 361 28 0,'4'-3'14'0,"21"-5"-15"0,-13 4 20 15,0 1-19-15,4-4 0 16,4-1 2-16,1 5 0 16,-1-4-4-16,0-1 1 15,-4 5-5-15,-8 0 0 0,1 3-2 16,-9 0 1-16</inkml:trace>
  <inkml:trace contextRef="#ctx0" brushRef="#br0" timeOffset="-2593.46">38 73 9 0,'-4'0'4'0,"4"0"5"0,0 0 4 0,0 0-11 15,0 0 0-15,0 0 2 16,4 0 1-16,0 4-6 15,-4-1 1-15,0 12 3 16,0-1 1-16,0 4-1 16,0 7 0-16,4 1 0 15,4 2 0-15,0 1-1 16,8 4 0-16,-4 3 0 16,4 0 0-16,-3-4-1 15,-5-10 0-15,-4-1 0 0,-4-3 0 16,-4-7 0-16,0-1 1 15,-4-10-1-15,-5-6 0 16,1-12 0-16,-4-12 0 16,-4-6-1-16,8-6 1 15,-1-6-1-15,1 6 1 16,4 2-2-16,4 8 1 16,0-4-1-16,4 10 1 15,8 1-1-15,4 4 1 16,9 3-1-16,3 3 0 15,4 4 0-15,5 4 1 0,-1 7-1 16,-4 4 1-16,-3 2-1 16,-9 6 1-16,-4-1 0 15,-8 2 0-15,-4 5 0 16,-4-3 0-16,-4 7 0 16,-4-4 0-16,-4 4 0 15,-1-4 1-15,1-4-1 16,0-3 1-16,4 0-1 15,8-5 0-15,4 6 0 16,12-9 0-16,8-3 0 16,5 3 0-16,3 1 0 15,0 4 0-15,-3 6-1 16,-1 4 1-16,-4 0 0 16,-8 0 0-16,-4 4-1 15,-8 2 1-15,-4 2 0 16,-4-4 0-16,-4-8 0 15,-4 0 0-15,-4 0 1 16,-1-2 0-16,-7-6-1 16,4 2 1-16,-1-4 0 0,5-1 0 15,4 0-3-15,4-3 1 16,4-3-5-16,12-4 1 16,8-7-5-16,8-8 0 15</inkml:trace>
  <inkml:trace contextRef="#ctx0" brushRef="#br0" timeOffset="-2252.2">479 149 13 0,'-20'-4'6'0,"-4"1"7"0,20 3 3 0,4 3-15 15,0 1 1-15,4 7 0 16,0 7 1-16,4 3-3 15,0 4 1-15,0 4 2 16,0 0 0-16,-4-1-1 16,-4 2 1-16,4-2-1 15,-4-2 1-15,4-5-3 16,-4-10 1-16,4-1 0 16,8-2 0-16,5-1-1 15,3 0 1-15,0-3-1 16,0 0 0-16,1 2 0 15,-1-2 1-15,0 4-1 16,4-8 1-16,-7 0-1 0,-5 3 0 16,-4-3-5-16,-4 0 1 15,-4 0-6-15,8-11 1 16</inkml:trace>
  <inkml:trace contextRef="#ctx0" brushRef="#br0" timeOffset="-1595.23">447 188 22 0,'-12'-7'11'0,"44"0"-17"16,-20 0 23-16,12 0-17 0,1-4 1 15,-1-7-1-15,4 7 1 16,1 0-1-16,-1 4 0 16,1 0 1-16,-9 3 0 15,-4 4 1-15,-8 7 1 16,0 4 0-16,-4 4 0 15,0 10 0-15,-4-4 0 16,4 5 0-16,4 2 0 16,1 1-1-16,-1 0 0 0,0-1-1 15,-4 5 1-15,0-4-2 16,0-7 1-16,0-4-1 16,0 0 1-16,0-4-1 15,0-4 1-15,4-2-1 16,4-4 1-16,5 2 0 15,3-2 0-15,4 4-1 16,5-8 1-16,2-8-1 16,2 4 1-16,-4 1-3 15,-1 3 1-15,-8 0-4 16,1 0 0-16,-9-3-6 16,3 3 1-16</inkml:trace>
  <inkml:trace contextRef="#ctx0" brushRef="#br0" timeOffset="-2040.89">451 400 24 0,'-8'-18'12'0,"28"15"-13"0,-8 0 16 0,8-5-15 16,5 1 1-16,-1 0-1 15,0-1 1-15,1 2-3 16,-5 2 1-16,0-4-5 15,0 2 1-15,-12-2-2 16,1 1 1-16</inkml:trace>
  <inkml:trace contextRef="#ctx0" brushRef="#br0" timeOffset="-659.33">1248 253 27 0,'-11'-11'13'0,"-14"-14"-13"0,21 18 20 16,0 7-18-16,-4 4 0 15,-4-4 0-15,-1 3 1 16,2 8-4-16,-5 3 1 0,-1 4 2 16,5 4 0-16,0 0 0 15,-1-1 0-15,6 4-1 16,3 4 1-16,12-8-1 16,4-3 0-16,4 0 0 15,9-6 0-15,-1-6 0 16,0 2 0-16,0-8 0 15,1 0 0-15,-9-11 0 16,-4-4 0-16,-8-3 0 16,-4 0 0-16,-4 0 0 15,-4 0 0-15,-5 0-1 16,-2 4 0-16,-10 0 0 16,9 3 0-16,4 4-1 15,3-1 1-15,6-2-1 16,3 6 1-16,7-3-1 15,6-4 1-15,-5 4-1 16,4 0 1-16,1-4 0 16,-1 4 0-16,0-7 0 15,0-4 0-15,4 3-1 16,0 1 1-16,-3 7-1 0,-1-1 1 16,0 8-1-16,-5 4 0 15,-2 7 0-15,-5 10 1 16,0 1-1-16,0 3 1 15,4 0 0-15,0 4 0 16,0 0 0-16,0 3 1 16,4-3 0-16,0-11 0 15,5 0-1-15,-1-3 1 0,-1-9 0 16,6 6 0-16,3-9 0 16,1-3 0-16,-2-7 0 15,-2-4 0-15,-5-4-1 16,0 1 1-16,-4-4-1 15,1 4 1-15,-1 0-2 16,0 2 1-16,-5 2-1 16,5 2 1-16,1 8-1 15,-5 0 0-15,0 8 0 16,0-1 1-16,4 8 0 16,0 3 0-16,9 3 0 15,-5-3 1-15,8 0 0 16,0-7 0-16,1-1 0 15,2-2 1-15,-2-1-1 16,3-4 0-16,-3-9 0 16,-2-6 1-16,-6-2-1 15,-5-8 1-15,0 1-1 16,-8-4 0-16,0-4 0 0,-4 0 0 16,0 4-2-16,4 0 0 15,0 3-2-15,-4 0 1 16,8 12-3-16,4-1 0 15,4 4-7-15,1 0 0 16,6 0 0-16,6 3 0 16</inkml:trace>
  <inkml:trace contextRef="#ctx0" brushRef="#br0" timeOffset="1847.74">3756 127 28 0,'-40'-32'14'0,"28"28"-11"0,12 1 19 0,16-1-22 16,-4-3 0-16,4 0 1 16,21-1 0-16,3 1-1 15,5-1 0-15,-1-2 0 16,-3 2 1-16,-9 5-1 15,-12 0 0-15,-7 3-4 16,-9 3 0-16,-8 0-5 16,-5 5 1-16</inkml:trace>
  <inkml:trace contextRef="#ctx0" brushRef="#br0" timeOffset="1624.77">3768 127 28 0,'-8'-7'14'0,"16"-11"-13"16,-8 22 24-16,0-4-24 15,0 0 1-15,4 7 1 16,-4 11 1-16,0 11-5 16,0 3 1-16,0 0 3 15,0 4 0-15,0 0-1 16,0 0 0-16,0-7-1 0,9 0 1 15,-5-7-1-15,4-8 0 16,0-4-2-16,0 2 0 16,0-6-5-16,4-2 1 15,0-4-7-15,9-7 1 16</inkml:trace>
  <inkml:trace contextRef="#ctx0" brushRef="#br0" timeOffset="2013.75">3760 318 30 0,'0'4'15'0,"29"-22"-16"0,-17 10 24 16,4 1-23-16,8-4 0 16,5 1 0-16,-1-2 0 15,8 6-4-15,-3-2 0 16,-9 1-4-16,-4 7 0 16</inkml:trace>
  <inkml:trace contextRef="#ctx0" brushRef="#br0" timeOffset="2420.6">4331 242 28 0,'-16'-10'14'0,"4"10"-17"15,8-8 23-15,0 4-20 16,-5 1 0-16,-2 0 2 15,-5 3 0-15,-1 6-1 16,-7 2 0-16,4 6 2 16,-5 0 0-16,1 4 0 15,0 4 0-15,4 0-1 16,-5 0 1-16,13-1-2 16,8 4 1-16,4-3-1 15,4-8 1-15,16 0-1 16,5-2 0-16,-1-6 0 15,12 2 0-15,-3-8-1 0,-1-8 1 16,-7-6 0-16,-5 0 0 16,-4 3 0-16,-8-7 0 15,-4-3-1-15,-4-1 0 16,-4 4-3-16,0-4 1 16,-4 8-4-16,-1 6 0 15,6 2-6-15,3 6 0 16</inkml:trace>
  <inkml:trace contextRef="#ctx0" brushRef="#br0" timeOffset="2762.59">4413 149 37 0,'-17'-15'18'0,"17"41"-22"16,4-19 30-16,-4 7-26 15,8 1 0-15,-3 6 2 16,-5 4 0-16,8 4-1 16,-8-4 0-16,0 4 1 15,-8 4 1-15,8-9-1 16,0-2 1-16,0 0-2 16,12-4 1-16,0-4-1 15,8-6 0-15,4-5-1 16,16 0 1-16,1 1 0 15,-8-4 0-15,7 0 0 0,-11 8 0 16,-1-8 0-16,-12 3 0 31,-4 0-7-31,-3-6 1 16,-5 6-8-16,-4 1 0 16</inkml:trace>
  <inkml:trace contextRef="#ctx0" brushRef="#br0" timeOffset="3438.75">4777 167 29 0,'-12'-11'14'0,"7"-3"-10"0,5 14 18 15,9 3-22-15,-1 4 0 16,4-3 2-16,13 0 0 0,3-1-2 16,0 1 0-16,5-1 1 15,-1 1 1-15,-4 3-1 16,0 0 1-16,-3 4-1 16,-1 4 0-16,-11 6 0 15,-1 0 1-15,-1 9-1 16,-11-2 1-16,-4 1-1 15,-3 0 1-15,-5-4-1 16,8-7 0-16,-5 0 0 16,-3-3 0-16,-8-1-1 15,-4-7 1-15,-1-4 0 16,-7 1 0-16,8-4 0 16,3 8 0-16,-3-8-1 15,12 0 0-15,8 3-5 16,-1 0 0-16,14-3-7 15,11-3 0-15</inkml:trace>
  <inkml:trace contextRef="#ctx0" brushRef="#br0" timeOffset="3048.59">4830 274 39 0,'3'-21'19'0,"10"18"-22"15,-1 3 28-15,-4 3-25 16,-4 4 1-16,4 4 2 15,-8 7 0-15,0 3-3 16,-8 5 0-16,8 6 2 16,-4-6 1-16,-4-5 0 15,8 0 0-15,0 1-1 16,8-4 0-16,-4 0-2 16,-4-10 0-16,8-2-6 15,1-6 1-15,-5-3-8 16,4 0 0-16</inkml:trace>
</inkml:ink>
</file>

<file path=ppt/ink/ink8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6:41.977"/>
    </inkml:context>
    <inkml:brush xml:id="br0">
      <inkml:brushProperty name="width" value="0.1" units="cm"/>
      <inkml:brushProperty name="height" value="0.1" units="cm"/>
      <inkml:brushProperty name="color" value="#ED1C24"/>
      <inkml:brushProperty name="fitToCurve" value="1"/>
    </inkml:brush>
  </inkml:definitions>
  <inkml:trace contextRef="#ctx0" brushRef="#br0">-1986-328 22 0,'-4'-21'11'0,"12"-4"-9"16,-4 10 12-16,4 1-14 0,0 3 0 16,0-3 3-16,-4-1 1 15,-4 4-3-15,0 4 1 16,0 7 3-16,-4 4 1 16,0 7 1-16,0 7 1 15,-4 3 0-15,4 9 0 16,0-2-1-16,0 1 0 15,0 10 0-15,4 12 0 16,4 10-2-16,4 15 0 0,0 6-2 16,4 12 1-16,0-11-2 15,-4 3 1-15,1-3-2 16,-1 0 1-16,-4 0-1 16,0-8 0-16,-4-10 0 15,0-14 0-15,4-8 0 16,0-7 1-16,-4-15-2 15,0-10 1-15,-4-7-1 16,-4-11 1-16,-4-15 0 16,-9-7 0-16,-7-10-2 15,-8-5 0-15,-5-2 0 16,-4 2 0-16,9 8-1 16,4 8 1-16,3 2-1 15,9 8 0-15,4 0 1 16,4 8 0-16,-1-1 0 15,5 7 1-15,4-3-1 16,0 7 0-16,4 4 0 0,4 6 1 16,8 8 1-16,5 8 0 15,3 6 0-15,8 0 1 16,5 12-1-16,3-5 1 16,-3 1-1-16,-1-4 1 15,-8-11-1-15,1-7 0 16,-5-7 0-16,-4-15 0 15,0-10-1-15,-4-8 1 16,1-7 0-16,-1-3 0 0,0 0-1 16,-4-1 0-16,4 7-6 15,-8 8 0-15,4 5-9 16,4 9 0-16,5 11-6 16,-5-7 1-16</inkml:trace>
</inkml:ink>
</file>

<file path=ppt/ink/ink8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6:34.921"/>
    </inkml:context>
    <inkml:brush xml:id="br0">
      <inkml:brushProperty name="width" value="0.1" units="cm"/>
      <inkml:brushProperty name="height" value="0.1" units="cm"/>
      <inkml:brushProperty name="fitToCurve" value="1"/>
    </inkml:brush>
  </inkml:definitions>
  <inkml:trace contextRef="#ctx0" brushRef="#br0">-681-283 18 0,'-4'0'9'0,"12"-18"-4"0,-4 11 9 15,-1-1-11-15,2 1 0 0,-1 0 3 16,-4 0 0-16,0 7-7 16,0 3 1-16,0 5 4 15,-4 6 0-15,-1 4 0 16,2 0 0-16,3 14-1 16,0 8 0-16,3 10 0 15,2 4 1-15,7 11-1 16,-4 10 1-16,0 12-1 15,4-4 1-15,-3 7-2 16,-1 0 0-16,4-11-2 16,-4-3 1-16,0-4-1 15,0 0 1-15,0-11-1 16,-4-4 0-16,4-10 0 16,-4-14 0-16,1-4 0 15,-1-11 1-15,0 0-2 16,-4 0 1-16,0-11-3 0,0-7 0 15,0-11-5-15,0 1 1 16,0-5-7-16,8 4 1 16</inkml:trace>
</inkml:ink>
</file>

<file path=ppt/ink/ink8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6:53.057"/>
    </inkml:context>
    <inkml:brush xml:id="br0">
      <inkml:brushProperty name="width" value="0.1" units="cm"/>
      <inkml:brushProperty name="height" value="0.1" units="cm"/>
      <inkml:brushProperty name="color" value="#ED1C24"/>
      <inkml:brushProperty name="fitToCurve" value="1"/>
    </inkml:brush>
  </inkml:definitions>
  <inkml:trace contextRef="#ctx0" brushRef="#br0">58 6 46 0,'-49'4'23'0,"34"-12"-30"0,15 3 39 16,0 5-36-16,0 0 0 0,5 0-19 16,10 9 0-16</inkml:trace>
</inkml:ink>
</file>

<file path=ppt/ink/ink8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8:09:08.772"/>
    </inkml:context>
    <inkml:brush xml:id="br0">
      <inkml:brushProperty name="width" value="0.1" units="cm"/>
      <inkml:brushProperty name="height" value="0.1" units="cm"/>
      <inkml:brushProperty name="color" value="#3165BB"/>
      <inkml:brushProperty name="fitToCurve" value="1"/>
    </inkml:brush>
  </inkml:definitions>
  <inkml:trace contextRef="#ctx0" brushRef="#br0">5 43 16 0,'-4'0'8'0,"8"-7"-3"16,-4 7 8-16,0-7-12 16,0-1 1-16,0 8 1 0,5-7 1 15,-5 7-5-15,7 0 1 16,1 0 2-16,-8 0 0 15,8-3 0-15,-4-1 0 16,5 4-1-16,-1 0 1 16,0-4-1-16,0 4 1 15,0-3-1-15,1-1 1 16,2 4-1-16,1 4 1 16,-4-4-2-16,-8 0 1 15,9 0 0-15,-9 0 0 16,8 0-1-16,-4 0 1 0,4 3-1 15,-4-3 1-15,4 4-1 16,0 0 1-16,0 3-1 16,0 0 0-16,0 0 0 15,5 0 1-15,-1 1-1 16,0-5 0-16,0 4 0 16,4 1 1-16,-4-1-1 15,1 4 1-15,3-1-1 16,-4 5 0-16,-4-1 0 15,0-3 0-15,0 0 0 16,0 3 0-16,0 1 0 16,-4 3 0-16,5 0 0 15,-5 6 1-15,4-2-1 16,-4-4 0-16,0 0 0 16,0 0 0-16,0-4 0 15,0 4 1-15,0 0-1 16,0 0 0-16,-4 0 0 0,0-3 1 15,0 0-1-15,0-1 0 16,0 1 0-16,-4-2 0 16,0-1 0-16,0-1 1 15,0 2-1-15,0 5 0 16,0-6 0-16,0-1 1 16,0 7-1-16,-4-8 0 15,3 1 0-15,1-4 0 16,-4-3 0-16,0 3 0 15,0 0 0-15,0 1 0 16,-4 2 0-16,4 1 0 16,0 0 0-16,-9-1 0 0,9 2 0 15,0-2 0-15,0 4-1 16,1 1 1-16,-2 0 0 16,1-5 1-16,0 4-1 15,4-2 0-15,0 2 0 16,0-4 0-16,0 2-1 15,-1-6 1-15,1 2 0 16,0 2 0-16,4-2 0 16,0-1 0-16,0 4-1 15,0-4 1-15,4 0 0 16,0 1 0-16,1 2 0 16,-1 1 0-16,4 4-1 15,0-5 1-15,0 1 0 16,0-4 1-16,0 1-1 15,0 2 0-15,0 1 0 0,0-8 0 16,1 5 0-16,3-1 0 16,-8-4 0-16,0 5 0 15,-4-1 0-15,0 4 0 16,0-4 0-16,-4 0 1 16,0 0-1-16,-4 5 1 15,4-2-1-15,-1-7 0 16,-3 5 0-16,0 2 0 15,0 1 0-15,1-4 0 16,-2 4 0-16,5-4 0 16,-4 1 0-16,4 2 0 15,-4-2 0-15,4-1 0 0,0 1 0 16,-1-5 0-16,1 4 0 16,0 1 0-16,0-5 0 15,4-3 0-15,-4 3-1 16,0 4 1-16,4 1-1 15,-4-1 1-15,4 1 0 16,-4 6 0-16,4-10 0 16,0 2 0-16,0 2 0 15,0-4 0-15,0 2 0 16,0-2 0-16,0 0 0 16,0 0 0-16,0 2 0 15,0 2 0-15,0 2 0 16,0 2 0-16,4 2 0 15,-4 0 0-15,4 0 0 0,-4 1 0 16,4 0 0-16,0-1 0 16,0 0 0-16,0 0 0 15,0-3 0-15,1 0 0 16,3 3-1-16,0 4 1 16,0 4 0-16,0-4 0 15,1 4 0-15,-2-1 0 16,1 1 0-16,0 3 0 15,5-7 0-15,3 0 0 16,-4 0 0-16,-4 1 0 16,0-1 0-16,0 0 0 0,0 0 0 15,0 0 0-15,0 0 0 16,1 3 1-16,-1-3-1 16,0 3 1-16,0-3-1 15,0-3 1-15,0-4-1 16,0-1 1-16,0 5-1 15,0-1 0-15,1 1 0 16,-1 6 0-16,0-3 0 16,0 0 0-16,0 0 0 15,0-3 1-15,0-1-1 16,-4 0 1-16,0-3-1 16,0 4 0-16,0-1 0 15,-4 0 1-15,0 8-1 16,0-4 0-16,0 4 0 15,0-4 0-15,4 0 0 16,-4 0 0-16,0 0 0 0,0 0 1 16,0-4-1-16,0 0 0 15,0 1 0-15,0-1 1 16,-4 1-1-16,0-5 0 16,0 1 0-16,0 0 1 15,-4 0-1-15,0 0 0 16,-4 3 0-16,0-3 0 15,0-4 0-15,-1 4 1 16,1 0-1-16,-4-1 0 0,4-2 0 16,0-1 0-1,4 0 0-15,-1-3 1 0,1-4-1 16,0 0 1-16,4-8-1 16,0 5 1-16,0-1-3 15,0 4 0-15,4 0-7 16,-4 0 1-16,8 4-4 15,0-4 0-15</inkml:trace>
</inkml:ink>
</file>

<file path=ppt/ink/ink8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5:35.424"/>
    </inkml:context>
    <inkml:brush xml:id="br0">
      <inkml:brushProperty name="width" value="0.1" units="cm"/>
      <inkml:brushProperty name="height" value="0.1" units="cm"/>
      <inkml:brushProperty name="color" value="#177D36"/>
      <inkml:brushProperty name="fitToCurve" value="1"/>
    </inkml:brush>
  </inkml:definitions>
  <inkml:trace contextRef="#ctx0" brushRef="#br0">1828 3517 11 0,'20'7'5'0,"29"-7"1"16,-33-4 5-16,8 4-11 15,5 0 0-15,2-3-4 0,-2-1 1 16,4-3 1-16,3 0 0 16</inkml:trace>
</inkml:ink>
</file>

<file path=ppt/ink/ink8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7:55:35.288"/>
    </inkml:context>
    <inkml:brush xml:id="br0">
      <inkml:brushProperty name="width" value="0.1" units="cm"/>
      <inkml:brushProperty name="height" value="0.1" units="cm"/>
      <inkml:brushProperty name="color" value="#177D36"/>
      <inkml:brushProperty name="fitToCurve" value="1"/>
    </inkml:brush>
  </inkml:definitions>
  <inkml:trace contextRef="#ctx0" brushRef="#br0">680 3580 18 0,'24'-11'9'0,"29"-7"-8"0,-33 14 9 0,4 1-11 16,9 3 1-16,-1 0-1 16,5 0 1-16,3 3 0 15,5-3 1-15,-1 4-1 16,8-4 0-16,-7-4-1 15,-9 1 0-15,1-5-4 16,3 1 1-16</inkml:trace>
</inkml:ink>
</file>

<file path=ppt/ink/ink8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19-06-10T18:09:10.813"/>
    </inkml:context>
    <inkml:brush xml:id="br0">
      <inkml:brushProperty name="width" value="0.1" units="cm"/>
      <inkml:brushProperty name="height" value="0.1" units="cm"/>
      <inkml:brushProperty name="color" value="#3165BB"/>
      <inkml:brushProperty name="fitToCurve" value="1"/>
    </inkml:brush>
  </inkml:definitions>
  <inkml:trace contextRef="#ctx0" brushRef="#br0">549-74 36 0,'8'-12'18'0,"24"-9"-22"15,-24 10 31-15,9 0-27 16,-1 0 0-16,4 0 0 15,0 1 1-15,9-1-1 16,-9 4 1-16,0-1-2 16,0-2 1-16,-3 2-10 15,-1 2 1-15</inkml:trace>
  <inkml:trace contextRef="#ctx0" brushRef="#br0" timeOffset="522.04">938 124 25 0,'-8'18'12'0,"8"-18"-5"0,0 0 12 0,4-8-17 15,0 4 0-15,4-6 0 16,0-4 1-16,0-4-4 15,4-4 1-15,-4-4 2 16,0 2 0-16,0-17-2 16,1 2 1-16,-1-1-1 15,0-3 1-15,4 7-1 16,-4 4 0-16,0 3-1 16,0 8 1-16,0 3-1 15,4 3 0-15,-3 4 1 16,3 4 0-16,0 7 0 15,0 0 0-15,0 15 1 16,0 6 0-16,0 12 0 16,1 3 1-16,-1-4-1 15,4 7 0-15,-8-6 0 16,0 3 1-16,0-3-1 16,0-5 0-16,5-2-1 15,-5-5 0-15,0-6-6 16,0-1 1-16,-8-7-6 0,4 0 1 15</inkml:trace>
  <inkml:trace contextRef="#ctx0" brushRef="#br0" timeOffset="681.05">966-79 30 0,'0'0'15'0,"8"11"-19"0,0-14 23 0,4 0-19 16,5 3 0-16,3 0 1 16,0 3 1-16,4 0-2 15,5-3 0-15,3 0-7 16,1 7 0-16</inkml:trace>
  <inkml:trace contextRef="#ctx0" brushRef="#br0" timeOffset="1248.94">1343-237 26 0,'-8'-7'13'0,"16"10"-13"15,0-3 21-15,0-6-21 16,4-2 1-16,4 4 1 16,-3-2 0-16,7-2-2 15,4 4 0-15,4 4 1 16,5 4 1-16,-1 10-1 15,1 1 0-15,-1 6 0 16,-4 1 0-16,-3 0-1 16,-5 3 1-16,-8-4 0 15,-4 5 0-15,-4-5 0 16,-8 4 0-16,-4 1-1 16,-4-1 1-16,-4 1 0 15,-4-5 0-15,-1-3-1 0,1-7 0 16,0-1 1-16,4-2 0 15,3-8-1-15,1-4 1 16,4 0-6-16,4-2 1 16,4-9-6-16,12 4 0 15</inkml:trace>
  <inkml:trace contextRef="#ctx0" brushRef="#br0" timeOffset="916.06">1440-229 30 0,'-4'-8'15'0,"8"30"-12"0,0-12 22 15,0 12-24-15,0 4 1 16,0-2 0-16,0 5 0 15,-4 4-3-15,0-5 1 16,0 1 1-16,0-4 1 16,0-10-1-16,0-4 1 15,0 0-3-15,4-11 0 16,0-8-7-16,0-3 0 16,0-2-3-16,-4-2 1 15</inkml:trace>
  <inkml:trace contextRef="#ctx0" brushRef="#br0" timeOffset="-968.17">-2-10 30 0,'-8'-7'15'0,"28"-4"-11"0,-12 7 21 16,5 1-24-16,2 3 1 16,6-3 0-16,3 3 0 15,-4 0-3-15,5 0 1 16,3 0 1-16,0 0 1 15,1 0-1-15,-1-5 0 16,8 2-4-16,-7-4 0 16,-4-1-7-16,-6 5 0 15</inkml:trace>
  <inkml:trace contextRef="#ctx0" brushRef="#br0" timeOffset="-1226.17">136-334 30 0,'4'-11'15'0,"8"4"-15"0,-12 7 25 0,0 0-24 15,4 7 1 1,0 4 0-16,-4 0 0 0,-4 7-2 16,4 14 0-16,-4 12 1 15,4-8 1-15,-4 6-1 16,0 2 1-16,0-5-1 15,4 4 0-15,0-10 0 16,0-7 0-16,0-8 0 16,4 0 0-16,0-8-6 15,-4-10 1-15,0 0-7 16,0 0 0-16</inkml:trace>
  <inkml:trace contextRef="#ctx0" brushRef="#br0" timeOffset="-735.18">416-277 28 0,'0'8'14'0,"0"2"-13"15,0-6 16-15,-5 4-14 16,1 10 0-16,-4 3 1 16,0 8 1-16,4-1-6 15,0 1 1-15,0 1 3 16,4 6 0-16,0-8-2 15,0 1 1-15,0-1 0 16,4-5 0-16,0-5-3 16,0-4 0-16,0-4-8 0,0-2 0 15,0-4-2-15,4-16 1 16</inkml:trace>
  <inkml:trace contextRef="#ctx0" brushRef="#br0" timeOffset="-419">549-251 26 0,'-4'-4'13'0,"4"30"-13"0,0-23 21 16,0 12-18-16,0-1 0 16,0 8 1-16,0-1 1 0,0 8-6 15,0-4 1-15,0 4 3 16,4 4 0-16,0-2-1 15,0 2 0-15,4-11-2 16,5-8 1-16,2-3-1 16,6 0 1-16,3-1 0 15,4 2 0-15,1-6 0 16,-5-2 0-16,0-8 0 16,1 4 1-16,-5 0-3 15,-4 4 1-15,-4-14-6 16,-4 16 1-16,0 2-7 15,4-4 1-15</inkml:trace>
  <inkml:trace contextRef="#ctx0" brushRef="#br0" timeOffset="-207">561 48 26 0,'-12'-11'13'0,"28"8"-12"0,-3 3 17 16,2-8-18-16,6 1 1 16,3-1 0-16,0 5 0 15,5-4-1-15,-5 4 1 16,-4-5-2-16,-4 4 1 0,1 1-7 16,-5 3 0-16</inkml:trace>
  <inkml:trace contextRef="#ctx0" brushRef="#br0" timeOffset="1562.16">1845-229 33 0,'8'3'16'0,"13"40"-13"0,-21-29 26 0,4 8-28 16,-4 0 1-16,0-1 0 16,0 1 0-16,0-1-3 15,4 2 0-15,0-2 2 16,4-3 1-16,3 0-2 15,6 0 1-15,3-7-1 16,1 3 1-16,-2-3-1 16,2-4 1-16,-5-3-1 15,1 0 1-15,3-1 1 16,0-3 0-16,0-7-3 16,1 3 1-16,-5-3-11 15,-4 0 0-15,-4 7-1 0,0-8 1 16</inkml:trace>
  <inkml:trace contextRef="#ctx0" brushRef="#br0" timeOffset="2583.27">1865-169 29 0,'9'-14'14'0,"19"-4"-19"16,-20 14 26-16,8-2-21 16,4 2 0-16,5-4 0 15,-1 8 0-15,-4 0-1 0,1 0 1 16,-1 4 0-16,4-8 1 15,0 4-1-15,1 4 0 16,-5 0 2-16,4 0 0 16,-3 2 1-16,-1 2 0 15,-4 6 0-15,0 0 0 16,-4 4 0-16,1 4 1 16,-5-3-3-16,-4 2 1 15,7 4-1-15,-2 1 1 16,-1-5-1-16,-4-3 0 0,0 3-1 15,0-9 1-15,0-6 0 16,0 2 0-16,-4-8 1 16,0 0 0-16,0-8 0 15,0-3 0-15,-4-2-1 16,0-10 1-16,0-2-1 16,4-4 1-16,0-2-2 15,4-2 0-15,4 1-1 16,0-1 1-16,9 8-1 15,-5-1 0-15,4 12-1 16,0 4 1-16,-8-2 0 16,8 6 0-16,1-2-1 15,-2 8 0-15,6 8 1 16,-1 6 0-16,1 0 1 16,-6 4 0-16,2 4-1 15,-9 0 1-15,4-4 2 16,-12 3 0-16,0-3-1 15,-12 0 1-15,0-4-1 0,-5 1 1 16,2-5 0-16,-2-2 0 16,-3-1-2-16,8 1 1 15,-4-2-1-15,4 1 0 16,4-7 0-16,-1 8 1 16,5-1-1-16,-4-4 1 15,8 2 0-15,0 1 0 16,8-2-1-16,0 7 1 15,5-4 0-15,2 1 0 0,2 2-1 16,-1-2 1-16,5-2-1 16,-1 9 1-16,0-4-1 15,0 3 1-15,-4-3 0 16,-7 0 1-16,-1-1-2 16,-4-10 0-16,3 8-4 15,-7-4 1-15,0-1-10 16,0 0 0-16,-7 9-2 15,7-12 0-15</inkml:trace>
  <inkml:trace contextRef="#ctx0" brushRef="#br0" timeOffset="1758.16">1910-20 39 0,'16'-8'19'0,"21"1"-29"0,-25 7 38 0,8-3-27 15,-4-2 0-15,0 5-1 16,1-3 1-16,-2 3-10 16,-2-7 0-16,3 14 0 15,0-14 0-15</inkml:trace>
  <inkml:trace contextRef="#ctx0" brushRef="#br0" timeOffset="2765.29">2809 84 40 0,'0'0'20'0,"-4"18"-27"0,4-8 37 16,0-6-30-16,0 0 0 15,-8 0-21-15,8-1 1 16</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12.933"/>
    </inkml:context>
    <inkml:brush xml:id="br0">
      <inkml:brushProperty name="width" value="0.1" units="cm"/>
      <inkml:brushProperty name="height" value="0.1" units="cm"/>
      <inkml:brushProperty name="color" value="#333333"/>
    </inkml:brush>
  </inkml:definitions>
  <inkml:trace contextRef="#ctx0" brushRef="#br0">6 584 7354 0 0,'-5'4'9864'0'0,"15"-17"-7633"0"0,21-22-1832 0 0,-7 15 310 0 0,1 2 0 0 0,1 0 0 0 0,34-18 0 0 0,89-36 566 0 0,-40 22-773 0 0,-35 4-221 0 0,-41 24-171 0 0,-30 21-89 0 0,0-1 0 0 0,0 0 0 0 0,0-1 0 0 0,-1 1 0 0 0,1 0 0 0 0,-1-1 0 0 0,1 0 0 0 0,-1 1 0 0 0,0-1 0 0 0,0 0 1 0 0,3-6-1 0 0,-5 8-6 0 0,1-1 0 0 0,-1 0 0 0 0,1 1 0 0 0,-1-1 0 0 0,0 1 0 0 0,0-1 0 0 0,0 0 0 0 0,0 1 0 0 0,0-1 0 0 0,0 1 0 0 0,0-1 1 0 0,0 0-1 0 0,-1 1 0 0 0,1-1 0 0 0,-1 1 0 0 0,1-1 0 0 0,-1 1 0 0 0,1-1 0 0 0,-1 1 0 0 0,0-1 0 0 0,0 1 0 0 0,0 0 0 0 0,0-1 0 0 0,0 1 1 0 0,0 0-1 0 0,0 0 0 0 0,-3-2 0 0 0,-12-11 48 0 0,0 1 1 0 0,-1 1-1 0 0,-1 1 0 0 0,-30-15 1 0 0,-84-30-10 0 0,45 21-82 0 0,82 33 27 0 0,0 0 1 0 0,-1 0 0 0 0,1 0-1 0 0,-1 1 1 0 0,1 0 0 0 0,-1 0-1 0 0,0 0 1 0 0,0 1 0 0 0,-5 0 0 0 0,8 0 0 0 0,0 0-1 0 0,0 1 1 0 0,1-1 0 0 0,-1 1 0 0 0,0 0 0 0 0,1 0 0 0 0,-1 0 0 0 0,1 0 0 0 0,-1 0 0 0 0,1 1 0 0 0,0-1 0 0 0,-1 1 0 0 0,1 0 0 0 0,0-1 0 0 0,0 1 0 0 0,0 0 0 0 0,0 0 0 0 0,0 0 0 0 0,1 0 0 0 0,-4 5 0 0 0,1 1-11 0 0,-1 1 0 0 0,1 0 0 0 0,1 0 0 0 0,-1 0 0 0 0,1 0 0 0 0,1 0 0 0 0,0 1 0 0 0,0-1 0 0 0,1 1 0 0 0,0 0 0 0 0,1-1 0 0 0,0 1 0 0 0,1-1 0 0 0,0 1 0 0 0,2 13 0 0 0,5 8-12 0 0,2-2 0 0 0,0 1 1 0 0,21 38-1 0 0,-9-18 37 0 0,-21-48-21 0 0,12 35 74 0 0,-10-18-94 0 0,-3-19 20 0 0,0 0 0 0 0,0 1 0 0 0,0-1 1 0 0,0 1-1 0 0,0-1 0 0 0,0 1 0 0 0,-1-1 0 0 0,1 0 0 0 0,0 1 0 0 0,0-1 0 0 0,0 0 0 0 0,0 1 0 0 0,-1-1 0 0 0,1 1 0 0 0,0-1 0 0 0,0 0 0 0 0,-1 1 0 0 0,1-1 0 0 0,0 0 0 0 0,0 0 0 0 0,-1 1 0 0 0,1-1 0 0 0,0 0 0 0 0,-1 0 0 0 0,1 1 0 0 0,-1-1 0 0 0,1 0 0 0 0,-1 0 0 0 0,-1 0-292 0 0,0-1-1 0 0,0 0 1 0 0,0 0-1 0 0,0 0 1 0 0,0 0-1 0 0,0 0 1 0 0,1-1 0 0 0,-1 1-1 0 0,0 0 1 0 0,1-1-1 0 0,-1 1 1 0 0,1-1-1 0 0,-1 0 1 0 0,1 0 0 0 0,0 1-1 0 0,-2-4 1 0 0,-15-34-2358 0 0,7 11 699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13.596"/>
    </inkml:context>
    <inkml:brush xml:id="br0">
      <inkml:brushProperty name="width" value="0.1" units="cm"/>
      <inkml:brushProperty name="height" value="0.1" units="cm"/>
      <inkml:brushProperty name="color" value="#333333"/>
    </inkml:brush>
  </inkml:definitions>
  <inkml:trace contextRef="#ctx0" brushRef="#br0">64 142 3705 0 0,'-12'-5'2247'0'0,"5"3"-847"0"0,1-1-1 0 0,-1 0 1 0 0,-11-7 0 0 0,17 9-1171 0 0,0 1 1 0 0,0-1-1 0 0,0 0 1 0 0,0 1-1 0 0,0-1 0 0 0,1 0 1 0 0,-1 0-1 0 0,0 1 1 0 0,0-1-1 0 0,1 0 1 0 0,-1 0-1 0 0,1 0 1 0 0,-1 0-1 0 0,1 0 1 0 0,-1 0-1 0 0,1 0 1 0 0,-1 0-1 0 0,1 0 0 0 0,0 0 1 0 0,0 0-1 0 0,-1 0 1 0 0,1-1-1 0 0,0 1 1 0 0,0 0-1 0 0,0 0 1 0 0,0 0-1 0 0,1 0 1 0 0,-1 0-1 0 0,0 0 0 0 0,0 0 1 0 0,1-2-1 0 0,0 2-117 0 0,0 0-1 0 0,0 0 1 0 0,0 0-1 0 0,0 0 0 0 0,0 0 1 0 0,0 0-1 0 0,0 0 0 0 0,0 0 1 0 0,0 0-1 0 0,0 1 1 0 0,1-1-1 0 0,-1 1 0 0 0,0-1 1 0 0,1 1-1 0 0,-1-1 0 0 0,0 1 1 0 0,1 0-1 0 0,2-1 1 0 0,28-2 798 0 0,-30 2-809 0 0,60-3 1329 0 0,109-21 0 0 0,-114 16-1088 0 0,0 3 0 0 0,65 0 0 0 0,-119 6-335 0 0,171-13 387 0 0,-170 11-2272 0 0,-14 0-26 0 0,-16 0-1610 0 0,15 5 1490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09:14.184"/>
    </inkml:context>
    <inkml:brush xml:id="br0">
      <inkml:brushProperty name="width" value="0.1" units="cm"/>
      <inkml:brushProperty name="height" value="0.1" units="cm"/>
      <inkml:brushProperty name="color" value="#333333"/>
    </inkml:brush>
  </inkml:definitions>
  <inkml:trace contextRef="#ctx0" brushRef="#br0">123 738 8466 0 0,'-2'0'416'0'0,"1"0"-1"0"0,0 0 1 0 0,-1 0 0 0 0,1-1-1 0 0,0 1 1 0 0,0-1 0 0 0,-1 1 0 0 0,1-1-1 0 0,0 1 1 0 0,0-1 0 0 0,-1 0-1 0 0,1 1 1 0 0,0-1 0 0 0,0 0 0 0 0,-1-1-1 0 0,0-1-71 0 0,0 1 0 0 0,0 0 0 0 0,0 0 0 0 0,1-1 0 0 0,-1 1 0 0 0,1-1 0 0 0,-2-4 0 0 0,2 6-259 0 0,0-1 0 0 0,0 0 0 0 0,1 1 0 0 0,-1-1 0 0 0,1 0 0 0 0,-1 0 0 0 0,1 0 0 0 0,0 1 0 0 0,-1-1 0 0 0,1 0 0 0 0,0 0 0 0 0,0 0 0 0 0,1 0 0 0 0,-1 1 0 0 0,0-1 0 0 0,1 0 0 0 0,-1 0 0 0 0,1 0 0 0 0,-1 1 0 0 0,1-1 0 0 0,0 0 0 0 0,0 1 0 0 0,0-1 0 0 0,0 1 0 0 0,0-1 0 0 0,2-2 0 0 0,10-5 324 0 0,1 0 0 0 0,1 1 0 0 0,-1 0 0 0 0,21-6 0 0 0,-18 7-137 0 0,0-1 0 0 0,-1 0 0 0 0,16-11 0 0 0,4-5 219 0 0,-19 14-225 0 0,-1-2 0 0 0,18-16 1 0 0,34-22 263 0 0,-64 46-484 0 0,1 0-1 0 0,-1 0 0 0 0,0-1 0 0 0,-1 1 0 0 0,1-1 0 0 0,-1 0 0 0 0,0 0 0 0 0,0 0 1 0 0,0-1-1 0 0,-1 1 0 0 0,3-10 0 0 0,-4 10-19 0 0,-1 1-1 0 0,1 0 1 0 0,-1 0 0 0 0,0 0-1 0 0,0-1 1 0 0,-1 1 0 0 0,1 0-1 0 0,-1 0 1 0 0,0 0 0 0 0,0 0 0 0 0,-1 0-1 0 0,1 0 1 0 0,-1 0 0 0 0,1 0-1 0 0,-1 1 1 0 0,-1-1 0 0 0,1 1-1 0 0,-3-4 1 0 0,-10-12 16 0 0,-1 2-1 0 0,0 0 1 0 0,-22-17 0 0 0,2 6-24 0 0,-59-34 0 0 0,66 44-20 0 0,-123-68-12 0 0,145 83 5 0 0,-1 0 0 0 0,0 1 0 0 0,0 0 0 0 0,-15-2 1 0 0,23 3 6 0 0,0 1-1 0 0,0 0 1 0 0,-1 0 0 0 0,1 0 0 0 0,0 0 0 0 0,0 0 0 0 0,-1 0 0 0 0,1 0 0 0 0,0 0 0 0 0,-1 0-1 0 0,1 0 1 0 0,0 0 0 0 0,0 0 0 0 0,-1 0 0 0 0,1 0 0 0 0,0 0 0 0 0,0 0 0 0 0,-1 1 0 0 0,1-1-1 0 0,0 0 1 0 0,0 0 0 0 0,-1 0 0 0 0,1 0 0 0 0,0 0 0 0 0,0 1 0 0 0,-1-1 0 0 0,1 0 0 0 0,0 0-1 0 0,0 0 1 0 0,0 1 0 0 0,0-1 0 0 0,-1 0 0 0 0,1 0 0 0 0,0 1 0 0 0,0-1 0 0 0,0 0 0 0 0,0 1-1 0 0,2 12-72 0 0,10 14-29 0 0,33 46 10 0 0,-38-61 98 0 0,0 0-1 0 0,-1 0 1 0 0,0 1 0 0 0,-1 0-1 0 0,7 22 1 0 0,10 71 53 0 0,-5 88 78 0 0,-10-76-119 0 0,-5-106-18 0 0,-2-9-4 0 0,1 0 0 0 0,0 0-1 0 0,-1 0 1 0 0,1 0-1 0 0,-1 1 1 0 0,0-1 0 0 0,0 0-1 0 0,-1 4 1 0 0,0-7-100 0 0,0-1 1 0 0,1 1-1 0 0,-1-1 0 0 0,0 1 1 0 0,0-1-1 0 0,1 1 0 0 0,-1-1 1 0 0,0 1-1 0 0,1-1 1 0 0,-1 1-1 0 0,1-1 0 0 0,-1 0 1 0 0,1 1-1 0 0,-1-1 0 0 0,1 0 1 0 0,-1 0-1 0 0,1 1 1 0 0,0-1-1 0 0,-1-1 0 0 0,-11-20-2263 0 0,-4-20-173 0 0,8 14 519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43.919"/>
    </inkml:context>
    <inkml:brush xml:id="br0">
      <inkml:brushProperty name="width" value="0.1" units="cm"/>
      <inkml:brushProperty name="height" value="0.1" units="cm"/>
      <inkml:brushProperty name="color" value="#333333"/>
    </inkml:brush>
  </inkml:definitions>
  <inkml:trace contextRef="#ctx0" brushRef="#br0">63 117 5945 0 0,'-8'-12'1906'0'0,"-1"0"-880"0"0,1 0-1 0 0,1 0 0 0 0,0-1 1 0 0,0 1-1 0 0,1-1 0 0 0,-5-18 1 0 0,16 77 44 0 0,-2-1 1 0 0,-3 47-1 0 0,0-22-693 0 0,31 988 1301 0 0,25 155-790 0 0,-46-877-432 0 0,25 604 1152 0 0,45-3-342 0 0,-7-424-838 0 0,-4-30-138 0 0,-48-262-119 0 0,-20-184-107 0 0,-2 0-1 0 0,-1 1 1 0 0,-14 68-1 0 0,14-100-70 0 0,0 0 0 0 0,0 0 0 0 0,0 0 0 0 0,-1 0 0 0 0,0 0 0 0 0,0 0 1 0 0,0-1-1 0 0,-1 1 0 0 0,0-1 0 0 0,-8 10 0 0 0,10-14-53 0 0,0 1-1 0 0,0 0 1 0 0,0-1 0 0 0,0 1 0 0 0,0-1 0 0 0,0 0 0 0 0,0 1-1 0 0,0-1 1 0 0,-1 0 0 0 0,1-1 0 0 0,0 1 0 0 0,-1 0-1 0 0,1 0 1 0 0,-1-1 0 0 0,1 0 0 0 0,-1 1 0 0 0,1-1 0 0 0,-1 0-1 0 0,1 0 1 0 0,-1 0 0 0 0,1-1 0 0 0,-1 1 0 0 0,1-1 0 0 0,-1 1-1 0 0,1-1 1 0 0,0 0 0 0 0,-1 0 0 0 0,1 0 0 0 0,0 0 0 0 0,-3-2-1 0 0,-2-2-457 0 0,0-1-1 0 0,0-1 0 0 0,0 0 0 0 0,1 0 1 0 0,0 0-1 0 0,0 0 0 0 0,1-1 0 0 0,-1 0 0 0 0,2-1 1 0 0,-1 1-1 0 0,-4-15 0 0 0,-7-14-1927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44.614"/>
    </inkml:context>
    <inkml:brush xml:id="br0">
      <inkml:brushProperty name="width" value="0.1" units="cm"/>
      <inkml:brushProperty name="height" value="0.1" units="cm"/>
      <inkml:brushProperty name="color" value="#333333"/>
    </inkml:brush>
  </inkml:definitions>
  <inkml:trace contextRef="#ctx0" brushRef="#br0">23 0 6337 0 0,'-1'0'354'0'0,"0"0"0"0"0,0 0 0 0 0,0 0 1 0 0,0 0-1 0 0,0 0 0 0 0,0 1 0 0 0,0-1 0 0 0,0 0 0 0 0,0 0 0 0 0,0 0 0 0 0,0 1 0 0 0,0-1 0 0 0,1 1 0 0 0,-1-1 0 0 0,0 0 0 0 0,0 1 0 0 0,0 0 0 0 0,1-1 0 0 0,-2 2 0 0 0,1-1-290 0 0,1 0 0 0 0,-1 0-1 0 0,1 1 1 0 0,-1-1 0 0 0,1 0 0 0 0,0 0-1 0 0,0 1 1 0 0,0-1 0 0 0,-1 0 0 0 0,1 1-1 0 0,1-1 1 0 0,-1 0 0 0 0,0 0 0 0 0,0 1-1 0 0,0-1 1 0 0,1 2 0 0 0,44 167 2157 0 0,-16-71-1687 0 0,194 890 2113 0 0,-150-396-1403 0 0,-22 2-286 0 0,-48-547-901 0 0,58 998 713 0 0,-26-2-162 0 0,-17-557-358 0 0,23 237 132 0 0,-41-715-412 0 0,2 11-648 0 0,5 33-1 0 0,-7-52 600 0 0,0-1-1 0 0,0 0 1 0 0,0 1-1 0 0,0-1 1 0 0,0 0-1 0 0,0 1 0 0 0,1-1 1 0 0,-1 0-1 0 0,0 1 1 0 0,0-1-1 0 0,0 0 1 0 0,0 1-1 0 0,0-1 1 0 0,1 0-1 0 0,-1 1 1 0 0,0-1-1 0 0,0 0 1 0 0,1 0-1 0 0,-1 1 1 0 0,0-1-1 0 0,0 0 0 0 0,1 0 1 0 0,-1 0-1 0 0,0 1 1 0 0,1-1-1 0 0,-1 0 1 0 0,0 0-1 0 0,1 0 1 0 0,-1 0-1 0 0,0 0 1 0 0,1 0-1 0 0,-1 0 1 0 0,0 0-1 0 0,1 1 0 0 0,-1-1 1 0 0,1 0-1 0 0,11-7-2786 0 0,-6-1 468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45.668"/>
    </inkml:context>
    <inkml:brush xml:id="br0">
      <inkml:brushProperty name="width" value="0.1" units="cm"/>
      <inkml:brushProperty name="height" value="0.1" units="cm"/>
      <inkml:brushProperty name="color" value="#333333"/>
    </inkml:brush>
  </inkml:definitions>
  <inkml:trace contextRef="#ctx0" brushRef="#br0">13 940 6657 0 0,'-2'-5'533'0'0,"0"0"0"0"0,0 0-1 0 0,0 0 1 0 0,1 0-1 0 0,0 0 1 0 0,0-1 0 0 0,0 1-1 0 0,0 0 1 0 0,1 0-1 0 0,0-1 1 0 0,0 1 0 0 0,1 0-1 0 0,1-7 1 0 0,0 3-239 0 0,0 0 0 0 0,1 1 1 0 0,0-1-1 0 0,1 1 0 0 0,0 0 0 0 0,0 0 1 0 0,7-10-1 0 0,0 4-50 0 0,0-1 0 0 0,1 2 0 0 0,1 0 0 0 0,0 0 0 0 0,1 1 0 0 0,0 1 0 0 0,20-13 0 0 0,8 2 620 0 0,68-28 0 0 0,-25 13-326 0 0,52-28 109 0 0,257-109 800 0 0,-179 103-785 0 0,301-61 0 0 0,98 34-319 0 0,16 79-229 0 0,-427 30-69 0 0,0 10 0 0 0,218 50 0 0 0,-304-43 34 0 0,-2 5 1 0 0,-1 5-1 0 0,156 76 0 0 0,-239-98 0 0 0,39 26 0 0 0,-60-35-30 0 0,0 1 0 0 0,0 0-1 0 0,-1 1 1 0 0,0 0 0 0 0,-1 0-1 0 0,14 19 1 0 0,-20-25-26 0 0,-1-1-1 0 0,1 0 1 0 0,-1 0-1 0 0,1 1 1 0 0,-1-1-1 0 0,0 1 1 0 0,0 0 0 0 0,0-1-1 0 0,0 1 1 0 0,-1 0-1 0 0,1-1 1 0 0,-1 1-1 0 0,1 0 1 0 0,-1 0-1 0 0,0-1 1 0 0,0 1 0 0 0,0 0-1 0 0,-1 0 1 0 0,1 0-1 0 0,-1-1 1 0 0,1 1-1 0 0,-1 0 1 0 0,0-1-1 0 0,0 1 1 0 0,0-1 0 0 0,-1 1-1 0 0,1-1 1 0 0,-3 4-1 0 0,0-2 20 0 0,0 1-1 0 0,-1-1 1 0 0,1-1 0 0 0,-1 1-1 0 0,0-1 1 0 0,0 0-1 0 0,0 0 1 0 0,-1 0 0 0 0,1-1-1 0 0,-1 0 1 0 0,1 0-1 0 0,-11 2 1 0 0,-22 3 63 0 0,0-2 0 0 0,-1-1 0 0 0,-59-3 0 0 0,44-1-57 0 0,-347-17 101 0 0,358 14-139 0 0,10 0-4 0 0,-395-21 25 0 0,-7 35-28 0 0,199 14-9 0 0,-300 21-12 0 0,521-46-1 0 0,0 0 1 0 0,0-1-1 0 0,0 0 0 0 0,0-1 0 0 0,0-1 1 0 0,0 0-1 0 0,-18-8 0 0 0,32 11 12 0 0,0 0-1 0 0,0-1 0 0 0,0 1 0 0 0,0-1 0 0 0,0 0 1 0 0,0 1-1 0 0,0-1 0 0 0,1 1 0 0 0,-1-1 0 0 0,0 0 1 0 0,0 0-1 0 0,1 0 0 0 0,-1 1 0 0 0,1-1 0 0 0,-1 0 1 0 0,1 0-1 0 0,-1 0 0 0 0,1 0 0 0 0,-1 0 0 0 0,1 0 1 0 0,0 0-1 0 0,-1 0 0 0 0,1 0 0 0 0,0 0 0 0 0,0 0 1 0 0,0 0-1 0 0,0 0 0 0 0,0 0 0 0 0,0 0 0 0 0,0 0 1 0 0,0 0-1 0 0,0 0 0 0 0,1 0 0 0 0,0-2 0 0 0,0-1-14 0 0,0 0 0 0 0,1 0 1 0 0,-1 0-1 0 0,1 1 0 0 0,0-1 0 0 0,4-5 0 0 0,9-10-64 0 0,1 2 0 0 0,1-1 1 0 0,32-25-1 0 0,63-36-57 0 0,-70 53 97 0 0,84-38-1 0 0,56-8-20 0 0,-100 44 42 0 0,121-24 0 0 0,94 1-7 0 0,-95 28 24 0 0,370 6 1 0 0,-123 57 35 0 0,-2 38 107 0 0,-23-4-2760 0 0,-299-62 1138 0 0,-65-10 297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46.194"/>
    </inkml:context>
    <inkml:brush xml:id="br0">
      <inkml:brushProperty name="width" value="0.1" units="cm"/>
      <inkml:brushProperty name="height" value="0.1" units="cm"/>
      <inkml:brushProperty name="color" value="#333333"/>
    </inkml:brush>
  </inkml:definitions>
  <inkml:trace contextRef="#ctx0" brushRef="#br0">41 39 5393 0 0,'-6'-27'4248'0'0,"6"26"-4182"0"0,0 1 0 0 0,-1-1 1 0 0,1 1-1 0 0,0 0 0 0 0,0-1 0 0 0,0 1 0 0 0,0-1 0 0 0,0 1 0 0 0,-1-1 0 0 0,1 1 0 0 0,0-1 1 0 0,0 1-1 0 0,-1-1 0 0 0,1 1 0 0 0,0 0 0 0 0,0-1 0 0 0,-1 1 0 0 0,1 0 0 0 0,-1-1 0 0 0,1 1 1 0 0,0 0-1 0 0,-1-1 0 0 0,1 1 0 0 0,-1 0 0 0 0,1 0 0 0 0,-1-1 0 0 0,1 1 0 0 0,0 0 1 0 0,-1 0-1 0 0,1 0 0 0 0,-1 0 0 0 0,1 0 0 0 0,-1 0 0 0 0,1 0 0 0 0,-1 0 0 0 0,1 0 0 0 0,-1 0 1 0 0,1 0-1 0 0,-1 0 0 0 0,1 0 0 0 0,-1 0 0 0 0,1 0 0 0 0,-1 0 0 0 0,1 0 0 0 0,-1 1 0 0 0,1-1 1 0 0,-1 0-1 0 0,1 0 0 0 0,0 1 0 0 0,-1-1 0 0 0,1 0 0 0 0,-1 1 0 0 0,1-1 0 0 0,-1 1 1 0 0,0 1 81 0 0,-1 0 0 0 0,1 0 0 0 0,0 0 0 0 0,-1 1 0 0 0,1-1 0 0 0,0 0 0 0 0,0 1 0 0 0,1-1 0 0 0,-1 0 0 0 0,1 1 0 0 0,-1-1 0 0 0,0 6 0 0 0,1 33 649 0 0,0-34-622 0 0,27 246 1987 0 0,-15-168-1782 0 0,110 1085 2097 0 0,-81-233-1022 0 0,-24-450-729 0 0,3 25-68 0 0,0-103-302 0 0,15 222 11 0 0,-18-383-263 0 0,9 96 38 0 0,-18-259-115 0 0,38 478 324 0 0,-46-492-4864 0 0,-3-117-956 0 0,5 28 3043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46.716"/>
    </inkml:context>
    <inkml:brush xml:id="br0">
      <inkml:brushProperty name="width" value="0.1" units="cm"/>
      <inkml:brushProperty name="height" value="0.1" units="cm"/>
      <inkml:brushProperty name="color" value="#333333"/>
    </inkml:brush>
  </inkml:definitions>
  <inkml:trace contextRef="#ctx0" brushRef="#br0">2 1085 5257 0 0,'0'-24'2411'0'0,"-1"11"-1655"0"0,1 0 0 0 0,0 0-1 0 0,1 1 1 0 0,0-1 0 0 0,1 0-1 0 0,1 1 1 0 0,6-22 0 0 0,-2 20-397 0 0,0 0 0 0 0,1 1 0 0 0,0 0 0 0 0,1 0 0 0 0,1 1 1 0 0,0 0-1 0 0,1 1 0 0 0,0 0 0 0 0,16-13 0 0 0,15-7 420 0 0,65-36 0 0 0,-98 61-693 0 0,224-110 1215 0 0,11 18-516 0 0,-221 89-718 0 0,269-99 536 0 0,5 13 1 0 0,3 13-1 0 0,566-79 1 0 0,-603 140-523 0 0,307 15 0 0 0,-327 16-11 0 0,-1 12-1 0 0,-1 9 0 0 0,314 84 1 0 0,-463-89 34 0 0,155 67 0 0 0,-221-81-59 0 0,-2 1-1 0 0,42 28 1 0 0,-53-32-3 0 0,-1 1-1 0 0,0 0 0 0 0,-1 1 1 0 0,0 1-1 0 0,-1-1 1 0 0,11 17-1 0 0,-19-25-23 0 0,0 0 0 0 0,0 0-1 0 0,-1 0 1 0 0,1 0 0 0 0,-1 0 0 0 0,0 0 0 0 0,0 1-1 0 0,0-1 1 0 0,0 0 0 0 0,-1 1 0 0 0,1-1 0 0 0,-1 0 0 0 0,0 1-1 0 0,0-1 1 0 0,0 0 0 0 0,0 1 0 0 0,-1-1 0 0 0,1 0-1 0 0,-1 1 1 0 0,0-1 0 0 0,0 0 0 0 0,0 0 0 0 0,0 1 0 0 0,-1-1-1 0 0,1 0 1 0 0,-1 0 0 0 0,-2 3 0 0 0,1-3-146 0 0,1 0 0 0 0,-1-1 1 0 0,0 1-1 0 0,0 0 0 0 0,0-1 0 0 0,0 0 1 0 0,0 0-1 0 0,-1 0 0 0 0,1 0 0 0 0,-1-1 1 0 0,1 1-1 0 0,-1-1 0 0 0,0 0 0 0 0,1 0 1 0 0,-1 0-1 0 0,0 0 0 0 0,0-1 0 0 0,0 1 0 0 0,0-1 1 0 0,1 0-1 0 0,-1 0 0 0 0,0-1 0 0 0,-7 0 1 0 0,-47-17-1855 0 0,23 6 195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47.165"/>
    </inkml:context>
    <inkml:brush xml:id="br0">
      <inkml:brushProperty name="width" value="0.1" units="cm"/>
      <inkml:brushProperty name="height" value="0.1" units="cm"/>
      <inkml:brushProperty name="color" value="#333333"/>
    </inkml:brush>
  </inkml:definitions>
  <inkml:trace contextRef="#ctx0" brushRef="#br0">26 828 8242 0 0,'-3'-3'368'0'0,"0"0"1"0"0,1-1 0 0 0,-1 1 0 0 0,1-1-1 0 0,0 1 1 0 0,0-1 0 0 0,1 0-1 0 0,-1 0 1 0 0,1 0 0 0 0,0 0 0 0 0,0 0-1 0 0,-1-7 1 0 0,1 4-188 0 0,1 0 0 0 0,1 0 1 0 0,-1 0-1 0 0,1 0 0 0 0,0 0 1 0 0,0 0-1 0 0,3-7 0 0 0,3-4-89 0 0,0 0-1 0 0,2 0 1 0 0,0 1 0 0 0,20-29-1 0 0,-4 12 67 0 0,1 2 0 0 0,1 1 0 0 0,2 1 0 0 0,1 1 0 0 0,44-32 0 0 0,-27 27 145 0 0,1 3 0 0 0,2 1-1 0 0,70-29 1 0 0,-26 22 321 0 0,2 4 0 0 0,1 4 0 0 0,2 4 0 0 0,107-12 0 0 0,44 6 856 0 0,287 2 0 0 0,251 66-532 0 0,-574-10-774 0 0,-2 9 0 0 0,250 75 0 0 0,-287-55-34 0 0,-2 6 0 0 0,286 149 0 0 0,-218-75 124 0 0,-58-9 16 0 0,-180-125-319 0 0,18 17 158 0 0,-20-18-139 0 0,-1-1-1 0 0,0 1 1 0 0,1-1-1 0 0,-1 1 0 0 0,0-1 1 0 0,1 1-1 0 0,-1 0 0 0 0,0-1 1 0 0,0 1-1 0 0,1 0 0 0 0,-1-1 1 0 0,0 1-1 0 0,0-1 0 0 0,0 1 1 0 0,0 0-1 0 0,0-1 0 0 0,0 1 1 0 0,0 0-1 0 0,0-1 1 0 0,0 1-1 0 0,0 0 0 0 0,0-1 1 0 0,0 1-1 0 0,-1 0 0 0 0,1-1 1 0 0,0 1-1 0 0,0 0 0 0 0,-1-1 1 0 0,1 1-1 0 0,0-1 0 0 0,-1 1 1 0 0,1-1-1 0 0,-1 1 1 0 0,1-1-1 0 0,-1 1 0 0 0,1-1 1 0 0,-1 1-1 0 0,1-1 0 0 0,-1 1 1 0 0,-1 0-144 0 0,0 0 1 0 0,0-1-1 0 0,0 1 1 0 0,0 0 0 0 0,0-1-1 0 0,0 1 1 0 0,0-1-1 0 0,0 0 1 0 0,0 1 0 0 0,0-1-1 0 0,0 0 1 0 0,0 0-1 0 0,0-1 1 0 0,-3 1 0 0 0,-31-9-3190 0 0,-34-17-287 0 0,28 8 592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10.636"/>
    </inkml:context>
    <inkml:brush xml:id="br0">
      <inkml:brushProperty name="width" value="0.1" units="cm"/>
      <inkml:brushProperty name="height" value="0.1" units="cm"/>
      <inkml:brushProperty name="color" value="#333333"/>
    </inkml:brush>
  </inkml:definitions>
  <inkml:trace contextRef="#ctx0" brushRef="#br0">28 965 9106 0 0,'-5'4'6255'0'0,"2"-12"-4264"0"0,2-12-1412 0 0,-4-65-121 0 0,-2-89-364 0 0,0-8 36 0 0,8 176-53 0 0,0-1-1 0 0,0 1 0 0 0,0 0 0 0 0,1-1 1 0 0,0 1-1 0 0,0 0 0 0 0,1 0 1 0 0,-1 0-1 0 0,1 1 0 0 0,1-1 1 0 0,-1 1-1 0 0,1-1 0 0 0,0 1 0 0 0,0 0 1 0 0,0 1-1 0 0,1-1 0 0 0,0 1 1 0 0,0-1-1 0 0,0 1 0 0 0,0 1 0 0 0,0-1 1 0 0,1 1-1 0 0,0 0 0 0 0,0 0 1 0 0,0 1-1 0 0,0 0 0 0 0,0 0 1 0 0,11-2-1 0 0,0 3 131 0 0,-1 0 1 0 0,0 1 0 0 0,0 1 0 0 0,0 1-1 0 0,25 6 1 0 0,-19-4 106 0 0,-1-1 0 0 0,29 1 0 0 0,-45-4-280 0 0,0 0-1 0 0,1-1 1 0 0,-1 1-1 0 0,1-1 0 0 0,-1-1 1 0 0,0 1-1 0 0,0-1 1 0 0,0 1-1 0 0,0-1 0 0 0,0-1 1 0 0,0 1-1 0 0,0-1 1 0 0,0 0-1 0 0,-1 0 1 0 0,0 0-1 0 0,0-1 0 0 0,0 1 1 0 0,0-1-1 0 0,0 0 1 0 0,0 0-1 0 0,-1-1 0 0 0,0 1 1 0 0,0-1-1 0 0,0 1 1 0 0,-1-1-1 0 0,0 0 1 0 0,1 0-1 0 0,-2 0 0 0 0,1 0 1 0 0,-1-1-1 0 0,1 1 1 0 0,-1 0-1 0 0,0-7 0 0 0,-2-11-84 0 0,-1 0 0 0 0,-1 0 0 0 0,-1 0 0 0 0,-1 1 0 0 0,-1 0 0 0 0,0 0 0 0 0,-2 0 0 0 0,-17-32-1 0 0,24 52-5 0 0,-12-19-2706 0 0,12 20 2550 0 0,1 0 0 0 0,-1 1 0 0 0,1-1 0 0 0,-1 1 0 0 0,1-1 0 0 0,-1 1 0 0 0,1-1 0 0 0,-1 1 0 0 0,1-1 0 0 0,-1 1 0 0 0,0-1 0 0 0,1 1 0 0 0,-1 0 0 0 0,0-1 0 0 0,1 1 0 0 0,-1 0 0 0 0,0-1 0 0 0,0 1 0 0 0,1 0 0 0 0,-1 0 0 0 0,0 0 0 0 0,0 0 0 0 0,0 0 0 0 0,1 0 0 0 0,-1 0 0 0 0,0 0 0 0 0,0 0 0 0 0,1 0 0 0 0,-2 1 0 0 0,-3 3-2280 0 0</inkml:trace>
  <inkml:trace contextRef="#ctx0" brushRef="#br0" timeOffset="1">326 512 6937 0 0,'-1'1'539'0'0,"1"1"-1"0"0,-1-1 0 0 0,0 0 0 0 0,0 1 1 0 0,0-1-1 0 0,1 0 0 0 0,-1 0 0 0 0,0 1 1 0 0,0-1-1 0 0,-1 0 0 0 0,1 0 0 0 0,0 0 1 0 0,0 0-1 0 0,-2 0 0 0 0,2 0-392 0 0,1-1-1 0 0,-1 0 0 0 0,0 0 1 0 0,1 0-1 0 0,-1 0 1 0 0,1 0-1 0 0,-1 0 1 0 0,1 0-1 0 0,-1 0 0 0 0,0 0 1 0 0,1 0-1 0 0,-1 0 1 0 0,1-1-1 0 0,-1 1 1 0 0,1 0-1 0 0,-1 0 0 0 0,1-1 1 0 0,-1 1-1 0 0,1 0 1 0 0,-1 0-1 0 0,1-1 1 0 0,-1 1-1 0 0,1-1 1 0 0,-1 1-1 0 0,0-1 0 0 0,-2-3-8 0 0,0-1 0 0 0,1 1 0 0 0,-1-1 0 0 0,1 1 0 0 0,-1-1 0 0 0,1 0 0 0 0,-1-6 0 0 0,-24-86-1179 0 0,-21-139 0 0 0,44 213 371 0 0,1 2-235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47.621"/>
    </inkml:context>
    <inkml:brush xml:id="br0">
      <inkml:brushProperty name="width" value="0.1" units="cm"/>
      <inkml:brushProperty name="height" value="0.1" units="cm"/>
      <inkml:brushProperty name="color" value="#333333"/>
    </inkml:brush>
  </inkml:definitions>
  <inkml:trace contextRef="#ctx0" brushRef="#br0">103 6 9418 0 0,'-25'0'3588'0'0,"14"1"-3008"0"0,0-1 0 0 0,0 0 0 0 0,0-1-1 0 0,0 0 1 0 0,-11-3 0 0 0,95 5-112 0 0,824 115 3083 0 0,-14 75-1297 0 0,-108 74-1366 0 0,-587-183-729 0 0,353 212 0 0 0,-461-240-338 0 0,-2 3 0 0 0,-2 3 1 0 0,-3 3-1 0 0,-3 4 0 0 0,103 126 1 0 0,-154-167-1056 0 0,29 49 1 0 0,-40-61 186 0 0,-1 0 0 0 0,-1 1 0 0 0,0 0-1 0 0,-1 1 1 0 0,5 21 0 0 0,-9-22-1252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48.096"/>
    </inkml:context>
    <inkml:brush xml:id="br0">
      <inkml:brushProperty name="width" value="0.1" units="cm"/>
      <inkml:brushProperty name="height" value="0.1" units="cm"/>
      <inkml:brushProperty name="color" value="#333333"/>
    </inkml:brush>
  </inkml:definitions>
  <inkml:trace contextRef="#ctx0" brushRef="#br0">4762 158 5041 0 0,'-11'-2'1389'0'0,"1"0"-1"0"0,0-1 1 0 0,1-1-1 0 0,-14-5 1 0 0,-23-8 259 0 0,-90-12 1489 0 0,-198-16 0 0 0,276 38-2589 0 0,-860-33 2555 0 0,651 46-2552 0 0,-360 55 0 0 0,-99 83-213 0 0,661-127-311 0 0,-553 172 276 0 0,267-29-92 0 0,268-114-191 0 0,2 4 0 0 0,-77 61-1 0 0,136-94-28 0 0,-81 68-13 0 0,87-69-51 0 0,0 0 0 0 0,1 1 1 0 0,-24 35-1 0 0,36-47-49 0 0,1-1-1 0 0,-1 0 1 0 0,1 0 0 0 0,0 1 0 0 0,0-1-1 0 0,1 1 1 0 0,-1 0 0 0 0,0 5 0 0 0,2-8 2 0 0,0-1 0 0 0,0 1-1 0 0,0-1 1 0 0,0 0 0 0 0,0 1 0 0 0,0-1 0 0 0,1 1 0 0 0,-1-1 0 0 0,0 0 0 0 0,1 1 0 0 0,-1-1-1 0 0,1 0 1 0 0,0 1 0 0 0,-1-1 0 0 0,1 0 0 0 0,0 0 0 0 0,0 0 0 0 0,0 0 0 0 0,0 0 0 0 0,0 0-1 0 0,0 0 1 0 0,0 0 0 0 0,0 0 0 0 0,0 0 0 0 0,0 0 0 0 0,0-1 0 0 0,1 1 0 0 0,-1 0 0 0 0,0-1-1 0 0,0 1 1 0 0,1-1 0 0 0,-1 1 0 0 0,1-1 0 0 0,0 0 0 0 0,3 2-153 0 0,0-1 0 0 0,-1-1 0 0 0,1 1 0 0 0,0-1 0 0 0,0 0 0 0 0,0 0 0 0 0,-1 0 0 0 0,1 0 0 0 0,9-3 0 0 0,25-13-1749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48.550"/>
    </inkml:context>
    <inkml:brush xml:id="br0">
      <inkml:brushProperty name="width" value="0.1" units="cm"/>
      <inkml:brushProperty name="height" value="0.1" units="cm"/>
      <inkml:brushProperty name="color" value="#333333"/>
    </inkml:brush>
  </inkml:definitions>
  <inkml:trace contextRef="#ctx0" brushRef="#br0">3736 0 9698 0 0,'-137'32'6392'0'0,"-184"19"-3101"0"0,220-43-2627 0 0,-363 49 1301 0 0,-197 112-1013 0 0,476-104-588 0 0,2 8 0 0 0,-272 153-1 0 0,-363 215-61 0 0,527-264-246 0 0,189-111-298 0 0,87-53-262 0 0,13-8-328 0 0,11-6-623 0 0,-1-2 636 0 0,-1 0-1 0 0,1-1 1 0 0,-1 0 0 0 0,13-8 0 0 0,8-7-292 0 0,20-7-1024 0 0,8-7-643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49.027"/>
    </inkml:context>
    <inkml:brush xml:id="br0">
      <inkml:brushProperty name="width" value="0.1" units="cm"/>
      <inkml:brushProperty name="height" value="0.1" units="cm"/>
      <inkml:brushProperty name="color" value="#333333"/>
    </inkml:brush>
  </inkml:definitions>
  <inkml:trace contextRef="#ctx0" brushRef="#br0">1262 1 8650 0 0,'0'2'438'0'0,"0"0"1"0"0,0 0 0 0 0,-1 1-1 0 0,1-1 1 0 0,0 0 0 0 0,-1 0-1 0 0,0 0 1 0 0,0 0-1 0 0,0 0 1 0 0,1 0 0 0 0,-2 0-1 0 0,0 3 1 0 0,-1-2-111 0 0,1 0 1 0 0,-1 0-1 0 0,0-1 1 0 0,0 1-1 0 0,0-1 0 0 0,-5 4 1 0 0,-4 1-40 0 0,-1 0 0 0 0,0-2 0 0 0,-14 6 0 0 0,15-7 359 0 0,-389 119 2126 0 0,213-71-2545 0 0,-241 70-3219 0 0,356-105 2002 0 0,13-11-361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49.537"/>
    </inkml:context>
    <inkml:brush xml:id="br0">
      <inkml:brushProperty name="width" value="0.1" units="cm"/>
      <inkml:brushProperty name="height" value="0.1" units="cm"/>
      <inkml:brushProperty name="color" value="#333333"/>
    </inkml:brush>
  </inkml:definitions>
  <inkml:trace contextRef="#ctx0" brushRef="#br0">62 30 7186 0 0,'-3'-4'1017'0'0,"-1"1"0"0"0,0-1 1 0 0,1 1-1 0 0,-2 0 1 0 0,-4-3-1 0 0,9 5-937 0 0,-1 1 0 0 0,0-1 0 0 0,0 1 0 0 0,1-1 0 0 0,-1 1 0 0 0,0-1 0 0 0,0 1 0 0 0,0-1 0 0 0,0 1 0 0 0,0 0 0 0 0,0 0 0 0 0,0-1 0 0 0,0 1 0 0 0,0 0 0 0 0,0 0 0 0 0,0 0 0 0 0,0 0 0 0 0,0 0 0 0 0,0 0 0 0 0,0 0 0 0 0,0 0 0 0 0,0 0 0 0 0,0 1 0 0 0,1-1 0 0 0,-1 0 0 0 0,0 1 0 0 0,0-1 0 0 0,0 1 0 0 0,0-1 0 0 0,0 1 0 0 0,0 0 0 0 0,0 2-40 0 0,0-1-1 0 0,0 1 1 0 0,0 0 0 0 0,1 0 0 0 0,0 0-1 0 0,-1 0 1 0 0,1 0 0 0 0,0 0-1 0 0,1 0 1 0 0,-1 0 0 0 0,1 4-1 0 0,0 4 131 0 0,29 254 1640 0 0,-11-122-1093 0 0,59 762 1622 0 0,-33 2-1749 0 0,15 223-129 0 0,70 266 75 0 0,-24-70-60 0 0,-105-1291-463 0 0,3 244 115 0 0,-7-209-16 0 0,-23 137 0 0 0,21-178-91 0 0,3-11 33 0 0,-9 30 0 0 0,10-45-72 0 0,0 1 0 0 0,0 0 1 0 0,-1 0-1 0 0,1-1 1 0 0,-1 1-1 0 0,0-1 0 0 0,0 1 1 0 0,-1-1-1 0 0,1 0 0 0 0,-1 0 1 0 0,1 0-1 0 0,-1 0 0 0 0,-4 4 1 0 0,6-7-7 0 0,1 0-1 0 0,0 1 1 0 0,-1-1 0 0 0,1 0 0 0 0,-1 1 0 0 0,1-1 0 0 0,0 0 0 0 0,-1 0 0 0 0,1 1-1 0 0,-1-1 1 0 0,1 0 0 0 0,0 0 0 0 0,-1 0 0 0 0,1 0 0 0 0,-1 0 0 0 0,1 1-1 0 0,-1-1 1 0 0,1 0 0 0 0,-1 0 0 0 0,1 0 0 0 0,-1 0 0 0 0,1 0 0 0 0,-1 0-1 0 0,1-1 1 0 0,0 1 0 0 0,-1 0 0 0 0,0 0 0 0 0,1-11-1471 0 0,10-16-1838 0 0,-7 21 2572 0 0,0 0 0 0 0,0 0 1 0 0,-1 0-1 0 0,0 0 0 0 0,0 0 0 0 0,1-13 1 0 0,-3-9-1537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53.261"/>
    </inkml:context>
    <inkml:brush xml:id="br0">
      <inkml:brushProperty name="width" value="0.1" units="cm"/>
      <inkml:brushProperty name="height" value="0.1" units="cm"/>
      <inkml:brushProperty name="color" value="#333333"/>
    </inkml:brush>
  </inkml:definitions>
  <inkml:trace contextRef="#ctx0" brushRef="#br0">6 1059 4705 0 0,'-1'-1'556'0'0,"0"-1"-1"0"0,1 0 1 0 0,-1 0 0 0 0,0 0 0 0 0,1 0-1 0 0,-1 0 1 0 0,1-1 0 0 0,0 1 0 0 0,0 0-1 0 0,0 0 1 0 0,0 0 0 0 0,0 0-1 0 0,0 0 1 0 0,0 0 0 0 0,1-3 0 0 0,1 2-137 0 0,-1-1 0 0 0,0 1 0 0 0,1-1 1 0 0,0 1-1 0 0,0 0 0 0 0,0 0 0 0 0,0 0 1 0 0,3-3-1 0 0,6-5-165 0 0,0 1 1 0 0,1 0-1 0 0,19-12 0 0 0,-13 9 567 0 0,59-49-80 0 0,-41 32-516 0 0,64-42-1 0 0,-63 49-153 0 0,47-37 0 0 0,-81 57-69 0 0,25-20 32 0 0,2 0-1 0 0,44-24 1 0 0,56-27-27 0 0,93-46-38 0 0,-57 39 46 0 0,-103 51-17 0 0,-13 4-7 0 0,2 3 0 0 0,75-24-1 0 0,-101 40 12 0 0,146-36 20 0 0,186-30-63 0 0,-252 56 28 0 0,1 5 0 0 0,174 2 0 0 0,-60 0 25 0 0,-1 0 2 0 0,278 27-65 0 0,-384-8 157 0 0,149 29 0 0 0,-202-26 119 0 0,-1 2 1 0 0,-1 3-1 0 0,0 3 1 0 0,-2 2-1 0 0,104 56 0 0 0,-131-60-176 0 0,-1 0 0 0 0,-1 2-1 0 0,27 24 1 0 0,205 196 155 0 0,-235-218-155 0 0,-7-7-983 0 0,29 34 0 0 0,-36-37 337 0 0,4 2-229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53.596"/>
    </inkml:context>
    <inkml:brush xml:id="br0">
      <inkml:brushProperty name="width" value="0.1" units="cm"/>
      <inkml:brushProperty name="height" value="0.1" units="cm"/>
      <inkml:brushProperty name="color" value="#333333"/>
    </inkml:brush>
  </inkml:definitions>
  <inkml:trace contextRef="#ctx0" brushRef="#br0">28 31 9234 0 0,'-13'-3'4105'0'0,"10"1"-2569"0"0,1 2-1048 0 0,2 0 160 0 0,-8-5-151 0 0,7 2-81 0 0,4 1-128 0 0,3-1-232 0 0,1 0-24 0 0,4 1-16 0 0,13 1-40 0 0,-3-3-1401 0 0,-1 1 1241 0 0,4 8-576 0 0,-2-5-584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54.409"/>
    </inkml:context>
    <inkml:brush xml:id="br0">
      <inkml:brushProperty name="width" value="0.1" units="cm"/>
      <inkml:brushProperty name="height" value="0.1" units="cm"/>
      <inkml:brushProperty name="color" value="#333333"/>
    </inkml:brush>
  </inkml:definitions>
  <inkml:trace contextRef="#ctx0" brushRef="#br0">42 879 3753 0 0,'-2'0'545'0'0,"0"-1"0"0"0,0 1 1 0 0,1-1-1 0 0,-1 1 0 0 0,0 0 1 0 0,0 0-1 0 0,0 0 0 0 0,1 0 1 0 0,-1 0-1 0 0,0 0 0 0 0,0 0 1 0 0,0 1-1 0 0,0-1 0 0 0,1 0 1 0 0,-1 1-1 0 0,0 0 0 0 0,0-1 1 0 0,1 1-1 0 0,-1 0 0 0 0,-1 1 1 0 0,0 0 1807 0 0,10-10-1150 0 0,14-14-340 0 0,7 2-541 0 0,42-23 0 0 0,2-2-199 0 0,68-38 251 0 0,-85 52-171 0 0,65-47 0 0 0,-95 59-193 0 0,268-187 214 0 0,-285 202-225 0 0,15-11-3 0 0,1 1 0 0 0,1 1 0 0 0,1 1-1 0 0,42-13 1 0 0,135-24 17 0 0,100-29 37 0 0,-224 58-20 0 0,0 2-1 0 0,104-8 1 0 0,-105 16-16 0 0,137-8 4 0 0,-88 10 10 0 0,234-12 70 0 0,33 20-18 0 0,-298 2-79 0 0,1 3 1 0 0,161 32 0 0 0,-184-21 0 0 0,43 9 27 0 0,198 69 0 0 0,-246-67 16 0 0,-2 2 1 0 0,-1 4-1 0 0,-1 2 0 0 0,77 56 1 0 0,-136-86-234 0 0,7 4 334 0 0,-1 1-1 0 0,0 0 0 0 0,-1 1 0 0 0,15 16 1 0 0,-24-23-239 0 0,1-1 1 0 0,-1 1-1 0 0,0 0 1 0 0,0-1-1 0 0,0 1 1 0 0,-1 0-1 0 0,1 0 1 0 0,1 9-1 0 0,-3-10-226 0 0,0 0 1 0 0,0 0-1 0 0,0 0 0 0 0,0 1 0 0 0,0-1 1 0 0,0 0-1 0 0,-1 0 0 0 0,0 0 1 0 0,0 0-1 0 0,0 0 0 0 0,0 0 0 0 0,0 0 1 0 0,-2 4-1 0 0,-6 9-2842 0 0,4-10 599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54.861"/>
    </inkml:context>
    <inkml:brush xml:id="br0">
      <inkml:brushProperty name="width" value="0.1" units="cm"/>
      <inkml:brushProperty name="height" value="0.1" units="cm"/>
      <inkml:brushProperty name="color" value="#333333"/>
    </inkml:brush>
  </inkml:definitions>
  <inkml:trace contextRef="#ctx0" brushRef="#br0">0 57 11210 0 0,'0'-3'4705'0'0,"0"-9"-3136"0"0,4 7-1105 0 0,-3-1 288 0 0,1 3-312 0 0,-1 1-240 0 0,3-3-176 0 0,0 2-368 0 0,3-2-720 0 0,-1 5 872 0 0,4-1-512 0 0,0-11-313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7-30T07:10:55.959"/>
    </inkml:context>
    <inkml:brush xml:id="br0">
      <inkml:brushProperty name="width" value="0.1" units="cm"/>
      <inkml:brushProperty name="height" value="0.1" units="cm"/>
      <inkml:brushProperty name="color" value="#333333"/>
    </inkml:brush>
  </inkml:definitions>
  <inkml:trace contextRef="#ctx0" brushRef="#br0">1 75 5537 0 0,'0'0'123'0'0,"0"-1"0"0"0,0 1-1 0 0,0 0 1 0 0,0-1 0 0 0,0 1 0 0 0,0 0-1 0 0,0 0 1 0 0,0-1 0 0 0,0 1 0 0 0,0 0-1 0 0,0-1 1 0 0,0 1 0 0 0,0 0 0 0 0,1 0-1 0 0,-1-1 1 0 0,0 1 0 0 0,0 0-1 0 0,0 0 1 0 0,0-1 0 0 0,1 1 0 0 0,-1 0-1 0 0,0 0 1 0 0,0 0 0 0 0,1-1 0 0 0,-1 1-1 0 0,0 0 1 0 0,0 0 0 0 0,1 0 0 0 0,-1 0-1 0 0,0 0 1 0 0,0 0 0 0 0,1-1 0 0 0,0 1-1 0 0,16-4 1380 0 0,18 1-270 0 0,131-8 2581 0 0,30 22-2319 0 0,35 0-332 0 0,251-35 587 0 0,-60 2-1094 0 0,-225 15-538 0 0,408-10 62 0 0,727 32-62 0 0,-1121-8-97 0 0,700 37 63 0 0,-284 8 121 0 0,-605-50-184 0 0,17 2 41 0 0,-37-3-52 0 0,0-1 0 0 0,0 1 0 0 0,0-1 0 0 0,0 1 0 0 0,0 0 0 0 0,0-1 0 0 0,0 1 0 0 0,-1 0 0 0 0,1 0 1 0 0,0 0-1 0 0,0 1 0 0 0,-1-1 0 0 0,3 2 0 0 0,-4-3-26 0 0,0 1 1 0 0,0-1-1 0 0,1 0 1 0 0,-1 0-1 0 0,0 1 1 0 0,0-1-1 0 0,0 0 1 0 0,1 0-1 0 0,-1 1 1 0 0,0-1-1 0 0,0 0 1 0 0,0 1-1 0 0,0-1 1 0 0,0 0-1 0 0,0 1 0 0 0,0-1 1 0 0,0 0-1 0 0,0 0 1 0 0,0 1-1 0 0,0-1 1 0 0,0 0-1 0 0,0 1 1 0 0,0-1-1 0 0,0 0 1 0 0,0 1-1 0 0,0-1 1 0 0,0 0-1 0 0,0 0 1 0 0,-1 1-1 0 0,1-1 1 0 0,0 0-1 0 0,0 1 1 0 0,0-1-1 0 0,-12 7-990 0 0,-18-1-1678 0 0,29-6 2460 0 0,-13 2-1322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6332"/>
          </a:xfrm>
          <a:prstGeom prst="rect">
            <a:avLst/>
          </a:prstGeom>
        </p:spPr>
        <p:txBody>
          <a:bodyPr vert="horz" lIns="95559" tIns="47780" rIns="95559" bIns="47780" rtlCol="0"/>
          <a:lstStyle>
            <a:lvl1pPr algn="l" fontAlgn="auto">
              <a:spcBef>
                <a:spcPts val="0"/>
              </a:spcBef>
              <a:spcAft>
                <a:spcPts val="0"/>
              </a:spcAft>
              <a:defRPr sz="1300">
                <a:latin typeface="+mn-lt"/>
                <a:cs typeface="+mn-cs"/>
              </a:defRPr>
            </a:lvl1pPr>
          </a:lstStyle>
          <a:p>
            <a:pPr>
              <a:defRPr/>
            </a:pPr>
            <a:endParaRPr lang="en-NZ"/>
          </a:p>
        </p:txBody>
      </p:sp>
      <p:sp>
        <p:nvSpPr>
          <p:cNvPr id="3" name="Date Placeholder 2"/>
          <p:cNvSpPr>
            <a:spLocks noGrp="1"/>
          </p:cNvSpPr>
          <p:nvPr>
            <p:ph type="dt" idx="1"/>
          </p:nvPr>
        </p:nvSpPr>
        <p:spPr>
          <a:xfrm>
            <a:off x="3850443" y="1"/>
            <a:ext cx="2945659" cy="496332"/>
          </a:xfrm>
          <a:prstGeom prst="rect">
            <a:avLst/>
          </a:prstGeom>
        </p:spPr>
        <p:txBody>
          <a:bodyPr vert="horz" lIns="95559" tIns="47780" rIns="95559" bIns="47780" rtlCol="0"/>
          <a:lstStyle>
            <a:lvl1pPr algn="r" fontAlgn="auto">
              <a:spcBef>
                <a:spcPts val="0"/>
              </a:spcBef>
              <a:spcAft>
                <a:spcPts val="0"/>
              </a:spcAft>
              <a:defRPr sz="1300">
                <a:latin typeface="+mn-lt"/>
                <a:cs typeface="+mn-cs"/>
              </a:defRPr>
            </a:lvl1pPr>
          </a:lstStyle>
          <a:p>
            <a:pPr>
              <a:defRPr/>
            </a:pPr>
            <a:fld id="{F098E774-7E7A-434E-8875-D02149D1A850}" type="datetimeFigureOut">
              <a:rPr lang="en-US"/>
              <a:pPr>
                <a:defRPr/>
              </a:pPr>
              <a:t>8/29/2022</a:t>
            </a:fld>
            <a:endParaRPr lang="en-NZ"/>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5559" tIns="47780" rIns="95559" bIns="47780" rtlCol="0" anchor="ctr"/>
          <a:lstStyle/>
          <a:p>
            <a:pPr lvl="0"/>
            <a:endParaRPr lang="en-NZ" noProof="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5559" tIns="47780" rIns="95559" bIns="4778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NZ" noProof="0"/>
          </a:p>
        </p:txBody>
      </p:sp>
      <p:sp>
        <p:nvSpPr>
          <p:cNvPr id="6" name="Footer Placeholder 5"/>
          <p:cNvSpPr>
            <a:spLocks noGrp="1"/>
          </p:cNvSpPr>
          <p:nvPr>
            <p:ph type="ftr" sz="quarter" idx="4"/>
          </p:nvPr>
        </p:nvSpPr>
        <p:spPr>
          <a:xfrm>
            <a:off x="0" y="9428584"/>
            <a:ext cx="2945659" cy="496332"/>
          </a:xfrm>
          <a:prstGeom prst="rect">
            <a:avLst/>
          </a:prstGeom>
        </p:spPr>
        <p:txBody>
          <a:bodyPr vert="horz" lIns="95559" tIns="47780" rIns="95559" bIns="47780" rtlCol="0" anchor="b"/>
          <a:lstStyle>
            <a:lvl1pPr algn="l" fontAlgn="auto">
              <a:spcBef>
                <a:spcPts val="0"/>
              </a:spcBef>
              <a:spcAft>
                <a:spcPts val="0"/>
              </a:spcAft>
              <a:defRPr sz="1300">
                <a:latin typeface="+mn-lt"/>
                <a:cs typeface="+mn-cs"/>
              </a:defRPr>
            </a:lvl1pPr>
          </a:lstStyle>
          <a:p>
            <a:pPr>
              <a:defRPr/>
            </a:pPr>
            <a:endParaRPr lang="en-NZ"/>
          </a:p>
        </p:txBody>
      </p:sp>
      <p:sp>
        <p:nvSpPr>
          <p:cNvPr id="7" name="Slide Number Placeholder 6"/>
          <p:cNvSpPr>
            <a:spLocks noGrp="1"/>
          </p:cNvSpPr>
          <p:nvPr>
            <p:ph type="sldNum" sz="quarter" idx="5"/>
          </p:nvPr>
        </p:nvSpPr>
        <p:spPr>
          <a:xfrm>
            <a:off x="3850443" y="9428584"/>
            <a:ext cx="2945659" cy="496332"/>
          </a:xfrm>
          <a:prstGeom prst="rect">
            <a:avLst/>
          </a:prstGeom>
        </p:spPr>
        <p:txBody>
          <a:bodyPr vert="horz" lIns="95559" tIns="47780" rIns="95559" bIns="47780" rtlCol="0" anchor="b"/>
          <a:lstStyle>
            <a:lvl1pPr algn="r" fontAlgn="auto">
              <a:spcBef>
                <a:spcPts val="0"/>
              </a:spcBef>
              <a:spcAft>
                <a:spcPts val="0"/>
              </a:spcAft>
              <a:defRPr sz="1300">
                <a:latin typeface="+mn-lt"/>
                <a:cs typeface="+mn-cs"/>
              </a:defRPr>
            </a:lvl1pPr>
          </a:lstStyle>
          <a:p>
            <a:pPr>
              <a:defRPr/>
            </a:pPr>
            <a:fld id="{FF1C115C-920B-4AE1-938F-BE7156CA58FB}" type="slidenum">
              <a:rPr lang="en-NZ"/>
              <a:pPr>
                <a:defRPr/>
              </a:pPr>
              <a:t>‹#›</a:t>
            </a:fld>
            <a:endParaRPr lang="en-NZ"/>
          </a:p>
        </p:txBody>
      </p:sp>
    </p:spTree>
    <p:extLst>
      <p:ext uri="{BB962C8B-B14F-4D97-AF65-F5344CB8AC3E}">
        <p14:creationId xmlns:p14="http://schemas.microsoft.com/office/powerpoint/2010/main" val="20433401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uRyzxIqhR4U"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youtu.be/ffgqDaKJ-J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upport.microsoft.com/en-us/office/overview-of-audience-targeting-in-modern-sharepoint-sites-68113d1b-be99-4d4c-a61c-73b087f48a81"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F1C115C-920B-4AE1-938F-BE7156CA58FB}" type="slidenum">
              <a:rPr lang="en-NZ" smtClean="0"/>
              <a:pPr>
                <a:defRPr/>
              </a:pPr>
              <a:t>1</a:t>
            </a:fld>
            <a:endParaRPr lang="en-NZ"/>
          </a:p>
        </p:txBody>
      </p:sp>
    </p:spTree>
    <p:extLst>
      <p:ext uri="{BB962C8B-B14F-4D97-AF65-F5344CB8AC3E}">
        <p14:creationId xmlns:p14="http://schemas.microsoft.com/office/powerpoint/2010/main" val="1107910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200" kern="1200" dirty="0">
                <a:solidFill>
                  <a:schemeClr val="tx1"/>
                </a:solidFill>
                <a:effectLst/>
                <a:latin typeface="+mn-lt"/>
                <a:ea typeface="+mn-ea"/>
                <a:cs typeface="+mn-cs"/>
              </a:rPr>
              <a:t>“Now we know everything we can about this project, about what it will take to succeed, about the deadlines and the team involved. Take a moment to think about other projects you’ve worked on like this in the past, and everything we must accomplish to make this project a success. Based on your experience, what might go wrong and cause the project to fail?”</a:t>
            </a:r>
          </a:p>
          <a:p>
            <a:endParaRPr lang="en-NZ"/>
          </a:p>
          <a:p>
            <a:endParaRPr lang="en-NZ" dirty="0"/>
          </a:p>
        </p:txBody>
      </p:sp>
      <p:sp>
        <p:nvSpPr>
          <p:cNvPr id="4" name="Slide Number Placeholder 3"/>
          <p:cNvSpPr>
            <a:spLocks noGrp="1"/>
          </p:cNvSpPr>
          <p:nvPr>
            <p:ph type="sldNum" sz="quarter" idx="10"/>
          </p:nvPr>
        </p:nvSpPr>
        <p:spPr/>
        <p:txBody>
          <a:bodyPr/>
          <a:lstStyle/>
          <a:p>
            <a:fld id="{AB4A9931-1D8B-4D8F-9D09-EB5FE698033C}" type="slidenum">
              <a:rPr lang="en-NZ" smtClean="0"/>
              <a:t>13</a:t>
            </a:fld>
            <a:endParaRPr lang="en-NZ"/>
          </a:p>
        </p:txBody>
      </p:sp>
    </p:spTree>
    <p:extLst>
      <p:ext uri="{BB962C8B-B14F-4D97-AF65-F5344CB8AC3E}">
        <p14:creationId xmlns:p14="http://schemas.microsoft.com/office/powerpoint/2010/main" val="153445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OPTION Two</a:t>
            </a:r>
          </a:p>
        </p:txBody>
      </p:sp>
      <p:sp>
        <p:nvSpPr>
          <p:cNvPr id="4" name="Slide Number Placeholder 3"/>
          <p:cNvSpPr>
            <a:spLocks noGrp="1"/>
          </p:cNvSpPr>
          <p:nvPr>
            <p:ph type="sldNum" sz="quarter" idx="10"/>
          </p:nvPr>
        </p:nvSpPr>
        <p:spPr/>
        <p:txBody>
          <a:bodyPr/>
          <a:lstStyle/>
          <a:p>
            <a:fld id="{AB4A9931-1D8B-4D8F-9D09-EB5FE698033C}" type="slidenum">
              <a:rPr lang="en-NZ" smtClean="0"/>
              <a:t>14</a:t>
            </a:fld>
            <a:endParaRPr lang="en-NZ"/>
          </a:p>
        </p:txBody>
      </p:sp>
    </p:spTree>
    <p:extLst>
      <p:ext uri="{BB962C8B-B14F-4D97-AF65-F5344CB8AC3E}">
        <p14:creationId xmlns:p14="http://schemas.microsoft.com/office/powerpoint/2010/main" val="2957887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OPTION THREE</a:t>
            </a:r>
          </a:p>
        </p:txBody>
      </p:sp>
      <p:sp>
        <p:nvSpPr>
          <p:cNvPr id="4" name="Slide Number Placeholder 3"/>
          <p:cNvSpPr>
            <a:spLocks noGrp="1"/>
          </p:cNvSpPr>
          <p:nvPr>
            <p:ph type="sldNum" sz="quarter" idx="10"/>
          </p:nvPr>
        </p:nvSpPr>
        <p:spPr/>
        <p:txBody>
          <a:bodyPr/>
          <a:lstStyle/>
          <a:p>
            <a:fld id="{AB4A9931-1D8B-4D8F-9D09-EB5FE698033C}" type="slidenum">
              <a:rPr lang="en-NZ" smtClean="0"/>
              <a:t>15</a:t>
            </a:fld>
            <a:endParaRPr lang="en-NZ"/>
          </a:p>
        </p:txBody>
      </p:sp>
    </p:spTree>
    <p:extLst>
      <p:ext uri="{BB962C8B-B14F-4D97-AF65-F5344CB8AC3E}">
        <p14:creationId xmlns:p14="http://schemas.microsoft.com/office/powerpoint/2010/main" val="2556539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pPr>
              <a:defRPr/>
            </a:pPr>
            <a:fld id="{FF1C115C-920B-4AE1-938F-BE7156CA58FB}" type="slidenum">
              <a:rPr lang="en-NZ" smtClean="0"/>
              <a:pPr>
                <a:defRPr/>
              </a:pPr>
              <a:t>16</a:t>
            </a:fld>
            <a:endParaRPr lang="en-NZ"/>
          </a:p>
        </p:txBody>
      </p:sp>
    </p:spTree>
    <p:extLst>
      <p:ext uri="{BB962C8B-B14F-4D97-AF65-F5344CB8AC3E}">
        <p14:creationId xmlns:p14="http://schemas.microsoft.com/office/powerpoint/2010/main" val="748353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pPr>
              <a:defRPr/>
            </a:pPr>
            <a:fld id="{FF1C115C-920B-4AE1-938F-BE7156CA58FB}" type="slidenum">
              <a:rPr lang="en-NZ" smtClean="0"/>
              <a:pPr>
                <a:defRPr/>
              </a:pPr>
              <a:t>17</a:t>
            </a:fld>
            <a:endParaRPr lang="en-NZ"/>
          </a:p>
        </p:txBody>
      </p:sp>
    </p:spTree>
    <p:extLst>
      <p:ext uri="{BB962C8B-B14F-4D97-AF65-F5344CB8AC3E}">
        <p14:creationId xmlns:p14="http://schemas.microsoft.com/office/powerpoint/2010/main" val="1167275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Hear to talk about a solution to a problem that has been holding back Office 365 use for business critical doc </a:t>
            </a:r>
            <a:r>
              <a:rPr lang="en-NZ" err="1"/>
              <a:t>mgmt</a:t>
            </a:r>
            <a:r>
              <a:rPr lang="en-NZ"/>
              <a:t> </a:t>
            </a:r>
          </a:p>
        </p:txBody>
      </p:sp>
      <p:sp>
        <p:nvSpPr>
          <p:cNvPr id="4" name="Slide Number Placeholder 3"/>
          <p:cNvSpPr>
            <a:spLocks noGrp="1"/>
          </p:cNvSpPr>
          <p:nvPr>
            <p:ph type="sldNum" sz="quarter" idx="10"/>
          </p:nvPr>
        </p:nvSpPr>
        <p:spPr/>
        <p:txBody>
          <a:bodyPr/>
          <a:lstStyle/>
          <a:p>
            <a:fld id="{AB4A9931-1D8B-4D8F-9D09-EB5FE698033C}" type="slidenum">
              <a:rPr lang="en-NZ" smtClean="0"/>
              <a:t>18</a:t>
            </a:fld>
            <a:endParaRPr lang="en-NZ"/>
          </a:p>
        </p:txBody>
      </p:sp>
    </p:spTree>
    <p:extLst>
      <p:ext uri="{BB962C8B-B14F-4D97-AF65-F5344CB8AC3E}">
        <p14:creationId xmlns:p14="http://schemas.microsoft.com/office/powerpoint/2010/main" val="1777240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500"/>
              </a:spcBef>
              <a:spcAft>
                <a:spcPts val="500"/>
              </a:spcAft>
            </a:pPr>
            <a:r>
              <a:rPr lang="en-NZ" sz="1800">
                <a:solidFill>
                  <a:srgbClr val="595959"/>
                </a:solidFill>
                <a:effectLst/>
                <a:latin typeface="Calibri" panose="020F0502020204030204" pitchFamily="34" charset="0"/>
                <a:ea typeface="Calibri" panose="020F0502020204030204" pitchFamily="34" charset="0"/>
              </a:rPr>
              <a:t>Big box of </a:t>
            </a:r>
            <a:r>
              <a:rPr lang="en-NZ" sz="1800" err="1">
                <a:solidFill>
                  <a:srgbClr val="595959"/>
                </a:solidFill>
                <a:effectLst/>
                <a:latin typeface="Calibri" panose="020F0502020204030204" pitchFamily="34" charset="0"/>
                <a:ea typeface="Calibri" panose="020F0502020204030204" pitchFamily="34" charset="0"/>
              </a:rPr>
              <a:t>lego</a:t>
            </a:r>
            <a:r>
              <a:rPr lang="en-NZ" sz="1800" dirty="0">
                <a:solidFill>
                  <a:srgbClr val="595959"/>
                </a:solidFill>
                <a:effectLst/>
                <a:latin typeface="Calibri" panose="020F0502020204030204" pitchFamily="34" charset="0"/>
                <a:ea typeface="Calibri" panose="020F0502020204030204" pitchFamily="34" charset="0"/>
              </a:rPr>
              <a:t>, you’ve got a lot of apps that provide you</a:t>
            </a:r>
            <a:r>
              <a:rPr lang="en-NZ" sz="1800">
                <a:solidFill>
                  <a:srgbClr val="595959"/>
                </a:solidFill>
                <a:effectLst/>
                <a:latin typeface="Calibri" panose="020F0502020204030204" pitchFamily="34" charset="0"/>
                <a:ea typeface="Calibri" panose="020F0502020204030204" pitchFamily="34" charset="0"/>
              </a:rPr>
              <a:t> with </a:t>
            </a:r>
            <a:r>
              <a:rPr lang="en-NZ" sz="1800" dirty="0">
                <a:solidFill>
                  <a:srgbClr val="595959"/>
                </a:solidFill>
                <a:effectLst/>
                <a:latin typeface="Calibri" panose="020F0502020204030204" pitchFamily="34" charset="0"/>
                <a:ea typeface="Calibri" panose="020F0502020204030204" pitchFamily="34" charset="0"/>
              </a:rPr>
              <a:t>new ways of working and may different </a:t>
            </a:r>
            <a:r>
              <a:rPr lang="en-NZ" sz="1800">
                <a:solidFill>
                  <a:srgbClr val="595959"/>
                </a:solidFill>
                <a:effectLst/>
                <a:latin typeface="Calibri" panose="020F0502020204030204" pitchFamily="34" charset="0"/>
                <a:ea typeface="Calibri" panose="020F0502020204030204" pitchFamily="34" charset="0"/>
              </a:rPr>
              <a:t>ways to collaborate, communicate and get work done.</a:t>
            </a:r>
          </a:p>
          <a:p>
            <a:pPr>
              <a:spcBef>
                <a:spcPts val="500"/>
              </a:spcBef>
              <a:spcAft>
                <a:spcPts val="500"/>
              </a:spcAft>
            </a:pPr>
            <a:endParaRPr lang="en-NZ" sz="1800" dirty="0">
              <a:solidFill>
                <a:srgbClr val="595959"/>
              </a:solidFill>
              <a:effectLst/>
              <a:latin typeface="Calibri" panose="020F0502020204030204" pitchFamily="34" charset="0"/>
              <a:ea typeface="Calibri" panose="020F0502020204030204" pitchFamily="34" charset="0"/>
            </a:endParaRPr>
          </a:p>
          <a:p>
            <a:pPr>
              <a:spcBef>
                <a:spcPts val="500"/>
              </a:spcBef>
              <a:spcAft>
                <a:spcPts val="500"/>
              </a:spcAft>
            </a:pPr>
            <a:r>
              <a:rPr lang="en-NZ" sz="1800">
                <a:solidFill>
                  <a:srgbClr val="595959"/>
                </a:solidFill>
                <a:effectLst/>
                <a:latin typeface="Calibri" panose="020F0502020204030204" pitchFamily="34" charset="0"/>
                <a:ea typeface="Calibri" panose="020F0502020204030204" pitchFamily="34" charset="0"/>
              </a:rPr>
              <a:t>Just like building a </a:t>
            </a:r>
            <a:r>
              <a:rPr lang="en-NZ" sz="1800" err="1">
                <a:solidFill>
                  <a:srgbClr val="595959"/>
                </a:solidFill>
                <a:effectLst/>
                <a:latin typeface="Calibri" panose="020F0502020204030204" pitchFamily="34" charset="0"/>
                <a:ea typeface="Calibri" panose="020F0502020204030204" pitchFamily="34" charset="0"/>
              </a:rPr>
              <a:t>lego</a:t>
            </a:r>
            <a:r>
              <a:rPr lang="en-NZ" sz="1800">
                <a:solidFill>
                  <a:srgbClr val="595959"/>
                </a:solidFill>
                <a:effectLst/>
                <a:latin typeface="Calibri" panose="020F0502020204030204" pitchFamily="34" charset="0"/>
                <a:ea typeface="Calibri" panose="020F0502020204030204" pitchFamily="34" charset="0"/>
              </a:rPr>
              <a:t> tower, you cannot start from the top, you must start from the bottom</a:t>
            </a:r>
            <a:r>
              <a:rPr lang="en-NZ" sz="1800" dirty="0">
                <a:solidFill>
                  <a:srgbClr val="595959"/>
                </a:solidFill>
                <a:effectLst/>
                <a:latin typeface="Calibri" panose="020F0502020204030204" pitchFamily="34" charset="0"/>
                <a:ea typeface="Calibri" panose="020F0502020204030204" pitchFamily="34" charset="0"/>
              </a:rPr>
              <a:t>, so </a:t>
            </a:r>
            <a:r>
              <a:rPr lang="en-NZ" sz="1800">
                <a:solidFill>
                  <a:srgbClr val="595959"/>
                </a:solidFill>
                <a:effectLst/>
                <a:latin typeface="Calibri" panose="020F0502020204030204" pitchFamily="34" charset="0"/>
                <a:ea typeface="Calibri" panose="020F0502020204030204" pitchFamily="34" charset="0"/>
              </a:rPr>
              <a:t>that </a:t>
            </a:r>
            <a:r>
              <a:rPr lang="en-NZ" sz="1800" dirty="0">
                <a:solidFill>
                  <a:srgbClr val="595959"/>
                </a:solidFill>
                <a:effectLst/>
                <a:latin typeface="Calibri" panose="020F0502020204030204" pitchFamily="34" charset="0"/>
                <a:ea typeface="Calibri" panose="020F0502020204030204" pitchFamily="34" charset="0"/>
              </a:rPr>
              <a:t>we can build a foundation for our digital workplace get the basics right, ensure it’s the right fit for our staff and once we are comfortable in using </a:t>
            </a:r>
            <a:r>
              <a:rPr lang="en-NZ" sz="1800">
                <a:solidFill>
                  <a:srgbClr val="595959"/>
                </a:solidFill>
                <a:effectLst/>
                <a:latin typeface="Calibri" panose="020F0502020204030204" pitchFamily="34" charset="0"/>
                <a:ea typeface="Calibri" panose="020F0502020204030204" pitchFamily="34" charset="0"/>
              </a:rPr>
              <a:t>the </a:t>
            </a:r>
            <a:r>
              <a:rPr lang="en-NZ" sz="1800" dirty="0">
                <a:solidFill>
                  <a:srgbClr val="595959"/>
                </a:solidFill>
                <a:effectLst/>
                <a:latin typeface="Calibri" panose="020F0502020204030204" pitchFamily="34" charset="0"/>
                <a:ea typeface="Calibri" panose="020F0502020204030204" pitchFamily="34" charset="0"/>
              </a:rPr>
              <a:t>system, you will naturally start asking for more functionality and continuous improvement</a:t>
            </a:r>
            <a:endParaRPr lang="en-NZ" sz="1800">
              <a:solidFill>
                <a:srgbClr val="595959"/>
              </a:solidFill>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pPr>
              <a:defRPr/>
            </a:pPr>
            <a:fld id="{FF1C115C-920B-4AE1-938F-BE7156CA58FB}" type="slidenum">
              <a:rPr lang="en-NZ" smtClean="0"/>
              <a:pPr>
                <a:defRPr/>
              </a:pPr>
              <a:t>19</a:t>
            </a:fld>
            <a:endParaRPr lang="en-NZ"/>
          </a:p>
        </p:txBody>
      </p:sp>
    </p:spTree>
    <p:extLst>
      <p:ext uri="{BB962C8B-B14F-4D97-AF65-F5344CB8AC3E}">
        <p14:creationId xmlns:p14="http://schemas.microsoft.com/office/powerpoint/2010/main" val="370799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So modern SharePoint… when should we use it? SHOULD we use it? Let’s take a look at what it promises and where it delivers.</a:t>
            </a:r>
          </a:p>
        </p:txBody>
      </p:sp>
      <p:sp>
        <p:nvSpPr>
          <p:cNvPr id="4" name="Slide Number Placeholder 3"/>
          <p:cNvSpPr>
            <a:spLocks noGrp="1"/>
          </p:cNvSpPr>
          <p:nvPr>
            <p:ph type="sldNum" sz="quarter" idx="5"/>
          </p:nvPr>
        </p:nvSpPr>
        <p:spPr/>
        <p:txBody>
          <a:bodyPr/>
          <a:lstStyle/>
          <a:p>
            <a:fld id="{AB4A9931-1D8B-4D8F-9D09-EB5FE698033C}" type="slidenum">
              <a:rPr lang="en-NZ" smtClean="0"/>
              <a:t>21</a:t>
            </a:fld>
            <a:endParaRPr lang="en-NZ"/>
          </a:p>
        </p:txBody>
      </p:sp>
    </p:spTree>
    <p:extLst>
      <p:ext uri="{BB962C8B-B14F-4D97-AF65-F5344CB8AC3E}">
        <p14:creationId xmlns:p14="http://schemas.microsoft.com/office/powerpoint/2010/main" val="2040098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So what have we discovered?</a:t>
            </a:r>
          </a:p>
          <a:p>
            <a:endParaRPr lang="en-NZ"/>
          </a:p>
          <a:p>
            <a:r>
              <a:rPr lang="en-NZ"/>
              <a:t>It’s easy and intuitive. Faster than ever to provision AND never been more user friendly. We wanted to push the boundaries of what’s actually possible and the results of that are in the demo that we’ll look at shortly. Our team put this together in under </a:t>
            </a:r>
            <a:r>
              <a:rPr lang="en-NZ">
                <a:highlight>
                  <a:srgbClr val="FFFF00"/>
                </a:highlight>
              </a:rPr>
              <a:t>a week. And it looks great. </a:t>
            </a:r>
          </a:p>
          <a:p>
            <a:endParaRPr lang="en-NZ">
              <a:highlight>
                <a:srgbClr val="FFFF00"/>
              </a:highlight>
            </a:endParaRPr>
          </a:p>
          <a:p>
            <a:r>
              <a:rPr lang="en-NZ">
                <a:highlight>
                  <a:srgbClr val="FFFF00"/>
                </a:highlight>
              </a:rPr>
              <a:t>Users can engage with content via likes, comments and social sharing. Micro sites increase flexibility and combined with how easy content is to author, provide good opportunities for building communities of users. This was pretty clunky before.</a:t>
            </a:r>
          </a:p>
          <a:p>
            <a:endParaRPr lang="en-NZ">
              <a:highlight>
                <a:srgbClr val="FFFF00"/>
              </a:highlight>
            </a:endParaRPr>
          </a:p>
          <a:p>
            <a:r>
              <a:rPr lang="en-NZ">
                <a:highlight>
                  <a:srgbClr val="FFFF00"/>
                </a:highlight>
              </a:rPr>
              <a:t>Personalisation options include curating targeted content for specific audiences as well as Microsoft ‘recommended’ content feeds for news etc. We’ll see that a bit later.</a:t>
            </a:r>
          </a:p>
          <a:p>
            <a:endParaRPr lang="en-NZ">
              <a:highlight>
                <a:srgbClr val="FFFF00"/>
              </a:highlight>
            </a:endParaRPr>
          </a:p>
          <a:p>
            <a:r>
              <a:rPr lang="en-NZ">
                <a:highlight>
                  <a:srgbClr val="FFFF00"/>
                </a:highlight>
              </a:rPr>
              <a:t>And modern SharePoint has been built from the ground up with mobile in mind. Whether you are using a web browser or the SharePoint app, It actually does ‘just work’.</a:t>
            </a:r>
          </a:p>
          <a:p>
            <a:endParaRPr lang="en-NZ">
              <a:highlight>
                <a:srgbClr val="FFFF00"/>
              </a:highlight>
            </a:endParaRPr>
          </a:p>
          <a:p>
            <a:r>
              <a:rPr lang="en-NZ">
                <a:highlight>
                  <a:srgbClr val="FFFF00"/>
                </a:highlight>
              </a:rPr>
              <a:t>Its harder to get it wrong and easy to do the right thing.</a:t>
            </a:r>
          </a:p>
          <a:p>
            <a:endParaRPr lang="en-NZ">
              <a:highlight>
                <a:srgbClr val="FFFF00"/>
              </a:highlight>
            </a:endParaRPr>
          </a:p>
        </p:txBody>
      </p:sp>
    </p:spTree>
    <p:extLst>
      <p:ext uri="{BB962C8B-B14F-4D97-AF65-F5344CB8AC3E}">
        <p14:creationId xmlns:p14="http://schemas.microsoft.com/office/powerpoint/2010/main" val="3029143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NZ"/>
              <a:t>So I’m a senior leader in my organisation, I want to post some important information about a new organisational initiative called Project Zenith.</a:t>
            </a:r>
          </a:p>
          <a:p>
            <a:endParaRPr lang="en-NZ"/>
          </a:p>
          <a:p>
            <a:r>
              <a:rPr lang="en-NZ"/>
              <a:t>Navigate to our Leadership Team news site. Create a new post &gt; I can use this template that’s been provided for me (or I could start from scratch). The template already has the custom header for our leadership news site. I can give it a name, add my information to the page, and update the content.</a:t>
            </a:r>
          </a:p>
          <a:p>
            <a:endParaRPr lang="en-NZ"/>
          </a:p>
          <a:p>
            <a:r>
              <a:rPr lang="en-NZ"/>
              <a:t>Change the image &gt; I can go straight to our own internal images hub (I don’t’ need to mess around with uploading my own image if I don’t want to). Then I publish my post. I don’t need to update the page synopsis or thumbnail image, SharePoint does it for me, as well as any retaining any default metadata I might have set up in my template. </a:t>
            </a:r>
          </a:p>
          <a:p>
            <a:endParaRPr lang="en-NZ"/>
          </a:p>
          <a:p>
            <a:r>
              <a:rPr lang="en-NZ"/>
              <a:t>So along with the internal announcement about my project, I know that a video has been released to the media. I want to share this via Media Releases on the intranet. News Link: </a:t>
            </a:r>
            <a:r>
              <a:rPr lang="en-NZ">
                <a:hlinkClick r:id="rId3"/>
              </a:rPr>
              <a:t>https://www.youtube.com/watch?v=uRyzxIqhR4U</a:t>
            </a:r>
            <a:r>
              <a:rPr lang="en-NZ"/>
              <a:t> All I really need to do is paste the link… [Mark]: Benefits….?</a:t>
            </a:r>
          </a:p>
          <a:p>
            <a:endParaRPr lang="en-NZ"/>
          </a:p>
          <a:p>
            <a:r>
              <a:rPr lang="en-NZ"/>
              <a:t>I can also easily promote other types of content – the new project is going to require some security changes and a good place to start is to remind people about the current requirements for password resets. Browse to working here &gt; password policy… Edit text then publish and click on promote. </a:t>
            </a:r>
          </a:p>
          <a:p>
            <a:endParaRPr lang="en-NZ"/>
          </a:p>
          <a:p>
            <a:r>
              <a:rPr lang="en-NZ"/>
              <a:t>When I navigate to the main news page &gt; there are all three of my posts. We can see that the project zenith news has come from an ‘Authoritative news site’. Our video click through is showing up there under Media releases as well as our working here page about passwords. </a:t>
            </a:r>
          </a:p>
          <a:p>
            <a:endParaRPr lang="en-NZ"/>
          </a:p>
          <a:p>
            <a:pPr marL="0" marR="0" lvl="0" indent="0" algn="l" defTabSz="914400" rtl="0" eaLnBrk="1" fontAlgn="auto" latinLnBrk="0" hangingPunct="1">
              <a:lnSpc>
                <a:spcPct val="100000"/>
              </a:lnSpc>
              <a:spcBef>
                <a:spcPts val="0"/>
              </a:spcBef>
              <a:spcAft>
                <a:spcPts val="0"/>
              </a:spcAft>
              <a:buClrTx/>
              <a:buSzTx/>
              <a:buFontTx/>
              <a:buNone/>
              <a:tabLst/>
              <a:defRPr/>
            </a:pPr>
            <a:r>
              <a:rPr lang="en-NZ"/>
              <a:t>And at the end of the week, I can click through to see all the news for the intranet and I can create an email digest to send out at the end of the week.</a:t>
            </a:r>
          </a:p>
          <a:p>
            <a:endParaRPr lang="en-NZ"/>
          </a:p>
          <a:p>
            <a:pPr marL="0" marR="0" lvl="0" indent="0" algn="l" defTabSz="914400" rtl="0" eaLnBrk="1" fontAlgn="auto" latinLnBrk="0" hangingPunct="1">
              <a:lnSpc>
                <a:spcPct val="100000"/>
              </a:lnSpc>
              <a:spcBef>
                <a:spcPts val="0"/>
              </a:spcBef>
              <a:spcAft>
                <a:spcPts val="0"/>
              </a:spcAft>
              <a:buClrTx/>
              <a:buSzTx/>
              <a:buFontTx/>
              <a:buNone/>
              <a:tabLst/>
              <a:defRPr/>
            </a:pPr>
            <a:r>
              <a:rPr lang="en-NZ"/>
              <a:t>Finally, this new initiative is headline news &gt; I can easily make this the hero on my homepage. (search for item, make it the main post). </a:t>
            </a:r>
          </a:p>
        </p:txBody>
      </p:sp>
      <p:sp>
        <p:nvSpPr>
          <p:cNvPr id="4" name="Slide Number Placeholder 3"/>
          <p:cNvSpPr>
            <a:spLocks noGrp="1"/>
          </p:cNvSpPr>
          <p:nvPr>
            <p:ph type="sldNum" sz="quarter" idx="5"/>
          </p:nvPr>
        </p:nvSpPr>
        <p:spPr/>
        <p:txBody>
          <a:bodyPr/>
          <a:lstStyle/>
          <a:p>
            <a:fld id="{AB4A9931-1D8B-4D8F-9D09-EB5FE698033C}" type="slidenum">
              <a:rPr lang="en-NZ" smtClean="0"/>
              <a:t>23</a:t>
            </a:fld>
            <a:endParaRPr lang="en-NZ"/>
          </a:p>
        </p:txBody>
      </p:sp>
    </p:spTree>
    <p:extLst>
      <p:ext uri="{BB962C8B-B14F-4D97-AF65-F5344CB8AC3E}">
        <p14:creationId xmlns:p14="http://schemas.microsoft.com/office/powerpoint/2010/main" val="3623435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a:t>Chrissie and Caleb – 5 minutes</a:t>
            </a:r>
          </a:p>
        </p:txBody>
      </p:sp>
      <p:sp>
        <p:nvSpPr>
          <p:cNvPr id="4" name="Slide Number Placeholder 3"/>
          <p:cNvSpPr>
            <a:spLocks noGrp="1"/>
          </p:cNvSpPr>
          <p:nvPr>
            <p:ph type="sldNum" sz="quarter" idx="10"/>
          </p:nvPr>
        </p:nvSpPr>
        <p:spPr/>
        <p:txBody>
          <a:bodyPr/>
          <a:lstStyle/>
          <a:p>
            <a:pPr>
              <a:defRPr/>
            </a:pPr>
            <a:fld id="{FF1C115C-920B-4AE1-938F-BE7156CA58FB}" type="slidenum">
              <a:rPr lang="en-NZ" smtClean="0"/>
              <a:pPr>
                <a:defRPr/>
              </a:pPr>
              <a:t>2</a:t>
            </a:fld>
            <a:endParaRPr lang="en-NZ"/>
          </a:p>
        </p:txBody>
      </p:sp>
    </p:spTree>
    <p:extLst>
      <p:ext uri="{BB962C8B-B14F-4D97-AF65-F5344CB8AC3E}">
        <p14:creationId xmlns:p14="http://schemas.microsoft.com/office/powerpoint/2010/main" val="631567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Navigate to the community engagement post (soccer image) </a:t>
            </a:r>
          </a:p>
          <a:p>
            <a:endParaRPr lang="en-NZ"/>
          </a:p>
          <a:p>
            <a:r>
              <a:rPr lang="en-NZ"/>
              <a:t>By default, users can engage with content in the social bar at the bottom of each page (we can turn this off where appropriate). But I can like, comment and @mention my colleagues. If I @mention them, they’ll get a notification in SharePoint or via email. </a:t>
            </a:r>
          </a:p>
          <a:p>
            <a:endParaRPr lang="en-NZ"/>
          </a:p>
          <a:p>
            <a:r>
              <a:rPr lang="en-NZ"/>
              <a:t>[Mark can you comment on a page while I’m doing this so that I get a notification?]</a:t>
            </a:r>
          </a:p>
          <a:p>
            <a:endParaRPr lang="en-NZ"/>
          </a:p>
          <a:p>
            <a:pPr marL="0" marR="0" lvl="0" indent="0" algn="l" defTabSz="914400" rtl="0" eaLnBrk="1" fontAlgn="auto" latinLnBrk="0" hangingPunct="1">
              <a:lnSpc>
                <a:spcPct val="100000"/>
              </a:lnSpc>
              <a:spcBef>
                <a:spcPts val="0"/>
              </a:spcBef>
              <a:spcAft>
                <a:spcPts val="0"/>
              </a:spcAft>
              <a:buClrTx/>
              <a:buSzTx/>
              <a:buFontTx/>
              <a:buNone/>
              <a:tabLst/>
              <a:defRPr/>
            </a:pPr>
            <a:r>
              <a:rPr lang="en-NZ"/>
              <a:t>Slide with screenshots in case issue with the </a:t>
            </a:r>
            <a:r>
              <a:rPr lang="en-NZ" err="1"/>
              <a:t>demoSlide</a:t>
            </a:r>
            <a:r>
              <a:rPr lang="en-NZ"/>
              <a:t> with screenshots in case issues with the demo</a:t>
            </a:r>
          </a:p>
          <a:p>
            <a:endParaRPr lang="en-NZ"/>
          </a:p>
        </p:txBody>
      </p:sp>
      <p:sp>
        <p:nvSpPr>
          <p:cNvPr id="4" name="Slide Number Placeholder 3"/>
          <p:cNvSpPr>
            <a:spLocks noGrp="1"/>
          </p:cNvSpPr>
          <p:nvPr>
            <p:ph type="sldNum" sz="quarter" idx="5"/>
          </p:nvPr>
        </p:nvSpPr>
        <p:spPr/>
        <p:txBody>
          <a:bodyPr/>
          <a:lstStyle/>
          <a:p>
            <a:fld id="{AB4A9931-1D8B-4D8F-9D09-EB5FE698033C}" type="slidenum">
              <a:rPr lang="en-NZ" smtClean="0"/>
              <a:t>24</a:t>
            </a:fld>
            <a:endParaRPr lang="en-NZ"/>
          </a:p>
        </p:txBody>
      </p:sp>
    </p:spTree>
    <p:extLst>
      <p:ext uri="{BB962C8B-B14F-4D97-AF65-F5344CB8AC3E}">
        <p14:creationId xmlns:p14="http://schemas.microsoft.com/office/powerpoint/2010/main" val="4152355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Here’s our homepage.</a:t>
            </a:r>
          </a:p>
          <a:p>
            <a:endParaRPr lang="en-NZ"/>
          </a:p>
          <a:p>
            <a:r>
              <a:rPr lang="en-NZ"/>
              <a:t>And here it is in the browser on a mobile device… and our recruitment workspace in the mobile app. </a:t>
            </a:r>
          </a:p>
          <a:p>
            <a:r>
              <a:rPr lang="en-NZ"/>
              <a:t>This is that same demo site that it took us only 170 hours to put together. </a:t>
            </a:r>
          </a:p>
          <a:p>
            <a:endParaRPr lang="en-NZ"/>
          </a:p>
          <a:p>
            <a:r>
              <a:rPr lang="en-NZ"/>
              <a:t>Obviously when you create a demo, there aren’t any curly user requirements (except for the boss), so its much faster because you can do whatever you like; but the point is that before, we would have to decide whether we want to handle on the server or client side, painstakingly install the </a:t>
            </a:r>
            <a:r>
              <a:rPr lang="en-NZ" err="1"/>
              <a:t>pnp</a:t>
            </a:r>
            <a:r>
              <a:rPr lang="en-NZ"/>
              <a:t> responsive framework and handcraft responsive page layouts,  – you get the picture.</a:t>
            </a:r>
          </a:p>
          <a:p>
            <a:endParaRPr lang="en-NZ"/>
          </a:p>
          <a:p>
            <a:r>
              <a:rPr lang="en-NZ"/>
              <a:t>If you’d like to take a look on an actual mobile, then you can grab either of us after…</a:t>
            </a:r>
          </a:p>
          <a:p>
            <a:endParaRPr lang="en-NZ"/>
          </a:p>
          <a:p>
            <a:r>
              <a:rPr lang="en-NZ"/>
              <a:t>Technology is only part of the story though, right? Even if you have all the tech and great content, you need your users on board! Mark has been working with a customer recently, that has really nailed change and governance for their intranet and EDMs… </a:t>
            </a:r>
          </a:p>
        </p:txBody>
      </p:sp>
      <p:sp>
        <p:nvSpPr>
          <p:cNvPr id="4" name="Slide Number Placeholder 3"/>
          <p:cNvSpPr>
            <a:spLocks noGrp="1"/>
          </p:cNvSpPr>
          <p:nvPr>
            <p:ph type="sldNum" sz="quarter" idx="5"/>
          </p:nvPr>
        </p:nvSpPr>
        <p:spPr/>
        <p:txBody>
          <a:bodyPr/>
          <a:lstStyle/>
          <a:p>
            <a:fld id="{AB4A9931-1D8B-4D8F-9D09-EB5FE698033C}" type="slidenum">
              <a:rPr lang="en-NZ" smtClean="0"/>
              <a:t>25</a:t>
            </a:fld>
            <a:endParaRPr lang="en-NZ"/>
          </a:p>
        </p:txBody>
      </p:sp>
    </p:spTree>
    <p:extLst>
      <p:ext uri="{BB962C8B-B14F-4D97-AF65-F5344CB8AC3E}">
        <p14:creationId xmlns:p14="http://schemas.microsoft.com/office/powerpoint/2010/main" val="134514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5000"/>
              </a:lnSpc>
              <a:spcBef>
                <a:spcPts val="500"/>
              </a:spcBef>
              <a:spcAft>
                <a:spcPts val="500"/>
              </a:spcAft>
            </a:pPr>
            <a:r>
              <a:rPr lang="en-NZ" sz="1200" dirty="0">
                <a:effectLst/>
              </a:rPr>
              <a:t>Home site app for Microsoft Teams ensures that staff can access the intranet in Teams as well as via SharePoint. A video with more information can be found </a:t>
            </a:r>
            <a:r>
              <a:rPr lang="en-NZ" sz="1600" u="sng" dirty="0">
                <a:effectLst/>
                <a:hlinkClick r:id="rId3"/>
              </a:rPr>
              <a:t>here</a:t>
            </a:r>
            <a:r>
              <a:rPr lang="en-NZ" sz="1200" dirty="0">
                <a:effectLst/>
              </a:rPr>
              <a:t>.</a:t>
            </a:r>
            <a:endParaRPr lang="en-NZ" sz="1600" dirty="0">
              <a:effectLst/>
            </a:endParaRPr>
          </a:p>
          <a:p>
            <a:pPr>
              <a:lnSpc>
                <a:spcPct val="105000"/>
              </a:lnSpc>
              <a:spcBef>
                <a:spcPts val="500"/>
              </a:spcBef>
              <a:spcAft>
                <a:spcPts val="500"/>
              </a:spcAft>
            </a:pPr>
            <a:r>
              <a:rPr lang="en-NZ" sz="1200" dirty="0">
                <a:effectLst/>
              </a:rPr>
              <a:t>The app provides an immersive site consumption experience, complete with navigation, menus ad support for tenant wide search.</a:t>
            </a:r>
          </a:p>
          <a:p>
            <a:pPr>
              <a:lnSpc>
                <a:spcPct val="105000"/>
              </a:lnSpc>
              <a:spcBef>
                <a:spcPts val="500"/>
              </a:spcBef>
              <a:spcAft>
                <a:spcPts val="500"/>
              </a:spcAft>
            </a:pPr>
            <a:r>
              <a:rPr lang="en-NZ"/>
              <a:t>With the home site app, people can tap into news and resources across the intelligent intranet without leaving the hub for teamwork. And communicators can build and deliver rich communications experiences in Teams.</a:t>
            </a:r>
          </a:p>
          <a:p>
            <a:pPr>
              <a:lnSpc>
                <a:spcPct val="105000"/>
              </a:lnSpc>
              <a:spcBef>
                <a:spcPts val="500"/>
              </a:spcBef>
              <a:spcAft>
                <a:spcPts val="500"/>
              </a:spcAft>
            </a:pPr>
            <a:r>
              <a:rPr lang="en-NZ">
                <a:cs typeface="Calibri"/>
              </a:rPr>
              <a:t>Expected release is MARCH 2021</a:t>
            </a:r>
            <a:endParaRPr lang="en-NZ" dirty="0">
              <a:cs typeface="Calibri"/>
            </a:endParaRPr>
          </a:p>
        </p:txBody>
      </p:sp>
      <p:sp>
        <p:nvSpPr>
          <p:cNvPr id="4" name="Slide Number Placeholder 3"/>
          <p:cNvSpPr>
            <a:spLocks noGrp="1"/>
          </p:cNvSpPr>
          <p:nvPr>
            <p:ph type="sldNum" sz="quarter" idx="5"/>
          </p:nvPr>
        </p:nvSpPr>
        <p:spPr/>
        <p:txBody>
          <a:bodyPr/>
          <a:lstStyle/>
          <a:p>
            <a:pPr>
              <a:defRPr/>
            </a:pPr>
            <a:fld id="{FF1C115C-920B-4AE1-938F-BE7156CA58FB}" type="slidenum">
              <a:rPr lang="en-NZ" smtClean="0"/>
              <a:pPr>
                <a:defRPr/>
              </a:pPr>
              <a:t>26</a:t>
            </a:fld>
            <a:endParaRPr lang="en-NZ"/>
          </a:p>
        </p:txBody>
      </p:sp>
    </p:spTree>
    <p:extLst>
      <p:ext uri="{BB962C8B-B14F-4D97-AF65-F5344CB8AC3E}">
        <p14:creationId xmlns:p14="http://schemas.microsoft.com/office/powerpoint/2010/main" val="2827398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New screenshot with the image in it…</a:t>
            </a:r>
          </a:p>
        </p:txBody>
      </p:sp>
      <p:sp>
        <p:nvSpPr>
          <p:cNvPr id="4" name="Slide Number Placeholder 3"/>
          <p:cNvSpPr>
            <a:spLocks noGrp="1"/>
          </p:cNvSpPr>
          <p:nvPr>
            <p:ph type="sldNum" sz="quarter" idx="5"/>
          </p:nvPr>
        </p:nvSpPr>
        <p:spPr/>
        <p:txBody>
          <a:bodyPr/>
          <a:lstStyle/>
          <a:p>
            <a:fld id="{AB4A9931-1D8B-4D8F-9D09-EB5FE698033C}" type="slidenum">
              <a:rPr lang="en-NZ" smtClean="0"/>
              <a:t>33</a:t>
            </a:fld>
            <a:endParaRPr lang="en-NZ"/>
          </a:p>
        </p:txBody>
      </p:sp>
    </p:spTree>
    <p:extLst>
      <p:ext uri="{BB962C8B-B14F-4D97-AF65-F5344CB8AC3E}">
        <p14:creationId xmlns:p14="http://schemas.microsoft.com/office/powerpoint/2010/main" val="1768508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Let’s look at some scenarios</a:t>
            </a:r>
          </a:p>
          <a:p>
            <a:endParaRPr lang="en-NZ" dirty="0"/>
          </a:p>
          <a:p>
            <a:r>
              <a:rPr lang="en-NZ"/>
              <a:t>Chat – in the browser, on my phone, in my pocket</a:t>
            </a:r>
          </a:p>
        </p:txBody>
      </p:sp>
      <p:sp>
        <p:nvSpPr>
          <p:cNvPr id="4" name="Slide Number Placeholder 3"/>
          <p:cNvSpPr>
            <a:spLocks noGrp="1"/>
          </p:cNvSpPr>
          <p:nvPr>
            <p:ph type="sldNum" sz="quarter" idx="5"/>
          </p:nvPr>
        </p:nvSpPr>
        <p:spPr/>
        <p:txBody>
          <a:bodyPr/>
          <a:lstStyle/>
          <a:p>
            <a:pPr>
              <a:defRPr/>
            </a:pPr>
            <a:fld id="{FF1C115C-920B-4AE1-938F-BE7156CA58FB}" type="slidenum">
              <a:rPr lang="en-NZ" smtClean="0"/>
              <a:pPr>
                <a:defRPr/>
              </a:pPr>
              <a:t>34</a:t>
            </a:fld>
            <a:endParaRPr lang="en-NZ"/>
          </a:p>
        </p:txBody>
      </p:sp>
    </p:spTree>
    <p:extLst>
      <p:ext uri="{BB962C8B-B14F-4D97-AF65-F5344CB8AC3E}">
        <p14:creationId xmlns:p14="http://schemas.microsoft.com/office/powerpoint/2010/main" val="2263454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pPr>
              <a:defRPr/>
            </a:pPr>
            <a:fld id="{FF1C115C-920B-4AE1-938F-BE7156CA58FB}" type="slidenum">
              <a:rPr lang="en-NZ" smtClean="0"/>
              <a:pPr>
                <a:defRPr/>
              </a:pPr>
              <a:t>36</a:t>
            </a:fld>
            <a:endParaRPr lang="en-NZ"/>
          </a:p>
        </p:txBody>
      </p:sp>
    </p:spTree>
    <p:extLst>
      <p:ext uri="{BB962C8B-B14F-4D97-AF65-F5344CB8AC3E}">
        <p14:creationId xmlns:p14="http://schemas.microsoft.com/office/powerpoint/2010/main" val="1476932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Manage these correctly in modern ways  </a:t>
            </a:r>
          </a:p>
        </p:txBody>
      </p:sp>
      <p:sp>
        <p:nvSpPr>
          <p:cNvPr id="4" name="Slide Number Placeholder 3"/>
          <p:cNvSpPr>
            <a:spLocks noGrp="1"/>
          </p:cNvSpPr>
          <p:nvPr>
            <p:ph type="sldNum" sz="quarter" idx="10"/>
          </p:nvPr>
        </p:nvSpPr>
        <p:spPr/>
        <p:txBody>
          <a:bodyPr/>
          <a:lstStyle/>
          <a:p>
            <a:fld id="{AB4A9931-1D8B-4D8F-9D09-EB5FE698033C}" type="slidenum">
              <a:rPr lang="en-NZ" smtClean="0"/>
              <a:t>39</a:t>
            </a:fld>
            <a:endParaRPr lang="en-NZ"/>
          </a:p>
        </p:txBody>
      </p:sp>
    </p:spTree>
    <p:extLst>
      <p:ext uri="{BB962C8B-B14F-4D97-AF65-F5344CB8AC3E}">
        <p14:creationId xmlns:p14="http://schemas.microsoft.com/office/powerpoint/2010/main" val="1982286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Shop Front: context, inviting,</a:t>
            </a:r>
            <a:r>
              <a:rPr lang="en-NZ" baseline="0" dirty="0"/>
              <a:t> easy to find and view</a:t>
            </a:r>
          </a:p>
          <a:p>
            <a:r>
              <a:rPr lang="en-NZ" baseline="0" dirty="0"/>
              <a:t>Back Office: super organised, formal processes, governance</a:t>
            </a:r>
          </a:p>
          <a:p>
            <a:r>
              <a:rPr lang="en-NZ" baseline="0" dirty="0"/>
              <a:t>We will be thinking about the shop front (your back office is in Tech1?)</a:t>
            </a:r>
            <a:endParaRPr lang="en-NZ" dirty="0"/>
          </a:p>
        </p:txBody>
      </p:sp>
      <p:sp>
        <p:nvSpPr>
          <p:cNvPr id="4" name="Slide Number Placeholder 3"/>
          <p:cNvSpPr>
            <a:spLocks noGrp="1"/>
          </p:cNvSpPr>
          <p:nvPr>
            <p:ph type="sldNum" sz="quarter" idx="10"/>
          </p:nvPr>
        </p:nvSpPr>
        <p:spPr/>
        <p:txBody>
          <a:bodyPr/>
          <a:lstStyle/>
          <a:p>
            <a:pPr>
              <a:defRPr/>
            </a:pPr>
            <a:fld id="{FF1C115C-920B-4AE1-938F-BE7156CA58FB}" type="slidenum">
              <a:rPr lang="en-NZ" smtClean="0"/>
              <a:pPr>
                <a:defRPr/>
              </a:pPr>
              <a:t>44</a:t>
            </a:fld>
            <a:endParaRPr lang="en-NZ"/>
          </a:p>
        </p:txBody>
      </p:sp>
    </p:spTree>
    <p:extLst>
      <p:ext uri="{BB962C8B-B14F-4D97-AF65-F5344CB8AC3E}">
        <p14:creationId xmlns:p14="http://schemas.microsoft.com/office/powerpoint/2010/main" val="2994129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480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Fix slide</a:t>
            </a:r>
          </a:p>
          <a:p>
            <a:endParaRPr lang="en-US" dirty="0"/>
          </a:p>
        </p:txBody>
      </p:sp>
      <p:sp>
        <p:nvSpPr>
          <p:cNvPr id="4" name="Slide Number Placeholder 3"/>
          <p:cNvSpPr>
            <a:spLocks noGrp="1"/>
          </p:cNvSpPr>
          <p:nvPr>
            <p:ph type="sldNum" sz="quarter" idx="10"/>
          </p:nvPr>
        </p:nvSpPr>
        <p:spPr/>
        <p:txBody>
          <a:bodyPr/>
          <a:lstStyle/>
          <a:p>
            <a:fld id="{AB4A9931-1D8B-4D8F-9D09-EB5FE698033C}" type="slidenum">
              <a:rPr lang="en-NZ" smtClean="0"/>
              <a:t>46</a:t>
            </a:fld>
            <a:endParaRPr lang="en-NZ"/>
          </a:p>
        </p:txBody>
      </p:sp>
    </p:spTree>
    <p:extLst>
      <p:ext uri="{BB962C8B-B14F-4D97-AF65-F5344CB8AC3E}">
        <p14:creationId xmlns:p14="http://schemas.microsoft.com/office/powerpoint/2010/main" val="2526059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i-NZ" dirty="0"/>
              <a:t>EXAMPLE what slide</a:t>
            </a:r>
          </a:p>
        </p:txBody>
      </p:sp>
      <p:sp>
        <p:nvSpPr>
          <p:cNvPr id="4" name="Slide Number Placeholder 3"/>
          <p:cNvSpPr>
            <a:spLocks noGrp="1"/>
          </p:cNvSpPr>
          <p:nvPr>
            <p:ph type="sldNum" sz="quarter" idx="5"/>
          </p:nvPr>
        </p:nvSpPr>
        <p:spPr/>
        <p:txBody>
          <a:bodyPr/>
          <a:lstStyle/>
          <a:p>
            <a:pPr>
              <a:defRPr/>
            </a:pPr>
            <a:fld id="{FF1C115C-920B-4AE1-938F-BE7156CA58FB}" type="slidenum">
              <a:rPr lang="en-NZ" smtClean="0"/>
              <a:pPr>
                <a:defRPr/>
              </a:pPr>
              <a:t>3</a:t>
            </a:fld>
            <a:endParaRPr lang="en-NZ"/>
          </a:p>
        </p:txBody>
      </p:sp>
    </p:spTree>
    <p:extLst>
      <p:ext uri="{BB962C8B-B14F-4D97-AF65-F5344CB8AC3E}">
        <p14:creationId xmlns:p14="http://schemas.microsoft.com/office/powerpoint/2010/main" val="387987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32794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Wikis</a:t>
            </a:r>
            <a:r>
              <a:rPr lang="en-NZ" baseline="0" dirty="0"/>
              <a:t> – Wiki Library in </a:t>
            </a:r>
            <a:r>
              <a:rPr lang="en-NZ" baseline="0" dirty="0" err="1"/>
              <a:t>subsite</a:t>
            </a:r>
            <a:r>
              <a:rPr lang="en-NZ" baseline="0" dirty="0"/>
              <a:t> (distributed) versus Enterprise wiki library (centralised)</a:t>
            </a:r>
            <a:endParaRPr lang="en-NZ" dirty="0"/>
          </a:p>
        </p:txBody>
      </p:sp>
      <p:sp>
        <p:nvSpPr>
          <p:cNvPr id="4" name="Slide Number Placeholder 3"/>
          <p:cNvSpPr>
            <a:spLocks noGrp="1"/>
          </p:cNvSpPr>
          <p:nvPr>
            <p:ph type="sldNum" sz="quarter" idx="10"/>
          </p:nvPr>
        </p:nvSpPr>
        <p:spPr/>
        <p:txBody>
          <a:bodyPr/>
          <a:lstStyle/>
          <a:p>
            <a:fld id="{C03CC0FB-B40F-4C4F-AEED-16C38CA2C350}" type="slidenum">
              <a:rPr lang="en-NZ" smtClean="0"/>
              <a:t>50</a:t>
            </a:fld>
            <a:endParaRPr lang="en-NZ"/>
          </a:p>
        </p:txBody>
      </p:sp>
    </p:spTree>
    <p:extLst>
      <p:ext uri="{BB962C8B-B14F-4D97-AF65-F5344CB8AC3E}">
        <p14:creationId xmlns:p14="http://schemas.microsoft.com/office/powerpoint/2010/main" val="4081450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err="1"/>
              <a:t>Kd</a:t>
            </a:r>
            <a:r>
              <a:rPr lang="en-NZ" dirty="0"/>
              <a:t> to figure</a:t>
            </a:r>
            <a:r>
              <a:rPr lang="en-NZ" baseline="0" dirty="0"/>
              <a:t> something out here</a:t>
            </a:r>
          </a:p>
        </p:txBody>
      </p:sp>
      <p:sp>
        <p:nvSpPr>
          <p:cNvPr id="4" name="Slide Number Placeholder 3"/>
          <p:cNvSpPr>
            <a:spLocks noGrp="1"/>
          </p:cNvSpPr>
          <p:nvPr>
            <p:ph type="sldNum" sz="quarter" idx="10"/>
          </p:nvPr>
        </p:nvSpPr>
        <p:spPr/>
        <p:txBody>
          <a:bodyPr/>
          <a:lstStyle/>
          <a:p>
            <a:fld id="{AB4A9931-1D8B-4D8F-9D09-EB5FE698033C}" type="slidenum">
              <a:rPr lang="en-NZ" smtClean="0"/>
              <a:t>52</a:t>
            </a:fld>
            <a:endParaRPr lang="en-NZ"/>
          </a:p>
        </p:txBody>
      </p:sp>
    </p:spTree>
    <p:extLst>
      <p:ext uri="{BB962C8B-B14F-4D97-AF65-F5344CB8AC3E}">
        <p14:creationId xmlns:p14="http://schemas.microsoft.com/office/powerpoint/2010/main" val="1217208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Shop Front: context, inviting,</a:t>
            </a:r>
            <a:r>
              <a:rPr lang="en-NZ" baseline="0" dirty="0"/>
              <a:t> easy to find and view</a:t>
            </a:r>
          </a:p>
          <a:p>
            <a:r>
              <a:rPr lang="en-NZ" baseline="0" dirty="0"/>
              <a:t>Back Office: super organised, formal processes, governance</a:t>
            </a:r>
            <a:endParaRPr lang="en-NZ" dirty="0"/>
          </a:p>
        </p:txBody>
      </p:sp>
      <p:sp>
        <p:nvSpPr>
          <p:cNvPr id="4" name="Slide Number Placeholder 3"/>
          <p:cNvSpPr>
            <a:spLocks noGrp="1"/>
          </p:cNvSpPr>
          <p:nvPr>
            <p:ph type="sldNum" sz="quarter" idx="10"/>
          </p:nvPr>
        </p:nvSpPr>
        <p:spPr/>
        <p:txBody>
          <a:bodyPr/>
          <a:lstStyle/>
          <a:p>
            <a:pPr>
              <a:defRPr/>
            </a:pPr>
            <a:fld id="{FF1C115C-920B-4AE1-938F-BE7156CA58FB}" type="slidenum">
              <a:rPr lang="en-NZ" smtClean="0"/>
              <a:pPr>
                <a:defRPr/>
              </a:pPr>
              <a:t>54</a:t>
            </a:fld>
            <a:endParaRPr lang="en-NZ"/>
          </a:p>
        </p:txBody>
      </p:sp>
    </p:spTree>
    <p:extLst>
      <p:ext uri="{BB962C8B-B14F-4D97-AF65-F5344CB8AC3E}">
        <p14:creationId xmlns:p14="http://schemas.microsoft.com/office/powerpoint/2010/main" val="1895107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AB4A9931-1D8B-4D8F-9D09-EB5FE698033C}" type="slidenum">
              <a:rPr lang="en-NZ" smtClean="0"/>
              <a:t>55</a:t>
            </a:fld>
            <a:endParaRPr lang="en-NZ"/>
          </a:p>
        </p:txBody>
      </p:sp>
    </p:spTree>
    <p:extLst>
      <p:ext uri="{BB962C8B-B14F-4D97-AF65-F5344CB8AC3E}">
        <p14:creationId xmlns:p14="http://schemas.microsoft.com/office/powerpoint/2010/main" val="2732272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If time, get the team to brainstorm</a:t>
            </a:r>
            <a:r>
              <a:rPr lang="en-NZ" baseline="0" dirty="0"/>
              <a:t> what aspects of the intranet we might need to consider when designing the user interface.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mi-NZ" b="1" dirty="0">
                <a:latin typeface="Calibri" panose="020F0502020204030204" pitchFamily="34" charset="0"/>
                <a:ea typeface="Calibri" panose="020F0502020204030204" pitchFamily="34" charset="0"/>
              </a:rPr>
              <a:t>Look &amp; Feel: branding, fonts, colours, styles, images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mi-NZ" b="1" dirty="0">
                <a:latin typeface="Calibri" panose="020F0502020204030204" pitchFamily="34" charset="0"/>
                <a:ea typeface="Calibri" panose="020F0502020204030204" pitchFamily="34" charset="0"/>
              </a:rPr>
              <a:t>Mobile requirements: how do users interact with the intranet when not at their desk?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mi-NZ" b="1" dirty="0">
                <a:latin typeface="Calibri" panose="020F0502020204030204" pitchFamily="34" charset="0"/>
                <a:ea typeface="Calibri" panose="020F0502020204030204" pitchFamily="34" charset="0"/>
              </a:rPr>
              <a:t>Accessibility: how will we make sure the intranet is accessible to everyone?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mi-NZ" b="1" dirty="0">
                <a:latin typeface="Calibri" panose="020F0502020204030204" pitchFamily="34" charset="0"/>
                <a:ea typeface="Calibri" panose="020F0502020204030204" pitchFamily="34" charset="0"/>
              </a:rPr>
              <a:t>Page layouts: what will be on the pages and where?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mi-NZ" b="1" dirty="0">
                <a:latin typeface="Calibri" panose="020F0502020204030204" pitchFamily="34" charset="0"/>
                <a:ea typeface="Calibri" panose="020F0502020204030204" pitchFamily="34" charset="0"/>
              </a:rPr>
              <a:t>Search: searching and refining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mi-NZ" b="1" dirty="0">
                <a:latin typeface="Calibri" panose="020F0502020204030204" pitchFamily="34" charset="0"/>
                <a:ea typeface="Calibri" panose="020F0502020204030204" pitchFamily="34" charset="0"/>
              </a:rPr>
              <a:t>Navigation: how to get around, global &amp; local navigation, quick links, favourites, footer...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mi-NZ" b="1" dirty="0">
                <a:latin typeface="Calibri" panose="020F0502020204030204" pitchFamily="34" charset="0"/>
                <a:ea typeface="Calibri" panose="020F0502020204030204" pitchFamily="34" charset="0"/>
              </a:rPr>
              <a:t>Content: what information do our users need / want?</a:t>
            </a:r>
            <a:endParaRPr lang="en-NZ"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NZ"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mi-NZ" b="1" dirty="0">
              <a:latin typeface="Calibri" panose="020F0502020204030204" pitchFamily="34" charset="0"/>
              <a:ea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NZ"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NZ"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mi-NZ" b="1" dirty="0">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mi-NZ" b="1" dirty="0">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endParaRPr lang="en-NZ" dirty="0"/>
          </a:p>
          <a:p>
            <a:endParaRPr lang="en-NZ" dirty="0"/>
          </a:p>
        </p:txBody>
      </p:sp>
      <p:sp>
        <p:nvSpPr>
          <p:cNvPr id="4" name="Slide Number Placeholder 3"/>
          <p:cNvSpPr>
            <a:spLocks noGrp="1"/>
          </p:cNvSpPr>
          <p:nvPr>
            <p:ph type="sldNum" sz="quarter" idx="10"/>
          </p:nvPr>
        </p:nvSpPr>
        <p:spPr/>
        <p:txBody>
          <a:bodyPr/>
          <a:lstStyle/>
          <a:p>
            <a:fld id="{AB4A9931-1D8B-4D8F-9D09-EB5FE698033C}" type="slidenum">
              <a:rPr lang="en-NZ" smtClean="0"/>
              <a:t>56</a:t>
            </a:fld>
            <a:endParaRPr lang="en-NZ"/>
          </a:p>
        </p:txBody>
      </p:sp>
    </p:spTree>
    <p:extLst>
      <p:ext uri="{BB962C8B-B14F-4D97-AF65-F5344CB8AC3E}">
        <p14:creationId xmlns:p14="http://schemas.microsoft.com/office/powerpoint/2010/main" val="1129557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flip side…</a:t>
            </a:r>
          </a:p>
        </p:txBody>
      </p:sp>
      <p:sp>
        <p:nvSpPr>
          <p:cNvPr id="4" name="Slide Number Placeholder 3"/>
          <p:cNvSpPr>
            <a:spLocks noGrp="1"/>
          </p:cNvSpPr>
          <p:nvPr>
            <p:ph type="sldNum" sz="quarter" idx="10"/>
          </p:nvPr>
        </p:nvSpPr>
        <p:spPr/>
        <p:txBody>
          <a:bodyPr/>
          <a:lstStyle/>
          <a:p>
            <a:fld id="{AB4A9931-1D8B-4D8F-9D09-EB5FE698033C}" type="slidenum">
              <a:rPr lang="en-NZ" smtClean="0"/>
              <a:t>57</a:t>
            </a:fld>
            <a:endParaRPr lang="en-NZ"/>
          </a:p>
        </p:txBody>
      </p:sp>
    </p:spTree>
    <p:extLst>
      <p:ext uri="{BB962C8B-B14F-4D97-AF65-F5344CB8AC3E}">
        <p14:creationId xmlns:p14="http://schemas.microsoft.com/office/powerpoint/2010/main" val="3719773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i-NZ" dirty="0"/>
              <a:t>Explain what it is and then a demo of how it works</a:t>
            </a:r>
          </a:p>
          <a:p>
            <a:r>
              <a:rPr lang="en-NZ" dirty="0">
                <a:hlinkClick r:id="rId3"/>
              </a:rPr>
              <a:t>https://support.microsoft.com/en-us/office/overview-of-audience-targeting-in-modern-sharepoint-sites-68113d1b-be99-4d4c-a61c-73b087f48a81</a:t>
            </a:r>
            <a:endParaRPr lang="en-NZ"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NZ" dirty="0"/>
              <a:t>BUT while VERY useful, c</a:t>
            </a:r>
            <a:r>
              <a:rPr lang="mi-NZ" dirty="0"/>
              <a:t>ategorising our users into audiences (or demographics) doesn’t really help us understand what makes them tick...</a:t>
            </a:r>
            <a:endParaRPr lang="en-NZ" dirty="0"/>
          </a:p>
          <a:p>
            <a:endParaRPr lang="en-NZ" dirty="0"/>
          </a:p>
        </p:txBody>
      </p:sp>
      <p:sp>
        <p:nvSpPr>
          <p:cNvPr id="4" name="Slide Number Placeholder 3"/>
          <p:cNvSpPr>
            <a:spLocks noGrp="1"/>
          </p:cNvSpPr>
          <p:nvPr>
            <p:ph type="sldNum" sz="quarter" idx="5"/>
          </p:nvPr>
        </p:nvSpPr>
        <p:spPr/>
        <p:txBody>
          <a:bodyPr/>
          <a:lstStyle/>
          <a:p>
            <a:pPr>
              <a:defRPr/>
            </a:pPr>
            <a:fld id="{FF1C115C-920B-4AE1-938F-BE7156CA58FB}" type="slidenum">
              <a:rPr lang="en-NZ" smtClean="0"/>
              <a:pPr>
                <a:defRPr/>
              </a:pPr>
              <a:t>58</a:t>
            </a:fld>
            <a:endParaRPr lang="en-NZ"/>
          </a:p>
        </p:txBody>
      </p:sp>
    </p:spTree>
    <p:extLst>
      <p:ext uri="{BB962C8B-B14F-4D97-AF65-F5344CB8AC3E}">
        <p14:creationId xmlns:p14="http://schemas.microsoft.com/office/powerpoint/2010/main" val="1219439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a:t>
            </a:r>
            <a:r>
              <a:rPr lang="en-US" baseline="0" dirty="0"/>
              <a:t> dividing a population into representative user groups to better identify and serve their needs</a:t>
            </a:r>
          </a:p>
          <a:p>
            <a:r>
              <a:rPr lang="en-US" dirty="0"/>
              <a:t>&gt; one group today, another group tomorrow…</a:t>
            </a:r>
            <a:endParaRPr lang="en-NZ" dirty="0"/>
          </a:p>
        </p:txBody>
      </p:sp>
      <p:sp>
        <p:nvSpPr>
          <p:cNvPr id="4" name="Slide Number Placeholder 3"/>
          <p:cNvSpPr>
            <a:spLocks noGrp="1"/>
          </p:cNvSpPr>
          <p:nvPr>
            <p:ph type="sldNum" sz="quarter" idx="10"/>
          </p:nvPr>
        </p:nvSpPr>
        <p:spPr/>
        <p:txBody>
          <a:bodyPr/>
          <a:lstStyle/>
          <a:p>
            <a:fld id="{AB4A9931-1D8B-4D8F-9D09-EB5FE698033C}" type="slidenum">
              <a:rPr lang="en-NZ" smtClean="0"/>
              <a:t>59</a:t>
            </a:fld>
            <a:endParaRPr lang="en-NZ"/>
          </a:p>
        </p:txBody>
      </p:sp>
    </p:spTree>
    <p:extLst>
      <p:ext uri="{BB962C8B-B14F-4D97-AF65-F5344CB8AC3E}">
        <p14:creationId xmlns:p14="http://schemas.microsoft.com/office/powerpoint/2010/main" val="578991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Understand and identify the key user types within your organisation</a:t>
            </a:r>
            <a:endParaRPr lang="en-NZ" dirty="0"/>
          </a:p>
        </p:txBody>
      </p:sp>
      <p:sp>
        <p:nvSpPr>
          <p:cNvPr id="4" name="Slide Number Placeholder 3"/>
          <p:cNvSpPr>
            <a:spLocks noGrp="1"/>
          </p:cNvSpPr>
          <p:nvPr>
            <p:ph type="sldNum" sz="quarter" idx="10"/>
          </p:nvPr>
        </p:nvSpPr>
        <p:spPr/>
        <p:txBody>
          <a:bodyPr/>
          <a:lstStyle/>
          <a:p>
            <a:fld id="{AB4A9931-1D8B-4D8F-9D09-EB5FE698033C}" type="slidenum">
              <a:rPr lang="en-NZ" smtClean="0"/>
              <a:t>60</a:t>
            </a:fld>
            <a:endParaRPr lang="en-NZ"/>
          </a:p>
        </p:txBody>
      </p:sp>
    </p:spTree>
    <p:extLst>
      <p:ext uri="{BB962C8B-B14F-4D97-AF65-F5344CB8AC3E}">
        <p14:creationId xmlns:p14="http://schemas.microsoft.com/office/powerpoint/2010/main" val="293076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Let’s unpack: OPTION ONE</a:t>
            </a:r>
          </a:p>
        </p:txBody>
      </p:sp>
      <p:sp>
        <p:nvSpPr>
          <p:cNvPr id="4" name="Slide Number Placeholder 3"/>
          <p:cNvSpPr>
            <a:spLocks noGrp="1"/>
          </p:cNvSpPr>
          <p:nvPr>
            <p:ph type="sldNum" sz="quarter" idx="10"/>
          </p:nvPr>
        </p:nvSpPr>
        <p:spPr/>
        <p:txBody>
          <a:bodyPr/>
          <a:lstStyle/>
          <a:p>
            <a:fld id="{AB4A9931-1D8B-4D8F-9D09-EB5FE698033C}" type="slidenum">
              <a:rPr lang="en-NZ" smtClean="0"/>
              <a:t>4</a:t>
            </a:fld>
            <a:endParaRPr lang="en-NZ"/>
          </a:p>
        </p:txBody>
      </p:sp>
    </p:spTree>
    <p:extLst>
      <p:ext uri="{BB962C8B-B14F-4D97-AF65-F5344CB8AC3E}">
        <p14:creationId xmlns:p14="http://schemas.microsoft.com/office/powerpoint/2010/main" val="37197735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flip side…</a:t>
            </a:r>
          </a:p>
        </p:txBody>
      </p:sp>
      <p:sp>
        <p:nvSpPr>
          <p:cNvPr id="4" name="Slide Number Placeholder 3"/>
          <p:cNvSpPr>
            <a:spLocks noGrp="1"/>
          </p:cNvSpPr>
          <p:nvPr>
            <p:ph type="sldNum" sz="quarter" idx="10"/>
          </p:nvPr>
        </p:nvSpPr>
        <p:spPr/>
        <p:txBody>
          <a:bodyPr/>
          <a:lstStyle/>
          <a:p>
            <a:fld id="{AB4A9931-1D8B-4D8F-9D09-EB5FE698033C}" type="slidenum">
              <a:rPr lang="en-NZ" smtClean="0"/>
              <a:t>61</a:t>
            </a:fld>
            <a:endParaRPr lang="en-NZ"/>
          </a:p>
        </p:txBody>
      </p:sp>
    </p:spTree>
    <p:extLst>
      <p:ext uri="{BB962C8B-B14F-4D97-AF65-F5344CB8AC3E}">
        <p14:creationId xmlns:p14="http://schemas.microsoft.com/office/powerpoint/2010/main" val="37197735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Intranet users typically fall into one of the 5</a:t>
            </a:r>
            <a:r>
              <a:rPr lang="en-US" baseline="0" dirty="0"/>
              <a:t> C’s</a:t>
            </a:r>
            <a:endParaRPr lang="en-NZ" dirty="0"/>
          </a:p>
        </p:txBody>
      </p:sp>
      <p:sp>
        <p:nvSpPr>
          <p:cNvPr id="4" name="Slide Number Placeholder 3"/>
          <p:cNvSpPr>
            <a:spLocks noGrp="1"/>
          </p:cNvSpPr>
          <p:nvPr>
            <p:ph type="sldNum" sz="quarter" idx="10"/>
          </p:nvPr>
        </p:nvSpPr>
        <p:spPr/>
        <p:txBody>
          <a:bodyPr/>
          <a:lstStyle/>
          <a:p>
            <a:fld id="{AB4A9931-1D8B-4D8F-9D09-EB5FE698033C}" type="slidenum">
              <a:rPr lang="en-NZ" smtClean="0"/>
              <a:t>62</a:t>
            </a:fld>
            <a:endParaRPr lang="en-NZ"/>
          </a:p>
        </p:txBody>
      </p:sp>
    </p:spTree>
    <p:extLst>
      <p:ext uri="{BB962C8B-B14F-4D97-AF65-F5344CB8AC3E}">
        <p14:creationId xmlns:p14="http://schemas.microsoft.com/office/powerpoint/2010/main" val="1062944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flip side…</a:t>
            </a:r>
          </a:p>
        </p:txBody>
      </p:sp>
      <p:sp>
        <p:nvSpPr>
          <p:cNvPr id="4" name="Slide Number Placeholder 3"/>
          <p:cNvSpPr>
            <a:spLocks noGrp="1"/>
          </p:cNvSpPr>
          <p:nvPr>
            <p:ph type="sldNum" sz="quarter" idx="10"/>
          </p:nvPr>
        </p:nvSpPr>
        <p:spPr/>
        <p:txBody>
          <a:bodyPr/>
          <a:lstStyle/>
          <a:p>
            <a:fld id="{AB4A9931-1D8B-4D8F-9D09-EB5FE698033C}" type="slidenum">
              <a:rPr lang="en-NZ" smtClean="0"/>
              <a:t>63</a:t>
            </a:fld>
            <a:endParaRPr lang="en-NZ"/>
          </a:p>
        </p:txBody>
      </p:sp>
    </p:spTree>
    <p:extLst>
      <p:ext uri="{BB962C8B-B14F-4D97-AF65-F5344CB8AC3E}">
        <p14:creationId xmlns:p14="http://schemas.microsoft.com/office/powerpoint/2010/main" val="3719773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pPr>
              <a:defRPr/>
            </a:pPr>
            <a:fld id="{FF1C115C-920B-4AE1-938F-BE7156CA58FB}" type="slidenum">
              <a:rPr lang="en-NZ" smtClean="0"/>
              <a:pPr>
                <a:defRPr/>
              </a:pPr>
              <a:t>64</a:t>
            </a:fld>
            <a:endParaRPr lang="en-NZ"/>
          </a:p>
        </p:txBody>
      </p:sp>
    </p:spTree>
    <p:extLst>
      <p:ext uri="{BB962C8B-B14F-4D97-AF65-F5344CB8AC3E}">
        <p14:creationId xmlns:p14="http://schemas.microsoft.com/office/powerpoint/2010/main" val="32423046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flip side…</a:t>
            </a:r>
          </a:p>
        </p:txBody>
      </p:sp>
      <p:sp>
        <p:nvSpPr>
          <p:cNvPr id="4" name="Slide Number Placeholder 3"/>
          <p:cNvSpPr>
            <a:spLocks noGrp="1"/>
          </p:cNvSpPr>
          <p:nvPr>
            <p:ph type="sldNum" sz="quarter" idx="10"/>
          </p:nvPr>
        </p:nvSpPr>
        <p:spPr/>
        <p:txBody>
          <a:bodyPr/>
          <a:lstStyle/>
          <a:p>
            <a:fld id="{AB4A9931-1D8B-4D8F-9D09-EB5FE698033C}" type="slidenum">
              <a:rPr lang="en-NZ" smtClean="0"/>
              <a:t>66</a:t>
            </a:fld>
            <a:endParaRPr lang="en-NZ"/>
          </a:p>
        </p:txBody>
      </p:sp>
    </p:spTree>
    <p:extLst>
      <p:ext uri="{BB962C8B-B14F-4D97-AF65-F5344CB8AC3E}">
        <p14:creationId xmlns:p14="http://schemas.microsoft.com/office/powerpoint/2010/main" val="2311185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a:t>We talk about the value staircase where this solid base is created, staff get used to accessing what they need and overtime the capabilities are built out and functionality expanded.</a:t>
            </a:r>
          </a:p>
          <a:p>
            <a:endParaRPr lang="en-NZ" baseline="0" dirty="0"/>
          </a:p>
          <a:p>
            <a:r>
              <a:rPr lang="en-NZ" baseline="0" dirty="0"/>
              <a:t>We are aiming to design, configure and build a solid base to grow from – and move up the value staircase as teams buy in to the new environment and opportunities to exploit available functionality become obvious.</a:t>
            </a:r>
            <a:endParaRPr lang="en-NZ" dirty="0"/>
          </a:p>
        </p:txBody>
      </p:sp>
      <p:sp>
        <p:nvSpPr>
          <p:cNvPr id="4" name="Slide Number Placeholder 3"/>
          <p:cNvSpPr>
            <a:spLocks noGrp="1"/>
          </p:cNvSpPr>
          <p:nvPr>
            <p:ph type="sldNum" sz="quarter" idx="10"/>
          </p:nvPr>
        </p:nvSpPr>
        <p:spPr/>
        <p:txBody>
          <a:bodyPr/>
          <a:lstStyle/>
          <a:p>
            <a:pPr>
              <a:defRPr/>
            </a:pPr>
            <a:fld id="{FF1C115C-920B-4AE1-938F-BE7156CA58FB}" type="slidenum">
              <a:rPr lang="en-NZ" smtClean="0"/>
              <a:pPr>
                <a:defRPr/>
              </a:pPr>
              <a:t>68</a:t>
            </a:fld>
            <a:endParaRPr lang="en-NZ"/>
          </a:p>
        </p:txBody>
      </p:sp>
    </p:spTree>
    <p:extLst>
      <p:ext uri="{BB962C8B-B14F-4D97-AF65-F5344CB8AC3E}">
        <p14:creationId xmlns:p14="http://schemas.microsoft.com/office/powerpoint/2010/main" val="372222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flip side… </a:t>
            </a:r>
          </a:p>
          <a:p>
            <a:pPr>
              <a:lnSpc>
                <a:spcPct val="100000"/>
              </a:lnSpc>
            </a:pPr>
            <a:r>
              <a:rPr lang="en-US" dirty="0"/>
              <a:t>As a group, </a:t>
            </a:r>
            <a:r>
              <a:rPr lang="en-US" dirty="0" err="1"/>
              <a:t>prioritise</a:t>
            </a:r>
            <a:r>
              <a:rPr lang="en-US" dirty="0"/>
              <a:t> each of your Needs and Pain Points using </a:t>
            </a:r>
            <a:r>
              <a:rPr lang="en-US" dirty="0" err="1"/>
              <a:t>MoSCoW</a:t>
            </a:r>
            <a:r>
              <a:rPr lang="en-US" dirty="0"/>
              <a:t>. Choose a representative for your group and have them put your sticky notes on the wall; </a:t>
            </a:r>
            <a:r>
              <a:rPr lang="mi-NZ" dirty="0"/>
              <a:t>Present your persona</a:t>
            </a:r>
            <a:endParaRPr lang="en-NZ" dirty="0"/>
          </a:p>
          <a:p>
            <a:endParaRPr lang="en-NZ" dirty="0"/>
          </a:p>
        </p:txBody>
      </p:sp>
      <p:sp>
        <p:nvSpPr>
          <p:cNvPr id="4" name="Slide Number Placeholder 3"/>
          <p:cNvSpPr>
            <a:spLocks noGrp="1"/>
          </p:cNvSpPr>
          <p:nvPr>
            <p:ph type="sldNum" sz="quarter" idx="10"/>
          </p:nvPr>
        </p:nvSpPr>
        <p:spPr/>
        <p:txBody>
          <a:bodyPr/>
          <a:lstStyle/>
          <a:p>
            <a:fld id="{AB4A9931-1D8B-4D8F-9D09-EB5FE698033C}" type="slidenum">
              <a:rPr lang="en-NZ" smtClean="0"/>
              <a:t>71</a:t>
            </a:fld>
            <a:endParaRPr lang="en-NZ"/>
          </a:p>
        </p:txBody>
      </p:sp>
    </p:spTree>
    <p:extLst>
      <p:ext uri="{BB962C8B-B14F-4D97-AF65-F5344CB8AC3E}">
        <p14:creationId xmlns:p14="http://schemas.microsoft.com/office/powerpoint/2010/main" val="37197735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Before we can work on our intranet taxonomy, we need to know what our content is…</a:t>
            </a:r>
          </a:p>
          <a:p>
            <a:endParaRPr lang="en-US" dirty="0"/>
          </a:p>
        </p:txBody>
      </p:sp>
      <p:sp>
        <p:nvSpPr>
          <p:cNvPr id="4" name="Slide Number Placeholder 3"/>
          <p:cNvSpPr>
            <a:spLocks noGrp="1"/>
          </p:cNvSpPr>
          <p:nvPr>
            <p:ph type="sldNum" sz="quarter" idx="10"/>
          </p:nvPr>
        </p:nvSpPr>
        <p:spPr/>
        <p:txBody>
          <a:bodyPr/>
          <a:lstStyle/>
          <a:p>
            <a:fld id="{AB4A9931-1D8B-4D8F-9D09-EB5FE698033C}" type="slidenum">
              <a:rPr lang="en-NZ" smtClean="0"/>
              <a:t>73</a:t>
            </a:fld>
            <a:endParaRPr lang="en-NZ"/>
          </a:p>
        </p:txBody>
      </p:sp>
    </p:spTree>
    <p:extLst>
      <p:ext uri="{BB962C8B-B14F-4D97-AF65-F5344CB8AC3E}">
        <p14:creationId xmlns:p14="http://schemas.microsoft.com/office/powerpoint/2010/main" val="40173248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AB4A9931-1D8B-4D8F-9D09-EB5FE698033C}" type="slidenum">
              <a:rPr lang="en-NZ" smtClean="0"/>
              <a:t>76</a:t>
            </a:fld>
            <a:endParaRPr lang="en-NZ"/>
          </a:p>
        </p:txBody>
      </p:sp>
    </p:spTree>
    <p:extLst>
      <p:ext uri="{BB962C8B-B14F-4D97-AF65-F5344CB8AC3E}">
        <p14:creationId xmlns:p14="http://schemas.microsoft.com/office/powerpoint/2010/main" val="37197735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Manage these correctly in modern ways  </a:t>
            </a:r>
          </a:p>
        </p:txBody>
      </p:sp>
      <p:sp>
        <p:nvSpPr>
          <p:cNvPr id="4" name="Slide Number Placeholder 3"/>
          <p:cNvSpPr>
            <a:spLocks noGrp="1"/>
          </p:cNvSpPr>
          <p:nvPr>
            <p:ph type="sldNum" sz="quarter" idx="10"/>
          </p:nvPr>
        </p:nvSpPr>
        <p:spPr/>
        <p:txBody>
          <a:bodyPr/>
          <a:lstStyle/>
          <a:p>
            <a:fld id="{AB4A9931-1D8B-4D8F-9D09-EB5FE698033C}" type="slidenum">
              <a:rPr lang="en-NZ" smtClean="0"/>
              <a:t>79</a:t>
            </a:fld>
            <a:endParaRPr lang="en-NZ"/>
          </a:p>
        </p:txBody>
      </p:sp>
    </p:spTree>
    <p:extLst>
      <p:ext uri="{BB962C8B-B14F-4D97-AF65-F5344CB8AC3E}">
        <p14:creationId xmlns:p14="http://schemas.microsoft.com/office/powerpoint/2010/main" val="4209305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Let’s unpack: OPTION TWO</a:t>
            </a:r>
          </a:p>
        </p:txBody>
      </p:sp>
      <p:sp>
        <p:nvSpPr>
          <p:cNvPr id="4" name="Slide Number Placeholder 3"/>
          <p:cNvSpPr>
            <a:spLocks noGrp="1"/>
          </p:cNvSpPr>
          <p:nvPr>
            <p:ph type="sldNum" sz="quarter" idx="10"/>
          </p:nvPr>
        </p:nvSpPr>
        <p:spPr/>
        <p:txBody>
          <a:bodyPr/>
          <a:lstStyle/>
          <a:p>
            <a:fld id="{AB4A9931-1D8B-4D8F-9D09-EB5FE698033C}" type="slidenum">
              <a:rPr lang="en-NZ" smtClean="0"/>
              <a:t>5</a:t>
            </a:fld>
            <a:endParaRPr lang="en-NZ"/>
          </a:p>
        </p:txBody>
      </p:sp>
    </p:spTree>
    <p:extLst>
      <p:ext uri="{BB962C8B-B14F-4D97-AF65-F5344CB8AC3E}">
        <p14:creationId xmlns:p14="http://schemas.microsoft.com/office/powerpoint/2010/main" val="27805112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&gt; what do these intranet pages say about the brand?</a:t>
            </a:r>
          </a:p>
        </p:txBody>
      </p:sp>
      <p:sp>
        <p:nvSpPr>
          <p:cNvPr id="4" name="Slide Number Placeholder 3"/>
          <p:cNvSpPr>
            <a:spLocks noGrp="1"/>
          </p:cNvSpPr>
          <p:nvPr>
            <p:ph type="sldNum" sz="quarter" idx="10"/>
          </p:nvPr>
        </p:nvSpPr>
        <p:spPr/>
        <p:txBody>
          <a:bodyPr/>
          <a:lstStyle/>
          <a:p>
            <a:fld id="{AB4A9931-1D8B-4D8F-9D09-EB5FE698033C}" type="slidenum">
              <a:rPr lang="en-NZ" smtClean="0"/>
              <a:t>80</a:t>
            </a:fld>
            <a:endParaRPr lang="en-NZ"/>
          </a:p>
        </p:txBody>
      </p:sp>
    </p:spTree>
    <p:extLst>
      <p:ext uri="{BB962C8B-B14F-4D97-AF65-F5344CB8AC3E}">
        <p14:creationId xmlns:p14="http://schemas.microsoft.com/office/powerpoint/2010/main" val="11046430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&gt; what do these intranet pages say about the brand?</a:t>
            </a:r>
          </a:p>
        </p:txBody>
      </p:sp>
      <p:sp>
        <p:nvSpPr>
          <p:cNvPr id="4" name="Slide Number Placeholder 3"/>
          <p:cNvSpPr>
            <a:spLocks noGrp="1"/>
          </p:cNvSpPr>
          <p:nvPr>
            <p:ph type="sldNum" sz="quarter" idx="10"/>
          </p:nvPr>
        </p:nvSpPr>
        <p:spPr/>
        <p:txBody>
          <a:bodyPr/>
          <a:lstStyle/>
          <a:p>
            <a:fld id="{AB4A9931-1D8B-4D8F-9D09-EB5FE698033C}" type="slidenum">
              <a:rPr lang="en-NZ" smtClean="0"/>
              <a:t>81</a:t>
            </a:fld>
            <a:endParaRPr lang="en-NZ"/>
          </a:p>
        </p:txBody>
      </p:sp>
    </p:spTree>
    <p:extLst>
      <p:ext uri="{BB962C8B-B14F-4D97-AF65-F5344CB8AC3E}">
        <p14:creationId xmlns:p14="http://schemas.microsoft.com/office/powerpoint/2010/main" val="42258683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AB4A9931-1D8B-4D8F-9D09-EB5FE698033C}" type="slidenum">
              <a:rPr lang="en-NZ" smtClean="0"/>
              <a:t>84</a:t>
            </a:fld>
            <a:endParaRPr lang="en-NZ"/>
          </a:p>
        </p:txBody>
      </p:sp>
    </p:spTree>
    <p:extLst>
      <p:ext uri="{BB962C8B-B14F-4D97-AF65-F5344CB8AC3E}">
        <p14:creationId xmlns:p14="http://schemas.microsoft.com/office/powerpoint/2010/main" val="199983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flip side…</a:t>
            </a:r>
          </a:p>
        </p:txBody>
      </p:sp>
      <p:sp>
        <p:nvSpPr>
          <p:cNvPr id="4" name="Slide Number Placeholder 3"/>
          <p:cNvSpPr>
            <a:spLocks noGrp="1"/>
          </p:cNvSpPr>
          <p:nvPr>
            <p:ph type="sldNum" sz="quarter" idx="10"/>
          </p:nvPr>
        </p:nvSpPr>
        <p:spPr/>
        <p:txBody>
          <a:bodyPr/>
          <a:lstStyle/>
          <a:p>
            <a:fld id="{AB4A9931-1D8B-4D8F-9D09-EB5FE698033C}" type="slidenum">
              <a:rPr lang="en-NZ" smtClean="0"/>
              <a:t>87</a:t>
            </a:fld>
            <a:endParaRPr lang="en-NZ"/>
          </a:p>
        </p:txBody>
      </p:sp>
    </p:spTree>
    <p:extLst>
      <p:ext uri="{BB962C8B-B14F-4D97-AF65-F5344CB8AC3E}">
        <p14:creationId xmlns:p14="http://schemas.microsoft.com/office/powerpoint/2010/main" val="31318176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a:p>
            <a:r>
              <a:rPr lang="en-NZ"/>
              <a:t>The easiest way to illustrate this is to think of a ‘day in the life of’… For this example we’ll look at recruitment and a day in the life of our HR Advisor &gt; Me!</a:t>
            </a:r>
          </a:p>
          <a:p>
            <a:endParaRPr lang="en-NZ"/>
          </a:p>
          <a:p>
            <a:endParaRPr lang="en-NZ"/>
          </a:p>
        </p:txBody>
      </p:sp>
      <p:sp>
        <p:nvSpPr>
          <p:cNvPr id="4" name="Slide Number Placeholder 3"/>
          <p:cNvSpPr>
            <a:spLocks noGrp="1"/>
          </p:cNvSpPr>
          <p:nvPr>
            <p:ph type="sldNum" sz="quarter" idx="5"/>
          </p:nvPr>
        </p:nvSpPr>
        <p:spPr/>
        <p:txBody>
          <a:bodyPr/>
          <a:lstStyle/>
          <a:p>
            <a:fld id="{AB4A9931-1D8B-4D8F-9D09-EB5FE698033C}" type="slidenum">
              <a:rPr lang="en-NZ" smtClean="0"/>
              <a:t>88</a:t>
            </a:fld>
            <a:endParaRPr lang="en-NZ"/>
          </a:p>
        </p:txBody>
      </p:sp>
    </p:spTree>
    <p:extLst>
      <p:ext uri="{BB962C8B-B14F-4D97-AF65-F5344CB8AC3E}">
        <p14:creationId xmlns:p14="http://schemas.microsoft.com/office/powerpoint/2010/main" val="27489568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When I was getting coffee this morning, I noticed that there has been some activity in the HR Team site… Mark’s skiving off, so I made a note to do his work for him when I get to the office and I change my coffee order to include an extra shot cos it feels like that’s the kind of day it’s shaping into.</a:t>
            </a:r>
          </a:p>
          <a:p>
            <a:endParaRPr lang="en-NZ"/>
          </a:p>
          <a:p>
            <a:endParaRPr lang="en-NZ"/>
          </a:p>
          <a:p>
            <a:endParaRPr lang="en-NZ"/>
          </a:p>
          <a:p>
            <a:endParaRPr lang="en-NZ"/>
          </a:p>
          <a:p>
            <a:endParaRPr lang="en-NZ"/>
          </a:p>
        </p:txBody>
      </p:sp>
      <p:sp>
        <p:nvSpPr>
          <p:cNvPr id="4" name="Slide Number Placeholder 3"/>
          <p:cNvSpPr>
            <a:spLocks noGrp="1"/>
          </p:cNvSpPr>
          <p:nvPr>
            <p:ph type="sldNum" sz="quarter" idx="5"/>
          </p:nvPr>
        </p:nvSpPr>
        <p:spPr/>
        <p:txBody>
          <a:bodyPr/>
          <a:lstStyle/>
          <a:p>
            <a:fld id="{AB4A9931-1D8B-4D8F-9D09-EB5FE698033C}" type="slidenum">
              <a:rPr lang="en-NZ" smtClean="0"/>
              <a:t>89</a:t>
            </a:fld>
            <a:endParaRPr lang="en-NZ"/>
          </a:p>
        </p:txBody>
      </p:sp>
    </p:spTree>
    <p:extLst>
      <p:ext uri="{BB962C8B-B14F-4D97-AF65-F5344CB8AC3E}">
        <p14:creationId xmlns:p14="http://schemas.microsoft.com/office/powerpoint/2010/main" val="4711387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When I was getting coffee this morning, I noticed that there has been some activity in the HR Team site… Mark’s skiving off, so I made a note to do his work for him when I get to the office and I change my coffee order to include an extra shot cos it feels like that’s the kind of day it’s shaping into.</a:t>
            </a:r>
          </a:p>
          <a:p>
            <a:endParaRPr lang="en-NZ"/>
          </a:p>
          <a:p>
            <a:endParaRPr lang="en-NZ"/>
          </a:p>
          <a:p>
            <a:endParaRPr lang="en-NZ"/>
          </a:p>
          <a:p>
            <a:endParaRPr lang="en-NZ"/>
          </a:p>
          <a:p>
            <a:endParaRPr lang="en-NZ"/>
          </a:p>
        </p:txBody>
      </p:sp>
      <p:sp>
        <p:nvSpPr>
          <p:cNvPr id="4" name="Slide Number Placeholder 3"/>
          <p:cNvSpPr>
            <a:spLocks noGrp="1"/>
          </p:cNvSpPr>
          <p:nvPr>
            <p:ph type="sldNum" sz="quarter" idx="5"/>
          </p:nvPr>
        </p:nvSpPr>
        <p:spPr/>
        <p:txBody>
          <a:bodyPr/>
          <a:lstStyle/>
          <a:p>
            <a:fld id="{AB4A9931-1D8B-4D8F-9D09-EB5FE698033C}" type="slidenum">
              <a:rPr lang="en-NZ" smtClean="0"/>
              <a:t>90</a:t>
            </a:fld>
            <a:endParaRPr lang="en-NZ"/>
          </a:p>
        </p:txBody>
      </p:sp>
    </p:spTree>
    <p:extLst>
      <p:ext uri="{BB962C8B-B14F-4D97-AF65-F5344CB8AC3E}">
        <p14:creationId xmlns:p14="http://schemas.microsoft.com/office/powerpoint/2010/main" val="26048964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AB4A9931-1D8B-4D8F-9D09-EB5FE698033C}" type="slidenum">
              <a:rPr lang="en-NZ" smtClean="0"/>
              <a:t>91</a:t>
            </a:fld>
            <a:endParaRPr lang="en-NZ"/>
          </a:p>
        </p:txBody>
      </p:sp>
    </p:spTree>
    <p:extLst>
      <p:ext uri="{BB962C8B-B14F-4D97-AF65-F5344CB8AC3E}">
        <p14:creationId xmlns:p14="http://schemas.microsoft.com/office/powerpoint/2010/main" val="23172699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&gt; Intranet users typically fall into one of the 5</a:t>
            </a:r>
            <a:r>
              <a:rPr lang="en-US" baseline="0"/>
              <a:t> C’s</a:t>
            </a:r>
            <a:endParaRPr lang="en-NZ"/>
          </a:p>
        </p:txBody>
      </p:sp>
      <p:sp>
        <p:nvSpPr>
          <p:cNvPr id="4" name="Slide Number Placeholder 3"/>
          <p:cNvSpPr>
            <a:spLocks noGrp="1"/>
          </p:cNvSpPr>
          <p:nvPr>
            <p:ph type="sldNum" sz="quarter" idx="10"/>
          </p:nvPr>
        </p:nvSpPr>
        <p:spPr/>
        <p:txBody>
          <a:bodyPr/>
          <a:lstStyle/>
          <a:p>
            <a:fld id="{AB4A9931-1D8B-4D8F-9D09-EB5FE698033C}" type="slidenum">
              <a:rPr lang="en-NZ" smtClean="0"/>
              <a:t>93</a:t>
            </a:fld>
            <a:endParaRPr lang="en-NZ"/>
          </a:p>
        </p:txBody>
      </p:sp>
    </p:spTree>
    <p:extLst>
      <p:ext uri="{BB962C8B-B14F-4D97-AF65-F5344CB8AC3E}">
        <p14:creationId xmlns:p14="http://schemas.microsoft.com/office/powerpoint/2010/main" val="40655521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pPr>
              <a:defRPr/>
            </a:pPr>
            <a:fld id="{FF1C115C-920B-4AE1-938F-BE7156CA58FB}" type="slidenum">
              <a:rPr lang="en-NZ" smtClean="0"/>
              <a:pPr>
                <a:defRPr/>
              </a:pPr>
              <a:t>97</a:t>
            </a:fld>
            <a:endParaRPr lang="en-NZ"/>
          </a:p>
        </p:txBody>
      </p:sp>
    </p:spTree>
    <p:extLst>
      <p:ext uri="{BB962C8B-B14F-4D97-AF65-F5344CB8AC3E}">
        <p14:creationId xmlns:p14="http://schemas.microsoft.com/office/powerpoint/2010/main" val="1906438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Lets unpack…. (OPTION THREE)</a:t>
            </a:r>
          </a:p>
        </p:txBody>
      </p:sp>
      <p:sp>
        <p:nvSpPr>
          <p:cNvPr id="4" name="Slide Number Placeholder 3"/>
          <p:cNvSpPr>
            <a:spLocks noGrp="1"/>
          </p:cNvSpPr>
          <p:nvPr>
            <p:ph type="sldNum" sz="quarter" idx="10"/>
          </p:nvPr>
        </p:nvSpPr>
        <p:spPr/>
        <p:txBody>
          <a:bodyPr/>
          <a:lstStyle/>
          <a:p>
            <a:fld id="{AB4A9931-1D8B-4D8F-9D09-EB5FE698033C}" type="slidenum">
              <a:rPr lang="en-NZ" smtClean="0"/>
              <a:t>6</a:t>
            </a:fld>
            <a:endParaRPr lang="en-NZ"/>
          </a:p>
        </p:txBody>
      </p:sp>
    </p:spTree>
    <p:extLst>
      <p:ext uri="{BB962C8B-B14F-4D97-AF65-F5344CB8AC3E}">
        <p14:creationId xmlns:p14="http://schemas.microsoft.com/office/powerpoint/2010/main" val="27805112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NZ" sz="2800" dirty="0">
                <a:solidFill>
                  <a:srgbClr val="575151"/>
                </a:solidFill>
                <a:latin typeface="+mn-lt"/>
                <a:cs typeface="+mn-cs"/>
              </a:rPr>
              <a:t>Who will manage existing content? </a:t>
            </a:r>
          </a:p>
          <a:p>
            <a:pPr lvl="1"/>
            <a:r>
              <a:rPr lang="en-NZ" sz="2800" dirty="0">
                <a:solidFill>
                  <a:srgbClr val="575151"/>
                </a:solidFill>
                <a:latin typeface="+mn-lt"/>
                <a:cs typeface="+mn-cs"/>
              </a:rPr>
              <a:t>	Who will create new content? </a:t>
            </a:r>
          </a:p>
          <a:p>
            <a:pPr lvl="1"/>
            <a:r>
              <a:rPr lang="en-NZ" sz="2800" dirty="0">
                <a:solidFill>
                  <a:srgbClr val="575151"/>
                </a:solidFill>
                <a:latin typeface="+mn-lt"/>
                <a:cs typeface="+mn-cs"/>
              </a:rPr>
              <a:t>	Who will control/have rights to update/add/approve?</a:t>
            </a:r>
            <a:endParaRPr lang="en-NZ" dirty="0"/>
          </a:p>
        </p:txBody>
      </p:sp>
      <p:sp>
        <p:nvSpPr>
          <p:cNvPr id="4" name="Slide Number Placeholder 3"/>
          <p:cNvSpPr>
            <a:spLocks noGrp="1"/>
          </p:cNvSpPr>
          <p:nvPr>
            <p:ph type="sldNum" sz="quarter" idx="10"/>
          </p:nvPr>
        </p:nvSpPr>
        <p:spPr/>
        <p:txBody>
          <a:bodyPr/>
          <a:lstStyle/>
          <a:p>
            <a:pPr>
              <a:defRPr/>
            </a:pPr>
            <a:fld id="{FF1C115C-920B-4AE1-938F-BE7156CA58FB}" type="slidenum">
              <a:rPr lang="en-NZ" smtClean="0"/>
              <a:pPr>
                <a:defRPr/>
              </a:pPr>
              <a:t>98</a:t>
            </a:fld>
            <a:endParaRPr lang="en-NZ"/>
          </a:p>
        </p:txBody>
      </p:sp>
    </p:spTree>
    <p:extLst>
      <p:ext uri="{BB962C8B-B14F-4D97-AF65-F5344CB8AC3E}">
        <p14:creationId xmlns:p14="http://schemas.microsoft.com/office/powerpoint/2010/main" val="9668779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a:effectLst/>
              </a:rPr>
              <a:t> </a:t>
            </a:r>
            <a:endParaRPr lang="en-NZ" dirty="0"/>
          </a:p>
        </p:txBody>
      </p:sp>
      <p:sp>
        <p:nvSpPr>
          <p:cNvPr id="4" name="Slide Number Placeholder 3"/>
          <p:cNvSpPr>
            <a:spLocks noGrp="1"/>
          </p:cNvSpPr>
          <p:nvPr>
            <p:ph type="sldNum" sz="quarter" idx="10"/>
          </p:nvPr>
        </p:nvSpPr>
        <p:spPr/>
        <p:txBody>
          <a:bodyPr/>
          <a:lstStyle/>
          <a:p>
            <a:pPr>
              <a:defRPr/>
            </a:pPr>
            <a:fld id="{FF1C115C-920B-4AE1-938F-BE7156CA58FB}" type="slidenum">
              <a:rPr lang="en-NZ" smtClean="0"/>
              <a:pPr>
                <a:defRPr/>
              </a:pPr>
              <a:t>99</a:t>
            </a:fld>
            <a:endParaRPr lang="en-NZ"/>
          </a:p>
        </p:txBody>
      </p:sp>
    </p:spTree>
    <p:extLst>
      <p:ext uri="{BB962C8B-B14F-4D97-AF65-F5344CB8AC3E}">
        <p14:creationId xmlns:p14="http://schemas.microsoft.com/office/powerpoint/2010/main" val="37853735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Discussion</a:t>
            </a:r>
            <a:r>
              <a:rPr lang="en-NZ" baseline="0" dirty="0"/>
              <a:t> on current processes for…..</a:t>
            </a:r>
          </a:p>
          <a:p>
            <a:r>
              <a:rPr lang="en-NZ" baseline="0" dirty="0"/>
              <a:t>Identify any areas in need of tightening up, updating or improving on…..</a:t>
            </a:r>
            <a:endParaRPr lang="en-NZ" dirty="0"/>
          </a:p>
        </p:txBody>
      </p:sp>
      <p:sp>
        <p:nvSpPr>
          <p:cNvPr id="4" name="Slide Number Placeholder 3"/>
          <p:cNvSpPr>
            <a:spLocks noGrp="1"/>
          </p:cNvSpPr>
          <p:nvPr>
            <p:ph type="sldNum" sz="quarter" idx="10"/>
          </p:nvPr>
        </p:nvSpPr>
        <p:spPr/>
        <p:txBody>
          <a:bodyPr/>
          <a:lstStyle/>
          <a:p>
            <a:pPr>
              <a:defRPr/>
            </a:pPr>
            <a:fld id="{FF1C115C-920B-4AE1-938F-BE7156CA58FB}" type="slidenum">
              <a:rPr lang="en-NZ" smtClean="0"/>
              <a:pPr>
                <a:defRPr/>
              </a:pPr>
              <a:t>100</a:t>
            </a:fld>
            <a:endParaRPr lang="en-NZ"/>
          </a:p>
        </p:txBody>
      </p:sp>
    </p:spTree>
    <p:extLst>
      <p:ext uri="{BB962C8B-B14F-4D97-AF65-F5344CB8AC3E}">
        <p14:creationId xmlns:p14="http://schemas.microsoft.com/office/powerpoint/2010/main" val="1554242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sz="1200" kern="1200">
                <a:solidFill>
                  <a:schemeClr val="tx1"/>
                </a:solidFill>
                <a:effectLst/>
                <a:latin typeface="+mn-lt"/>
                <a:ea typeface="+mn-ea"/>
                <a:cs typeface="+mn-cs"/>
              </a:rPr>
              <a:t>Chrissie and Caleb – 5 minutes</a:t>
            </a:r>
          </a:p>
        </p:txBody>
      </p:sp>
      <p:sp>
        <p:nvSpPr>
          <p:cNvPr id="4" name="Slide Number Placeholder 3"/>
          <p:cNvSpPr>
            <a:spLocks noGrp="1"/>
          </p:cNvSpPr>
          <p:nvPr>
            <p:ph type="sldNum" sz="quarter" idx="10"/>
          </p:nvPr>
        </p:nvSpPr>
        <p:spPr/>
        <p:txBody>
          <a:bodyPr/>
          <a:lstStyle/>
          <a:p>
            <a:pPr>
              <a:defRPr/>
            </a:pPr>
            <a:fld id="{FF1C115C-920B-4AE1-938F-BE7156CA58FB}" type="slidenum">
              <a:rPr lang="en-NZ" smtClean="0"/>
              <a:pPr>
                <a:defRPr/>
              </a:pPr>
              <a:t>9</a:t>
            </a:fld>
            <a:endParaRPr lang="en-NZ"/>
          </a:p>
        </p:txBody>
      </p:sp>
    </p:spTree>
    <p:extLst>
      <p:ext uri="{BB962C8B-B14F-4D97-AF65-F5344CB8AC3E}">
        <p14:creationId xmlns:p14="http://schemas.microsoft.com/office/powerpoint/2010/main" val="1623096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Brainstorm with the group ways they think they can be involved in this project.</a:t>
            </a:r>
          </a:p>
        </p:txBody>
      </p:sp>
      <p:sp>
        <p:nvSpPr>
          <p:cNvPr id="4" name="Slide Number Placeholder 3"/>
          <p:cNvSpPr>
            <a:spLocks noGrp="1"/>
          </p:cNvSpPr>
          <p:nvPr>
            <p:ph type="sldNum" sz="quarter" idx="10"/>
          </p:nvPr>
        </p:nvSpPr>
        <p:spPr/>
        <p:txBody>
          <a:bodyPr/>
          <a:lstStyle/>
          <a:p>
            <a:pPr>
              <a:defRPr/>
            </a:pPr>
            <a:fld id="{FF1C115C-920B-4AE1-938F-BE7156CA58FB}" type="slidenum">
              <a:rPr lang="en-NZ" smtClean="0"/>
              <a:pPr>
                <a:defRPr/>
              </a:pPr>
              <a:t>11</a:t>
            </a:fld>
            <a:endParaRPr lang="en-NZ"/>
          </a:p>
        </p:txBody>
      </p:sp>
    </p:spTree>
    <p:extLst>
      <p:ext uri="{BB962C8B-B14F-4D97-AF65-F5344CB8AC3E}">
        <p14:creationId xmlns:p14="http://schemas.microsoft.com/office/powerpoint/2010/main" val="2287202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Brainstorm with the group ways they think they can be involved in this project.</a:t>
            </a:r>
          </a:p>
          <a:p>
            <a:pPr>
              <a:spcBef>
                <a:spcPts val="600"/>
              </a:spcBef>
              <a:spcAft>
                <a:spcPts val="300"/>
              </a:spcAft>
            </a:pPr>
            <a:r>
              <a:rPr lang="en-US" sz="1200" dirty="0"/>
              <a:t>Evangelism</a:t>
            </a:r>
          </a:p>
          <a:p>
            <a:pPr>
              <a:spcBef>
                <a:spcPts val="600"/>
              </a:spcBef>
              <a:spcAft>
                <a:spcPts val="300"/>
              </a:spcAft>
            </a:pPr>
            <a:r>
              <a:rPr lang="en-US" sz="1200" dirty="0"/>
              <a:t>Information architecture and design</a:t>
            </a:r>
          </a:p>
          <a:p>
            <a:pPr>
              <a:spcBef>
                <a:spcPts val="600"/>
              </a:spcBef>
              <a:spcAft>
                <a:spcPts val="300"/>
              </a:spcAft>
            </a:pPr>
            <a:r>
              <a:rPr lang="en-US" sz="1200" dirty="0"/>
              <a:t>Content preparation and creation</a:t>
            </a:r>
          </a:p>
          <a:p>
            <a:pPr>
              <a:spcBef>
                <a:spcPts val="600"/>
              </a:spcBef>
              <a:spcAft>
                <a:spcPts val="300"/>
              </a:spcAft>
            </a:pPr>
            <a:r>
              <a:rPr lang="en-US" sz="1200" dirty="0"/>
              <a:t>Power users</a:t>
            </a:r>
          </a:p>
          <a:p>
            <a:pPr>
              <a:spcBef>
                <a:spcPts val="600"/>
              </a:spcBef>
              <a:spcAft>
                <a:spcPts val="300"/>
              </a:spcAft>
            </a:pPr>
            <a:r>
              <a:rPr lang="en-US" sz="1200" dirty="0"/>
              <a:t>Training and coaching peers</a:t>
            </a:r>
          </a:p>
          <a:p>
            <a:pPr>
              <a:spcBef>
                <a:spcPts val="600"/>
              </a:spcBef>
              <a:spcAft>
                <a:spcPts val="300"/>
              </a:spcAft>
            </a:pPr>
            <a:r>
              <a:rPr lang="en-US" sz="1200" dirty="0"/>
              <a:t>Communication and change management</a:t>
            </a:r>
          </a:p>
          <a:p>
            <a:endParaRPr lang="en-NZ" dirty="0"/>
          </a:p>
        </p:txBody>
      </p:sp>
      <p:sp>
        <p:nvSpPr>
          <p:cNvPr id="4" name="Slide Number Placeholder 3"/>
          <p:cNvSpPr>
            <a:spLocks noGrp="1"/>
          </p:cNvSpPr>
          <p:nvPr>
            <p:ph type="sldNum" sz="quarter" idx="10"/>
          </p:nvPr>
        </p:nvSpPr>
        <p:spPr/>
        <p:txBody>
          <a:bodyPr/>
          <a:lstStyle/>
          <a:p>
            <a:pPr>
              <a:defRPr/>
            </a:pPr>
            <a:fld id="{FF1C115C-920B-4AE1-938F-BE7156CA58FB}" type="slidenum">
              <a:rPr lang="en-NZ" smtClean="0"/>
              <a:pPr>
                <a:defRPr/>
              </a:pPr>
              <a:t>12</a:t>
            </a:fld>
            <a:endParaRPr lang="en-NZ"/>
          </a:p>
        </p:txBody>
      </p:sp>
    </p:spTree>
    <p:extLst>
      <p:ext uri="{BB962C8B-B14F-4D97-AF65-F5344CB8AC3E}">
        <p14:creationId xmlns:p14="http://schemas.microsoft.com/office/powerpoint/2010/main" val="2287202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L - Defau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D6556-0018-47BE-9973-FEAAB84683B5}"/>
              </a:ext>
            </a:extLst>
          </p:cNvPr>
          <p:cNvSpPr>
            <a:spLocks noGrp="1"/>
          </p:cNvSpPr>
          <p:nvPr>
            <p:ph type="title" hasCustomPrompt="1"/>
          </p:nvPr>
        </p:nvSpPr>
        <p:spPr/>
        <p:txBody>
          <a:bodyPr/>
          <a:lstStyle/>
          <a:p>
            <a:r>
              <a:rPr lang="en-US"/>
              <a:t>[Calibri 32pt]</a:t>
            </a:r>
            <a:endParaRPr lang="en-NZ"/>
          </a:p>
        </p:txBody>
      </p:sp>
      <p:sp>
        <p:nvSpPr>
          <p:cNvPr id="5" name="Text Placeholder 4">
            <a:extLst>
              <a:ext uri="{FF2B5EF4-FFF2-40B4-BE49-F238E27FC236}">
                <a16:creationId xmlns:a16="http://schemas.microsoft.com/office/drawing/2014/main" id="{BEB039DF-A0C9-4422-8D89-E05D670BBD7D}"/>
              </a:ext>
            </a:extLst>
          </p:cNvPr>
          <p:cNvSpPr>
            <a:spLocks noGrp="1"/>
          </p:cNvSpPr>
          <p:nvPr>
            <p:ph type="body" sz="quarter" idx="10" hasCustomPrompt="1"/>
          </p:nvPr>
        </p:nvSpPr>
        <p:spPr>
          <a:xfrm>
            <a:off x="695400" y="1642268"/>
            <a:ext cx="10729192" cy="4379019"/>
          </a:xfrm>
        </p:spPr>
        <p:txBody>
          <a:bodyPr/>
          <a:lstStyle>
            <a:lvl1pPr>
              <a:defRPr/>
            </a:lvl1pPr>
          </a:lstStyle>
          <a:p>
            <a:pPr lvl="0"/>
            <a:r>
              <a:rPr lang="en-US"/>
              <a:t>[Calibri 24pt, Teal] - decrease down to 18pt if needed, no smaller</a:t>
            </a:r>
          </a:p>
        </p:txBody>
      </p:sp>
    </p:spTree>
    <p:extLst>
      <p:ext uri="{BB962C8B-B14F-4D97-AF65-F5344CB8AC3E}">
        <p14:creationId xmlns:p14="http://schemas.microsoft.com/office/powerpoint/2010/main" val="3740147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L - Easy &amp; Confidence C">
    <p:spTree>
      <p:nvGrpSpPr>
        <p:cNvPr id="1" name=""/>
        <p:cNvGrpSpPr/>
        <p:nvPr/>
      </p:nvGrpSpPr>
      <p:grpSpPr>
        <a:xfrm>
          <a:off x="0" y="0"/>
          <a:ext cx="0" cy="0"/>
          <a:chOff x="0" y="0"/>
          <a:chExt cx="0" cy="0"/>
        </a:xfrm>
      </p:grpSpPr>
      <p:pic>
        <p:nvPicPr>
          <p:cNvPr id="3" name="Picture 2" descr="Two people standing in front of a computer&#10;&#10;Description automatically generated">
            <a:extLst>
              <a:ext uri="{FF2B5EF4-FFF2-40B4-BE49-F238E27FC236}">
                <a16:creationId xmlns:a16="http://schemas.microsoft.com/office/drawing/2014/main" id="{45755400-76D5-4077-8DD0-61619571C7B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9768" y="0"/>
            <a:ext cx="8766048" cy="6858000"/>
          </a:xfrm>
          <a:prstGeom prst="rect">
            <a:avLst/>
          </a:prstGeom>
        </p:spPr>
      </p:pic>
      <p:sp>
        <p:nvSpPr>
          <p:cNvPr id="12" name="TextBox 11">
            <a:extLst>
              <a:ext uri="{FF2B5EF4-FFF2-40B4-BE49-F238E27FC236}">
                <a16:creationId xmlns:a16="http://schemas.microsoft.com/office/drawing/2014/main" id="{9E27E1B6-618E-4F7D-BAA6-062DF22961F7}"/>
              </a:ext>
            </a:extLst>
          </p:cNvPr>
          <p:cNvSpPr txBox="1"/>
          <p:nvPr userDrawn="1"/>
        </p:nvSpPr>
        <p:spPr>
          <a:xfrm>
            <a:off x="9120336" y="1735946"/>
            <a:ext cx="2877018" cy="4154984"/>
          </a:xfrm>
          <a:prstGeom prst="rect">
            <a:avLst/>
          </a:prstGeom>
          <a:noFill/>
        </p:spPr>
        <p:txBody>
          <a:bodyPr wrap="square" rtlCol="0">
            <a:spAutoFit/>
          </a:bodyPr>
          <a:lstStyle/>
          <a:p>
            <a:r>
              <a:rPr lang="en-NZ" sz="6600">
                <a:solidFill>
                  <a:srgbClr val="005E6E"/>
                </a:solidFill>
                <a:latin typeface="Apex New Bold" panose="02010600040501010103" pitchFamily="50" charset="0"/>
                <a:ea typeface="Apex New Bold" panose="02010600040501010103" pitchFamily="50" charset="0"/>
              </a:rPr>
              <a:t>let’s make work better</a:t>
            </a:r>
          </a:p>
        </p:txBody>
      </p:sp>
      <p:sp>
        <p:nvSpPr>
          <p:cNvPr id="13" name="Graphic 2">
            <a:extLst>
              <a:ext uri="{FF2B5EF4-FFF2-40B4-BE49-F238E27FC236}">
                <a16:creationId xmlns:a16="http://schemas.microsoft.com/office/drawing/2014/main" id="{201CBABC-33D4-4184-8D8A-0E5754464E48}"/>
              </a:ext>
            </a:extLst>
          </p:cNvPr>
          <p:cNvSpPr/>
          <p:nvPr userDrawn="1"/>
        </p:nvSpPr>
        <p:spPr>
          <a:xfrm>
            <a:off x="-153634" y="-78617"/>
            <a:ext cx="4104456" cy="3867657"/>
          </a:xfrm>
          <a:custGeom>
            <a:avLst/>
            <a:gdLst>
              <a:gd name="connsiteX0" fmla="*/ 0 w 3385184"/>
              <a:gd name="connsiteY0" fmla="*/ 0 h 2994448"/>
              <a:gd name="connsiteX1" fmla="*/ 0 w 3385184"/>
              <a:gd name="connsiteY1" fmla="*/ 1844040 h 2994448"/>
              <a:gd name="connsiteX2" fmla="*/ 750570 w 3385184"/>
              <a:gd name="connsiteY2" fmla="*/ 2855595 h 2994448"/>
              <a:gd name="connsiteX3" fmla="*/ 1249680 w 3385184"/>
              <a:gd name="connsiteY3" fmla="*/ 2855595 h 2994448"/>
              <a:gd name="connsiteX4" fmla="*/ 3385185 w 3385184"/>
              <a:gd name="connsiteY4" fmla="*/ 0 h 2994448"/>
              <a:gd name="connsiteX5" fmla="*/ 0 w 3385184"/>
              <a:gd name="connsiteY5" fmla="*/ 0 h 299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5184" h="2994448">
                <a:moveTo>
                  <a:pt x="0" y="0"/>
                </a:moveTo>
                <a:lnTo>
                  <a:pt x="0" y="1844040"/>
                </a:lnTo>
                <a:lnTo>
                  <a:pt x="750570" y="2855595"/>
                </a:lnTo>
                <a:cubicBezTo>
                  <a:pt x="1000125" y="3168015"/>
                  <a:pt x="1249680" y="2855595"/>
                  <a:pt x="1249680" y="2855595"/>
                </a:cubicBezTo>
                <a:lnTo>
                  <a:pt x="3385185" y="0"/>
                </a:lnTo>
                <a:lnTo>
                  <a:pt x="0" y="0"/>
                </a:lnTo>
                <a:close/>
              </a:path>
            </a:pathLst>
          </a:custGeom>
          <a:solidFill>
            <a:srgbClr val="92D050"/>
          </a:solidFill>
          <a:ln w="9525" cap="flat">
            <a:noFill/>
            <a:prstDash val="solid"/>
            <a:miter/>
          </a:ln>
        </p:spPr>
        <p:txBody>
          <a:bodyPr rtlCol="0" anchor="ctr"/>
          <a:lstStyle/>
          <a:p>
            <a:endParaRPr lang="en-NZ"/>
          </a:p>
        </p:txBody>
      </p:sp>
      <p:pic>
        <p:nvPicPr>
          <p:cNvPr id="14" name="Graphic 13">
            <a:extLst>
              <a:ext uri="{FF2B5EF4-FFF2-40B4-BE49-F238E27FC236}">
                <a16:creationId xmlns:a16="http://schemas.microsoft.com/office/drawing/2014/main" id="{7B473A1C-E762-4090-9FAF-A73F8AA8538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3634" y="3068961"/>
            <a:ext cx="5241522" cy="3789040"/>
          </a:xfrm>
          <a:prstGeom prst="rect">
            <a:avLst/>
          </a:prstGeom>
        </p:spPr>
      </p:pic>
      <p:sp>
        <p:nvSpPr>
          <p:cNvPr id="15" name="TextBox 14">
            <a:extLst>
              <a:ext uri="{FF2B5EF4-FFF2-40B4-BE49-F238E27FC236}">
                <a16:creationId xmlns:a16="http://schemas.microsoft.com/office/drawing/2014/main" id="{B7DF8DA9-7406-4B34-9932-D99C16FE65DD}"/>
              </a:ext>
            </a:extLst>
          </p:cNvPr>
          <p:cNvSpPr txBox="1"/>
          <p:nvPr userDrawn="1"/>
        </p:nvSpPr>
        <p:spPr>
          <a:xfrm>
            <a:off x="272534" y="404664"/>
            <a:ext cx="1826296" cy="1200329"/>
          </a:xfrm>
          <a:prstGeom prst="rect">
            <a:avLst/>
          </a:prstGeom>
          <a:noFill/>
        </p:spPr>
        <p:txBody>
          <a:bodyPr wrap="square" rtlCol="0">
            <a:spAutoFit/>
          </a:bodyPr>
          <a:lstStyle/>
          <a:p>
            <a:r>
              <a:rPr lang="en-NZ" sz="3600" b="1" i="0" dirty="0">
                <a:solidFill>
                  <a:schemeClr val="bg1"/>
                </a:solidFill>
                <a:latin typeface="Futura PT Demi" panose="020B0502020204020303" pitchFamily="34" charset="77"/>
                <a:ea typeface="Apex New Bold" panose="02010600040501010103" pitchFamily="50" charset="0"/>
              </a:rPr>
              <a:t>Easy &amp; Flexible</a:t>
            </a:r>
          </a:p>
        </p:txBody>
      </p:sp>
      <p:sp>
        <p:nvSpPr>
          <p:cNvPr id="16" name="TextBox 15">
            <a:extLst>
              <a:ext uri="{FF2B5EF4-FFF2-40B4-BE49-F238E27FC236}">
                <a16:creationId xmlns:a16="http://schemas.microsoft.com/office/drawing/2014/main" id="{BA991DE6-5808-403A-BED5-B7D629C471F7}"/>
              </a:ext>
            </a:extLst>
          </p:cNvPr>
          <p:cNvSpPr txBox="1"/>
          <p:nvPr userDrawn="1"/>
        </p:nvSpPr>
        <p:spPr>
          <a:xfrm>
            <a:off x="272534" y="1572972"/>
            <a:ext cx="1826296" cy="646331"/>
          </a:xfrm>
          <a:prstGeom prst="rect">
            <a:avLst/>
          </a:prstGeom>
          <a:noFill/>
        </p:spPr>
        <p:txBody>
          <a:bodyPr wrap="square" rtlCol="0">
            <a:spAutoFit/>
          </a:bodyPr>
          <a:lstStyle/>
          <a:p>
            <a:r>
              <a:rPr lang="en-NZ" b="0" i="0" dirty="0">
                <a:solidFill>
                  <a:schemeClr val="bg1"/>
                </a:solidFill>
                <a:latin typeface="Futura PT Book" panose="020B0502020204020303" pitchFamily="34" charset="77"/>
                <a:ea typeface="Apex New Book" panose="02010600040501010103" pitchFamily="50" charset="0"/>
              </a:rPr>
              <a:t>Ways of working &amp; collaborating</a:t>
            </a:r>
          </a:p>
        </p:txBody>
      </p:sp>
      <p:sp>
        <p:nvSpPr>
          <p:cNvPr id="17" name="TextBox 16">
            <a:extLst>
              <a:ext uri="{FF2B5EF4-FFF2-40B4-BE49-F238E27FC236}">
                <a16:creationId xmlns:a16="http://schemas.microsoft.com/office/drawing/2014/main" id="{2B62A8CF-9E5B-43EF-A39A-55B4A88C4FD1}"/>
              </a:ext>
            </a:extLst>
          </p:cNvPr>
          <p:cNvSpPr txBox="1"/>
          <p:nvPr userDrawn="1"/>
        </p:nvSpPr>
        <p:spPr>
          <a:xfrm>
            <a:off x="1206987" y="4611853"/>
            <a:ext cx="2520280" cy="1200329"/>
          </a:xfrm>
          <a:prstGeom prst="rect">
            <a:avLst/>
          </a:prstGeom>
          <a:noFill/>
        </p:spPr>
        <p:txBody>
          <a:bodyPr wrap="square" rtlCol="0">
            <a:spAutoFit/>
          </a:bodyPr>
          <a:lstStyle/>
          <a:p>
            <a:r>
              <a:rPr lang="en-NZ" sz="3600" b="1" i="0">
                <a:solidFill>
                  <a:schemeClr val="bg1"/>
                </a:solidFill>
                <a:latin typeface="Futura PT Demi" panose="020B0502020204020303" pitchFamily="34" charset="77"/>
                <a:ea typeface="Apex New Bold" panose="02010600040501010103" pitchFamily="50" charset="0"/>
              </a:rPr>
              <a:t>Confidence &amp; Control</a:t>
            </a:r>
          </a:p>
        </p:txBody>
      </p:sp>
      <p:sp>
        <p:nvSpPr>
          <p:cNvPr id="18" name="TextBox 17">
            <a:extLst>
              <a:ext uri="{FF2B5EF4-FFF2-40B4-BE49-F238E27FC236}">
                <a16:creationId xmlns:a16="http://schemas.microsoft.com/office/drawing/2014/main" id="{BA050684-CDFB-465F-806C-85BEA7977B5D}"/>
              </a:ext>
            </a:extLst>
          </p:cNvPr>
          <p:cNvSpPr txBox="1"/>
          <p:nvPr userDrawn="1"/>
        </p:nvSpPr>
        <p:spPr>
          <a:xfrm>
            <a:off x="1206986" y="5780161"/>
            <a:ext cx="2080701" cy="923330"/>
          </a:xfrm>
          <a:prstGeom prst="rect">
            <a:avLst/>
          </a:prstGeom>
          <a:noFill/>
        </p:spPr>
        <p:txBody>
          <a:bodyPr wrap="square" rtlCol="0">
            <a:spAutoFit/>
          </a:bodyPr>
          <a:lstStyle/>
          <a:p>
            <a:r>
              <a:rPr lang="en-NZ" b="0" i="0">
                <a:solidFill>
                  <a:schemeClr val="bg1"/>
                </a:solidFill>
                <a:latin typeface="Futura PT Book" panose="020B0502020204020303" pitchFamily="34" charset="77"/>
                <a:ea typeface="Apex New Book" panose="02010600040501010103" pitchFamily="50" charset="0"/>
              </a:rPr>
              <a:t>We have all the right information at our fingertips</a:t>
            </a:r>
          </a:p>
        </p:txBody>
      </p:sp>
    </p:spTree>
    <p:extLst>
      <p:ext uri="{BB962C8B-B14F-4D97-AF65-F5344CB8AC3E}">
        <p14:creationId xmlns:p14="http://schemas.microsoft.com/office/powerpoint/2010/main" val="1977784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L - Section B">
    <p:spTree>
      <p:nvGrpSpPr>
        <p:cNvPr id="1" name=""/>
        <p:cNvGrpSpPr/>
        <p:nvPr/>
      </p:nvGrpSpPr>
      <p:grpSpPr>
        <a:xfrm>
          <a:off x="0" y="0"/>
          <a:ext cx="0" cy="0"/>
          <a:chOff x="0" y="0"/>
          <a:chExt cx="0" cy="0"/>
        </a:xfrm>
      </p:grpSpPr>
      <p:pic>
        <p:nvPicPr>
          <p:cNvPr id="21" name="Picture 20" descr="A person sitting at a desk looking at a computer&#10;&#10;Description automatically generated">
            <a:extLst>
              <a:ext uri="{FF2B5EF4-FFF2-40B4-BE49-F238E27FC236}">
                <a16:creationId xmlns:a16="http://schemas.microsoft.com/office/drawing/2014/main" id="{25C6CCF8-E704-49FC-A36F-C16E57BC47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85890" y="-19500"/>
            <a:ext cx="8606110" cy="6858000"/>
          </a:xfrm>
          <a:prstGeom prst="rect">
            <a:avLst/>
          </a:prstGeom>
        </p:spPr>
      </p:pic>
      <p:sp>
        <p:nvSpPr>
          <p:cNvPr id="22" name="Rectangle: Rounded Corners 2">
            <a:extLst>
              <a:ext uri="{FF2B5EF4-FFF2-40B4-BE49-F238E27FC236}">
                <a16:creationId xmlns:a16="http://schemas.microsoft.com/office/drawing/2014/main" id="{8B89BEA4-CB32-4D3B-8AC6-E82E36378B7D}"/>
              </a:ext>
            </a:extLst>
          </p:cNvPr>
          <p:cNvSpPr/>
          <p:nvPr userDrawn="1"/>
        </p:nvSpPr>
        <p:spPr>
          <a:xfrm rot="12974302">
            <a:off x="-1575174" y="-885512"/>
            <a:ext cx="8213805" cy="8590025"/>
          </a:xfrm>
          <a:custGeom>
            <a:avLst/>
            <a:gdLst>
              <a:gd name="connsiteX0" fmla="*/ 0 w 10310997"/>
              <a:gd name="connsiteY0" fmla="*/ 790307 h 4741746"/>
              <a:gd name="connsiteX1" fmla="*/ 790307 w 10310997"/>
              <a:gd name="connsiteY1" fmla="*/ 0 h 4741746"/>
              <a:gd name="connsiteX2" fmla="*/ 9520690 w 10310997"/>
              <a:gd name="connsiteY2" fmla="*/ 0 h 4741746"/>
              <a:gd name="connsiteX3" fmla="*/ 10310997 w 10310997"/>
              <a:gd name="connsiteY3" fmla="*/ 790307 h 4741746"/>
              <a:gd name="connsiteX4" fmla="*/ 10310997 w 10310997"/>
              <a:gd name="connsiteY4" fmla="*/ 3951439 h 4741746"/>
              <a:gd name="connsiteX5" fmla="*/ 9520690 w 10310997"/>
              <a:gd name="connsiteY5" fmla="*/ 4741746 h 4741746"/>
              <a:gd name="connsiteX6" fmla="*/ 790307 w 10310997"/>
              <a:gd name="connsiteY6" fmla="*/ 4741746 h 4741746"/>
              <a:gd name="connsiteX7" fmla="*/ 0 w 10310997"/>
              <a:gd name="connsiteY7" fmla="*/ 3951439 h 4741746"/>
              <a:gd name="connsiteX8" fmla="*/ 0 w 10310997"/>
              <a:gd name="connsiteY8" fmla="*/ 790307 h 4741746"/>
              <a:gd name="connsiteX0" fmla="*/ 0 w 10310997"/>
              <a:gd name="connsiteY0" fmla="*/ 790307 h 5851283"/>
              <a:gd name="connsiteX1" fmla="*/ 790307 w 10310997"/>
              <a:gd name="connsiteY1" fmla="*/ 0 h 5851283"/>
              <a:gd name="connsiteX2" fmla="*/ 9520690 w 10310997"/>
              <a:gd name="connsiteY2" fmla="*/ 0 h 5851283"/>
              <a:gd name="connsiteX3" fmla="*/ 10310997 w 10310997"/>
              <a:gd name="connsiteY3" fmla="*/ 790307 h 5851283"/>
              <a:gd name="connsiteX4" fmla="*/ 10310997 w 10310997"/>
              <a:gd name="connsiteY4" fmla="*/ 3951439 h 5851283"/>
              <a:gd name="connsiteX5" fmla="*/ 5765990 w 10310997"/>
              <a:gd name="connsiteY5" fmla="*/ 5851283 h 5851283"/>
              <a:gd name="connsiteX6" fmla="*/ 790307 w 10310997"/>
              <a:gd name="connsiteY6" fmla="*/ 4741746 h 5851283"/>
              <a:gd name="connsiteX7" fmla="*/ 0 w 10310997"/>
              <a:gd name="connsiteY7" fmla="*/ 3951439 h 5851283"/>
              <a:gd name="connsiteX8" fmla="*/ 0 w 10310997"/>
              <a:gd name="connsiteY8" fmla="*/ 790307 h 5851283"/>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88709 w 10310997"/>
              <a:gd name="connsiteY6" fmla="*/ 4730543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88709 w 10310997"/>
              <a:gd name="connsiteY6" fmla="*/ 4730543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4646975 w 10310997"/>
              <a:gd name="connsiteY4" fmla="*/ 446365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3773282 w 10310997"/>
              <a:gd name="connsiteY2" fmla="*/ 271257 h 5867431"/>
              <a:gd name="connsiteX3" fmla="*/ 10310997 w 10310997"/>
              <a:gd name="connsiteY3" fmla="*/ 790307 h 5867431"/>
              <a:gd name="connsiteX4" fmla="*/ 4646975 w 10310997"/>
              <a:gd name="connsiteY4" fmla="*/ 446365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4914881"/>
              <a:gd name="connsiteY0" fmla="*/ 790307 h 5867431"/>
              <a:gd name="connsiteX1" fmla="*/ 790307 w 4914881"/>
              <a:gd name="connsiteY1" fmla="*/ 0 h 5867431"/>
              <a:gd name="connsiteX2" fmla="*/ 3773282 w 4914881"/>
              <a:gd name="connsiteY2" fmla="*/ 271257 h 5867431"/>
              <a:gd name="connsiteX3" fmla="*/ 4324891 w 4914881"/>
              <a:gd name="connsiteY3" fmla="*/ 1562065 h 5867431"/>
              <a:gd name="connsiteX4" fmla="*/ 4646975 w 4914881"/>
              <a:gd name="connsiteY4" fmla="*/ 4463659 h 5867431"/>
              <a:gd name="connsiteX5" fmla="*/ 4743001 w 4914881"/>
              <a:gd name="connsiteY5" fmla="*/ 5867431 h 5867431"/>
              <a:gd name="connsiteX6" fmla="*/ 625325 w 4914881"/>
              <a:gd name="connsiteY6" fmla="*/ 4731465 h 5867431"/>
              <a:gd name="connsiteX7" fmla="*/ 0 w 4914881"/>
              <a:gd name="connsiteY7" fmla="*/ 3951439 h 5867431"/>
              <a:gd name="connsiteX8" fmla="*/ 0 w 4914881"/>
              <a:gd name="connsiteY8" fmla="*/ 790307 h 5867431"/>
              <a:gd name="connsiteX0" fmla="*/ 0 w 4914881"/>
              <a:gd name="connsiteY0" fmla="*/ 519050 h 5596174"/>
              <a:gd name="connsiteX1" fmla="*/ 1135551 w 4914881"/>
              <a:gd name="connsiteY1" fmla="*/ 364028 h 5596174"/>
              <a:gd name="connsiteX2" fmla="*/ 3773282 w 4914881"/>
              <a:gd name="connsiteY2" fmla="*/ 0 h 5596174"/>
              <a:gd name="connsiteX3" fmla="*/ 4324891 w 4914881"/>
              <a:gd name="connsiteY3" fmla="*/ 1290808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4881"/>
              <a:gd name="connsiteY0" fmla="*/ 519050 h 5596174"/>
              <a:gd name="connsiteX1" fmla="*/ 1135551 w 4914881"/>
              <a:gd name="connsiteY1" fmla="*/ 364028 h 5596174"/>
              <a:gd name="connsiteX2" fmla="*/ 3773282 w 4914881"/>
              <a:gd name="connsiteY2" fmla="*/ 0 h 5596174"/>
              <a:gd name="connsiteX3" fmla="*/ 4324891 w 4914881"/>
              <a:gd name="connsiteY3" fmla="*/ 1290808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4881"/>
              <a:gd name="connsiteY0" fmla="*/ 519050 h 5596174"/>
              <a:gd name="connsiteX1" fmla="*/ 1135551 w 4914881"/>
              <a:gd name="connsiteY1" fmla="*/ 364028 h 5596174"/>
              <a:gd name="connsiteX2" fmla="*/ 3773282 w 4914881"/>
              <a:gd name="connsiteY2" fmla="*/ 0 h 5596174"/>
              <a:gd name="connsiteX3" fmla="*/ 4086749 w 4914881"/>
              <a:gd name="connsiteY3" fmla="*/ 1219463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8176"/>
              <a:gd name="connsiteY0" fmla="*/ 728307 h 5596174"/>
              <a:gd name="connsiteX1" fmla="*/ 1138846 w 4918176"/>
              <a:gd name="connsiteY1" fmla="*/ 364028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7049 w 4914973"/>
              <a:gd name="connsiteY0" fmla="*/ 735766 h 5596174"/>
              <a:gd name="connsiteX1" fmla="*/ 1371914 w 4914973"/>
              <a:gd name="connsiteY1" fmla="*/ 481045 h 5596174"/>
              <a:gd name="connsiteX2" fmla="*/ 3773374 w 4914973"/>
              <a:gd name="connsiteY2" fmla="*/ 0 h 5596174"/>
              <a:gd name="connsiteX3" fmla="*/ 4086841 w 4914973"/>
              <a:gd name="connsiteY3" fmla="*/ 1219463 h 5596174"/>
              <a:gd name="connsiteX4" fmla="*/ 4647067 w 4914973"/>
              <a:gd name="connsiteY4" fmla="*/ 4192402 h 5596174"/>
              <a:gd name="connsiteX5" fmla="*/ 4743093 w 4914973"/>
              <a:gd name="connsiteY5" fmla="*/ 5596174 h 5596174"/>
              <a:gd name="connsiteX6" fmla="*/ 625417 w 4914973"/>
              <a:gd name="connsiteY6" fmla="*/ 4460208 h 5596174"/>
              <a:gd name="connsiteX7" fmla="*/ 92 w 4914973"/>
              <a:gd name="connsiteY7" fmla="*/ 3680182 h 5596174"/>
              <a:gd name="connsiteX8" fmla="*/ 7049 w 4914973"/>
              <a:gd name="connsiteY8" fmla="*/ 735766 h 5596174"/>
              <a:gd name="connsiteX0" fmla="*/ 7049 w 4914973"/>
              <a:gd name="connsiteY0" fmla="*/ 684478 h 5544886"/>
              <a:gd name="connsiteX1" fmla="*/ 1371914 w 4914973"/>
              <a:gd name="connsiteY1" fmla="*/ 429757 h 5544886"/>
              <a:gd name="connsiteX2" fmla="*/ 3908522 w 4914973"/>
              <a:gd name="connsiteY2" fmla="*/ 0 h 5544886"/>
              <a:gd name="connsiteX3" fmla="*/ 4086841 w 4914973"/>
              <a:gd name="connsiteY3" fmla="*/ 1168175 h 5544886"/>
              <a:gd name="connsiteX4" fmla="*/ 4647067 w 4914973"/>
              <a:gd name="connsiteY4" fmla="*/ 4141114 h 5544886"/>
              <a:gd name="connsiteX5" fmla="*/ 4743093 w 4914973"/>
              <a:gd name="connsiteY5" fmla="*/ 5544886 h 5544886"/>
              <a:gd name="connsiteX6" fmla="*/ 625417 w 4914973"/>
              <a:gd name="connsiteY6" fmla="*/ 4408920 h 5544886"/>
              <a:gd name="connsiteX7" fmla="*/ 92 w 4914973"/>
              <a:gd name="connsiteY7" fmla="*/ 3628894 h 5544886"/>
              <a:gd name="connsiteX8" fmla="*/ 7049 w 4914973"/>
              <a:gd name="connsiteY8" fmla="*/ 684478 h 5544886"/>
              <a:gd name="connsiteX0" fmla="*/ 7049 w 4914973"/>
              <a:gd name="connsiteY0" fmla="*/ 684478 h 5544886"/>
              <a:gd name="connsiteX1" fmla="*/ 1371914 w 4914973"/>
              <a:gd name="connsiteY1" fmla="*/ 429757 h 5544886"/>
              <a:gd name="connsiteX2" fmla="*/ 3908522 w 4914973"/>
              <a:gd name="connsiteY2" fmla="*/ 0 h 5544886"/>
              <a:gd name="connsiteX3" fmla="*/ 4086841 w 4914973"/>
              <a:gd name="connsiteY3" fmla="*/ 1168175 h 5544886"/>
              <a:gd name="connsiteX4" fmla="*/ 4647067 w 4914973"/>
              <a:gd name="connsiteY4" fmla="*/ 4141114 h 5544886"/>
              <a:gd name="connsiteX5" fmla="*/ 4743093 w 4914973"/>
              <a:gd name="connsiteY5" fmla="*/ 5544886 h 5544886"/>
              <a:gd name="connsiteX6" fmla="*/ 625417 w 4914973"/>
              <a:gd name="connsiteY6" fmla="*/ 4408920 h 5544886"/>
              <a:gd name="connsiteX7" fmla="*/ 92 w 4914973"/>
              <a:gd name="connsiteY7" fmla="*/ 3628894 h 5544886"/>
              <a:gd name="connsiteX8" fmla="*/ 7049 w 4914973"/>
              <a:gd name="connsiteY8" fmla="*/ 684478 h 5544886"/>
              <a:gd name="connsiteX0" fmla="*/ 7049 w 4743093"/>
              <a:gd name="connsiteY0" fmla="*/ 684478 h 5544886"/>
              <a:gd name="connsiteX1" fmla="*/ 1371914 w 4743093"/>
              <a:gd name="connsiteY1" fmla="*/ 429757 h 5544886"/>
              <a:gd name="connsiteX2" fmla="*/ 3908522 w 4743093"/>
              <a:gd name="connsiteY2" fmla="*/ 0 h 5544886"/>
              <a:gd name="connsiteX3" fmla="*/ 4086841 w 4743093"/>
              <a:gd name="connsiteY3" fmla="*/ 1168175 h 5544886"/>
              <a:gd name="connsiteX4" fmla="*/ 4647067 w 4743093"/>
              <a:gd name="connsiteY4" fmla="*/ 4141114 h 5544886"/>
              <a:gd name="connsiteX5" fmla="*/ 4743093 w 4743093"/>
              <a:gd name="connsiteY5" fmla="*/ 5544886 h 5544886"/>
              <a:gd name="connsiteX6" fmla="*/ 625417 w 4743093"/>
              <a:gd name="connsiteY6" fmla="*/ 4408920 h 5544886"/>
              <a:gd name="connsiteX7" fmla="*/ 92 w 4743093"/>
              <a:gd name="connsiteY7" fmla="*/ 3628894 h 5544886"/>
              <a:gd name="connsiteX8" fmla="*/ 7049 w 4743093"/>
              <a:gd name="connsiteY8" fmla="*/ 684478 h 554488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103155 w 4801811"/>
              <a:gd name="connsiteY3" fmla="*/ 115652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0 w 4806411"/>
              <a:gd name="connsiteY0" fmla="*/ 668165 h 5571926"/>
              <a:gd name="connsiteX1" fmla="*/ 1376514 w 4806411"/>
              <a:gd name="connsiteY1" fmla="*/ 429757 h 5571926"/>
              <a:gd name="connsiteX2" fmla="*/ 3913122 w 4806411"/>
              <a:gd name="connsiteY2" fmla="*/ 0 h 5571926"/>
              <a:gd name="connsiteX3" fmla="*/ 4107755 w 4806411"/>
              <a:gd name="connsiteY3" fmla="*/ 1156525 h 5571926"/>
              <a:gd name="connsiteX4" fmla="*/ 4589680 w 4806411"/>
              <a:gd name="connsiteY4" fmla="*/ 4150891 h 5571926"/>
              <a:gd name="connsiteX5" fmla="*/ 4806411 w 4806411"/>
              <a:gd name="connsiteY5" fmla="*/ 5571926 h 5571926"/>
              <a:gd name="connsiteX6" fmla="*/ 630017 w 4806411"/>
              <a:gd name="connsiteY6" fmla="*/ 4408920 h 5571926"/>
              <a:gd name="connsiteX7" fmla="*/ 4692 w 4806411"/>
              <a:gd name="connsiteY7" fmla="*/ 3628894 h 5571926"/>
              <a:gd name="connsiteX8" fmla="*/ 0 w 4806411"/>
              <a:gd name="connsiteY8" fmla="*/ 668165 h 5571926"/>
              <a:gd name="connsiteX0" fmla="*/ 0 w 4806411"/>
              <a:gd name="connsiteY0" fmla="*/ 668165 h 5571926"/>
              <a:gd name="connsiteX1" fmla="*/ 1376514 w 4806411"/>
              <a:gd name="connsiteY1" fmla="*/ 429757 h 5571926"/>
              <a:gd name="connsiteX2" fmla="*/ 3913122 w 4806411"/>
              <a:gd name="connsiteY2" fmla="*/ 0 h 5571926"/>
              <a:gd name="connsiteX3" fmla="*/ 4107755 w 4806411"/>
              <a:gd name="connsiteY3" fmla="*/ 1156525 h 5571926"/>
              <a:gd name="connsiteX4" fmla="*/ 4589680 w 4806411"/>
              <a:gd name="connsiteY4" fmla="*/ 4150891 h 5571926"/>
              <a:gd name="connsiteX5" fmla="*/ 4806411 w 4806411"/>
              <a:gd name="connsiteY5" fmla="*/ 5571926 h 5571926"/>
              <a:gd name="connsiteX6" fmla="*/ 630017 w 4806411"/>
              <a:gd name="connsiteY6" fmla="*/ 4408920 h 5571926"/>
              <a:gd name="connsiteX7" fmla="*/ 4692 w 4806411"/>
              <a:gd name="connsiteY7" fmla="*/ 3628894 h 5571926"/>
              <a:gd name="connsiteX8" fmla="*/ 0 w 4806411"/>
              <a:gd name="connsiteY8" fmla="*/ 668165 h 5571926"/>
              <a:gd name="connsiteX0" fmla="*/ 0 w 4811997"/>
              <a:gd name="connsiteY0" fmla="*/ 632745 h 5571926"/>
              <a:gd name="connsiteX1" fmla="*/ 1382100 w 4811997"/>
              <a:gd name="connsiteY1" fmla="*/ 429757 h 5571926"/>
              <a:gd name="connsiteX2" fmla="*/ 3918708 w 4811997"/>
              <a:gd name="connsiteY2" fmla="*/ 0 h 5571926"/>
              <a:gd name="connsiteX3" fmla="*/ 4113341 w 4811997"/>
              <a:gd name="connsiteY3" fmla="*/ 1156525 h 5571926"/>
              <a:gd name="connsiteX4" fmla="*/ 4595266 w 4811997"/>
              <a:gd name="connsiteY4" fmla="*/ 4150891 h 5571926"/>
              <a:gd name="connsiteX5" fmla="*/ 4811997 w 4811997"/>
              <a:gd name="connsiteY5" fmla="*/ 5571926 h 5571926"/>
              <a:gd name="connsiteX6" fmla="*/ 635603 w 4811997"/>
              <a:gd name="connsiteY6" fmla="*/ 4408920 h 5571926"/>
              <a:gd name="connsiteX7" fmla="*/ 10278 w 4811997"/>
              <a:gd name="connsiteY7" fmla="*/ 3628894 h 5571926"/>
              <a:gd name="connsiteX8" fmla="*/ 0 w 4811997"/>
              <a:gd name="connsiteY8" fmla="*/ 632745 h 5571926"/>
              <a:gd name="connsiteX0" fmla="*/ 0 w 4815148"/>
              <a:gd name="connsiteY0" fmla="*/ 970 h 5852162"/>
              <a:gd name="connsiteX1" fmla="*/ 1385251 w 4815148"/>
              <a:gd name="connsiteY1" fmla="*/ 709993 h 5852162"/>
              <a:gd name="connsiteX2" fmla="*/ 3921859 w 4815148"/>
              <a:gd name="connsiteY2" fmla="*/ 280236 h 5852162"/>
              <a:gd name="connsiteX3" fmla="*/ 4116492 w 4815148"/>
              <a:gd name="connsiteY3" fmla="*/ 1436761 h 5852162"/>
              <a:gd name="connsiteX4" fmla="*/ 4598417 w 4815148"/>
              <a:gd name="connsiteY4" fmla="*/ 4431127 h 5852162"/>
              <a:gd name="connsiteX5" fmla="*/ 4815148 w 4815148"/>
              <a:gd name="connsiteY5" fmla="*/ 5852162 h 5852162"/>
              <a:gd name="connsiteX6" fmla="*/ 638754 w 4815148"/>
              <a:gd name="connsiteY6" fmla="*/ 4689156 h 5852162"/>
              <a:gd name="connsiteX7" fmla="*/ 13429 w 4815148"/>
              <a:gd name="connsiteY7" fmla="*/ 3909130 h 5852162"/>
              <a:gd name="connsiteX8" fmla="*/ 0 w 4815148"/>
              <a:gd name="connsiteY8" fmla="*/ 970 h 5852162"/>
              <a:gd name="connsiteX0" fmla="*/ 0 w 5251381"/>
              <a:gd name="connsiteY0" fmla="*/ 970 h 5985157"/>
              <a:gd name="connsiteX1" fmla="*/ 1385251 w 5251381"/>
              <a:gd name="connsiteY1" fmla="*/ 709993 h 5985157"/>
              <a:gd name="connsiteX2" fmla="*/ 3921859 w 5251381"/>
              <a:gd name="connsiteY2" fmla="*/ 280236 h 5985157"/>
              <a:gd name="connsiteX3" fmla="*/ 4116492 w 5251381"/>
              <a:gd name="connsiteY3" fmla="*/ 1436761 h 5985157"/>
              <a:gd name="connsiteX4" fmla="*/ 4598417 w 5251381"/>
              <a:gd name="connsiteY4" fmla="*/ 4431127 h 5985157"/>
              <a:gd name="connsiteX5" fmla="*/ 5251381 w 5251381"/>
              <a:gd name="connsiteY5" fmla="*/ 5985157 h 5985157"/>
              <a:gd name="connsiteX6" fmla="*/ 638754 w 5251381"/>
              <a:gd name="connsiteY6" fmla="*/ 4689156 h 5985157"/>
              <a:gd name="connsiteX7" fmla="*/ 13429 w 5251381"/>
              <a:gd name="connsiteY7" fmla="*/ 3909130 h 5985157"/>
              <a:gd name="connsiteX8" fmla="*/ 0 w 5251381"/>
              <a:gd name="connsiteY8" fmla="*/ 970 h 5985157"/>
              <a:gd name="connsiteX0" fmla="*/ 0 w 7142000"/>
              <a:gd name="connsiteY0" fmla="*/ 970 h 5985157"/>
              <a:gd name="connsiteX1" fmla="*/ 1385251 w 7142000"/>
              <a:gd name="connsiteY1" fmla="*/ 709993 h 5985157"/>
              <a:gd name="connsiteX2" fmla="*/ 3921859 w 7142000"/>
              <a:gd name="connsiteY2" fmla="*/ 280236 h 5985157"/>
              <a:gd name="connsiteX3" fmla="*/ 4116492 w 7142000"/>
              <a:gd name="connsiteY3" fmla="*/ 1436761 h 5985157"/>
              <a:gd name="connsiteX4" fmla="*/ 7140180 w 7142000"/>
              <a:gd name="connsiteY4" fmla="*/ 5468680 h 5985157"/>
              <a:gd name="connsiteX5" fmla="*/ 5251381 w 7142000"/>
              <a:gd name="connsiteY5" fmla="*/ 5985157 h 5985157"/>
              <a:gd name="connsiteX6" fmla="*/ 638754 w 7142000"/>
              <a:gd name="connsiteY6" fmla="*/ 4689156 h 5985157"/>
              <a:gd name="connsiteX7" fmla="*/ 13429 w 7142000"/>
              <a:gd name="connsiteY7" fmla="*/ 3909130 h 5985157"/>
              <a:gd name="connsiteX8" fmla="*/ 0 w 7142000"/>
              <a:gd name="connsiteY8" fmla="*/ 970 h 5985157"/>
              <a:gd name="connsiteX0" fmla="*/ 0 w 7142699"/>
              <a:gd name="connsiteY0" fmla="*/ 970 h 5985157"/>
              <a:gd name="connsiteX1" fmla="*/ 1385251 w 7142699"/>
              <a:gd name="connsiteY1" fmla="*/ 709993 h 5985157"/>
              <a:gd name="connsiteX2" fmla="*/ 3921859 w 7142699"/>
              <a:gd name="connsiteY2" fmla="*/ 280236 h 5985157"/>
              <a:gd name="connsiteX3" fmla="*/ 4116492 w 7142699"/>
              <a:gd name="connsiteY3" fmla="*/ 1436761 h 5985157"/>
              <a:gd name="connsiteX4" fmla="*/ 7140180 w 7142699"/>
              <a:gd name="connsiteY4" fmla="*/ 5468680 h 5985157"/>
              <a:gd name="connsiteX5" fmla="*/ 5251381 w 7142699"/>
              <a:gd name="connsiteY5" fmla="*/ 5985157 h 5985157"/>
              <a:gd name="connsiteX6" fmla="*/ 638754 w 7142699"/>
              <a:gd name="connsiteY6" fmla="*/ 4689156 h 5985157"/>
              <a:gd name="connsiteX7" fmla="*/ 13429 w 7142699"/>
              <a:gd name="connsiteY7" fmla="*/ 3909130 h 5985157"/>
              <a:gd name="connsiteX8" fmla="*/ 0 w 7142699"/>
              <a:gd name="connsiteY8" fmla="*/ 970 h 5985157"/>
              <a:gd name="connsiteX0" fmla="*/ 0 w 7126524"/>
              <a:gd name="connsiteY0" fmla="*/ 970 h 5985157"/>
              <a:gd name="connsiteX1" fmla="*/ 1385251 w 7126524"/>
              <a:gd name="connsiteY1" fmla="*/ 709993 h 5985157"/>
              <a:gd name="connsiteX2" fmla="*/ 3921859 w 7126524"/>
              <a:gd name="connsiteY2" fmla="*/ 280236 h 5985157"/>
              <a:gd name="connsiteX3" fmla="*/ 4116492 w 7126524"/>
              <a:gd name="connsiteY3" fmla="*/ 1436761 h 5985157"/>
              <a:gd name="connsiteX4" fmla="*/ 7123978 w 7126524"/>
              <a:gd name="connsiteY4" fmla="*/ 5559136 h 5985157"/>
              <a:gd name="connsiteX5" fmla="*/ 5251381 w 7126524"/>
              <a:gd name="connsiteY5" fmla="*/ 5985157 h 5985157"/>
              <a:gd name="connsiteX6" fmla="*/ 638754 w 7126524"/>
              <a:gd name="connsiteY6" fmla="*/ 4689156 h 5985157"/>
              <a:gd name="connsiteX7" fmla="*/ 13429 w 7126524"/>
              <a:gd name="connsiteY7" fmla="*/ 3909130 h 5985157"/>
              <a:gd name="connsiteX8" fmla="*/ 0 w 7126524"/>
              <a:gd name="connsiteY8" fmla="*/ 970 h 5985157"/>
              <a:gd name="connsiteX0" fmla="*/ 0 w 7123978"/>
              <a:gd name="connsiteY0" fmla="*/ 970 h 5985157"/>
              <a:gd name="connsiteX1" fmla="*/ 1385251 w 7123978"/>
              <a:gd name="connsiteY1" fmla="*/ 709993 h 5985157"/>
              <a:gd name="connsiteX2" fmla="*/ 3921859 w 7123978"/>
              <a:gd name="connsiteY2" fmla="*/ 280236 h 5985157"/>
              <a:gd name="connsiteX3" fmla="*/ 4116492 w 7123978"/>
              <a:gd name="connsiteY3" fmla="*/ 1436761 h 5985157"/>
              <a:gd name="connsiteX4" fmla="*/ 7123978 w 7123978"/>
              <a:gd name="connsiteY4" fmla="*/ 5559136 h 5985157"/>
              <a:gd name="connsiteX5" fmla="*/ 5251381 w 7123978"/>
              <a:gd name="connsiteY5" fmla="*/ 5985157 h 5985157"/>
              <a:gd name="connsiteX6" fmla="*/ 638754 w 7123978"/>
              <a:gd name="connsiteY6" fmla="*/ 4689156 h 5985157"/>
              <a:gd name="connsiteX7" fmla="*/ 13429 w 7123978"/>
              <a:gd name="connsiteY7" fmla="*/ 3909130 h 5985157"/>
              <a:gd name="connsiteX8" fmla="*/ 0 w 7123978"/>
              <a:gd name="connsiteY8" fmla="*/ 970 h 5985157"/>
              <a:gd name="connsiteX0" fmla="*/ 0 w 7123978"/>
              <a:gd name="connsiteY0" fmla="*/ 970 h 5985157"/>
              <a:gd name="connsiteX1" fmla="*/ 1385251 w 7123978"/>
              <a:gd name="connsiteY1" fmla="*/ 709993 h 5985157"/>
              <a:gd name="connsiteX2" fmla="*/ 3921859 w 7123978"/>
              <a:gd name="connsiteY2" fmla="*/ 280236 h 5985157"/>
              <a:gd name="connsiteX3" fmla="*/ 4116492 w 7123978"/>
              <a:gd name="connsiteY3" fmla="*/ 1436761 h 5985157"/>
              <a:gd name="connsiteX4" fmla="*/ 7123978 w 7123978"/>
              <a:gd name="connsiteY4" fmla="*/ 5559136 h 5985157"/>
              <a:gd name="connsiteX5" fmla="*/ 5251381 w 7123978"/>
              <a:gd name="connsiteY5" fmla="*/ 5985157 h 5985157"/>
              <a:gd name="connsiteX6" fmla="*/ 638754 w 7123978"/>
              <a:gd name="connsiteY6" fmla="*/ 4689156 h 5985157"/>
              <a:gd name="connsiteX7" fmla="*/ 13429 w 7123978"/>
              <a:gd name="connsiteY7" fmla="*/ 3909130 h 5985157"/>
              <a:gd name="connsiteX8" fmla="*/ 0 w 7123978"/>
              <a:gd name="connsiteY8" fmla="*/ 970 h 5985157"/>
              <a:gd name="connsiteX0" fmla="*/ 0 w 7123978"/>
              <a:gd name="connsiteY0" fmla="*/ 1335477 h 7319664"/>
              <a:gd name="connsiteX1" fmla="*/ 1385251 w 7123978"/>
              <a:gd name="connsiteY1" fmla="*/ 2044500 h 7319664"/>
              <a:gd name="connsiteX2" fmla="*/ 3921859 w 7123978"/>
              <a:gd name="connsiteY2" fmla="*/ 1614743 h 7319664"/>
              <a:gd name="connsiteX3" fmla="*/ 5227147 w 7123978"/>
              <a:gd name="connsiteY3" fmla="*/ 57807 h 7319664"/>
              <a:gd name="connsiteX4" fmla="*/ 7123978 w 7123978"/>
              <a:gd name="connsiteY4" fmla="*/ 6893643 h 7319664"/>
              <a:gd name="connsiteX5" fmla="*/ 5251381 w 7123978"/>
              <a:gd name="connsiteY5" fmla="*/ 7319664 h 7319664"/>
              <a:gd name="connsiteX6" fmla="*/ 638754 w 7123978"/>
              <a:gd name="connsiteY6" fmla="*/ 6023663 h 7319664"/>
              <a:gd name="connsiteX7" fmla="*/ 13429 w 7123978"/>
              <a:gd name="connsiteY7" fmla="*/ 5243637 h 7319664"/>
              <a:gd name="connsiteX8" fmla="*/ 0 w 7123978"/>
              <a:gd name="connsiteY8" fmla="*/ 1335477 h 7319664"/>
              <a:gd name="connsiteX0" fmla="*/ 0 w 7123978"/>
              <a:gd name="connsiteY0" fmla="*/ 1335477 h 7319664"/>
              <a:gd name="connsiteX1" fmla="*/ 1385251 w 7123978"/>
              <a:gd name="connsiteY1" fmla="*/ 2044500 h 7319664"/>
              <a:gd name="connsiteX2" fmla="*/ 3921859 w 7123978"/>
              <a:gd name="connsiteY2" fmla="*/ 1614743 h 7319664"/>
              <a:gd name="connsiteX3" fmla="*/ 5227147 w 7123978"/>
              <a:gd name="connsiteY3" fmla="*/ 57807 h 7319664"/>
              <a:gd name="connsiteX4" fmla="*/ 7123978 w 7123978"/>
              <a:gd name="connsiteY4" fmla="*/ 6893643 h 7319664"/>
              <a:gd name="connsiteX5" fmla="*/ 5251381 w 7123978"/>
              <a:gd name="connsiteY5" fmla="*/ 7319664 h 7319664"/>
              <a:gd name="connsiteX6" fmla="*/ 638754 w 7123978"/>
              <a:gd name="connsiteY6" fmla="*/ 6023663 h 7319664"/>
              <a:gd name="connsiteX7" fmla="*/ 13429 w 7123978"/>
              <a:gd name="connsiteY7" fmla="*/ 5243637 h 7319664"/>
              <a:gd name="connsiteX8" fmla="*/ 0 w 7123978"/>
              <a:gd name="connsiteY8" fmla="*/ 1335477 h 7319664"/>
              <a:gd name="connsiteX0" fmla="*/ 0 w 7123978"/>
              <a:gd name="connsiteY0" fmla="*/ 1383354 h 7367541"/>
              <a:gd name="connsiteX1" fmla="*/ 1385251 w 7123978"/>
              <a:gd name="connsiteY1" fmla="*/ 2092377 h 7367541"/>
              <a:gd name="connsiteX2" fmla="*/ 3648260 w 7123978"/>
              <a:gd name="connsiteY2" fmla="*/ 471178 h 7367541"/>
              <a:gd name="connsiteX3" fmla="*/ 5227147 w 7123978"/>
              <a:gd name="connsiteY3" fmla="*/ 105684 h 7367541"/>
              <a:gd name="connsiteX4" fmla="*/ 7123978 w 7123978"/>
              <a:gd name="connsiteY4" fmla="*/ 6941520 h 7367541"/>
              <a:gd name="connsiteX5" fmla="*/ 5251381 w 7123978"/>
              <a:gd name="connsiteY5" fmla="*/ 7367541 h 7367541"/>
              <a:gd name="connsiteX6" fmla="*/ 638754 w 7123978"/>
              <a:gd name="connsiteY6" fmla="*/ 6071540 h 7367541"/>
              <a:gd name="connsiteX7" fmla="*/ 13429 w 7123978"/>
              <a:gd name="connsiteY7" fmla="*/ 5291514 h 7367541"/>
              <a:gd name="connsiteX8" fmla="*/ 0 w 7123978"/>
              <a:gd name="connsiteY8" fmla="*/ 1383354 h 7367541"/>
              <a:gd name="connsiteX0" fmla="*/ 0 w 7123978"/>
              <a:gd name="connsiteY0" fmla="*/ 1421148 h 7405335"/>
              <a:gd name="connsiteX1" fmla="*/ 1385251 w 7123978"/>
              <a:gd name="connsiteY1" fmla="*/ 2130171 h 7405335"/>
              <a:gd name="connsiteX2" fmla="*/ 3648260 w 7123978"/>
              <a:gd name="connsiteY2" fmla="*/ 508972 h 7405335"/>
              <a:gd name="connsiteX3" fmla="*/ 5227147 w 7123978"/>
              <a:gd name="connsiteY3" fmla="*/ 143478 h 7405335"/>
              <a:gd name="connsiteX4" fmla="*/ 7123978 w 7123978"/>
              <a:gd name="connsiteY4" fmla="*/ 6979314 h 7405335"/>
              <a:gd name="connsiteX5" fmla="*/ 5251381 w 7123978"/>
              <a:gd name="connsiteY5" fmla="*/ 7405335 h 7405335"/>
              <a:gd name="connsiteX6" fmla="*/ 638754 w 7123978"/>
              <a:gd name="connsiteY6" fmla="*/ 6109334 h 7405335"/>
              <a:gd name="connsiteX7" fmla="*/ 13429 w 7123978"/>
              <a:gd name="connsiteY7" fmla="*/ 5329308 h 7405335"/>
              <a:gd name="connsiteX8" fmla="*/ 0 w 7123978"/>
              <a:gd name="connsiteY8" fmla="*/ 1421148 h 7405335"/>
              <a:gd name="connsiteX0" fmla="*/ 0 w 7123978"/>
              <a:gd name="connsiteY0" fmla="*/ 1277670 h 7261857"/>
              <a:gd name="connsiteX1" fmla="*/ 1385251 w 7123978"/>
              <a:gd name="connsiteY1" fmla="*/ 1986693 h 7261857"/>
              <a:gd name="connsiteX2" fmla="*/ 3648260 w 7123978"/>
              <a:gd name="connsiteY2" fmla="*/ 365494 h 7261857"/>
              <a:gd name="connsiteX3" fmla="*/ 5227147 w 7123978"/>
              <a:gd name="connsiteY3" fmla="*/ 0 h 7261857"/>
              <a:gd name="connsiteX4" fmla="*/ 7123978 w 7123978"/>
              <a:gd name="connsiteY4" fmla="*/ 6835836 h 7261857"/>
              <a:gd name="connsiteX5" fmla="*/ 5251381 w 7123978"/>
              <a:gd name="connsiteY5" fmla="*/ 7261857 h 7261857"/>
              <a:gd name="connsiteX6" fmla="*/ 638754 w 7123978"/>
              <a:gd name="connsiteY6" fmla="*/ 5965856 h 7261857"/>
              <a:gd name="connsiteX7" fmla="*/ 13429 w 7123978"/>
              <a:gd name="connsiteY7" fmla="*/ 5185830 h 7261857"/>
              <a:gd name="connsiteX8" fmla="*/ 0 w 7123978"/>
              <a:gd name="connsiteY8" fmla="*/ 1277670 h 7261857"/>
              <a:gd name="connsiteX0" fmla="*/ 0 w 7123978"/>
              <a:gd name="connsiteY0" fmla="*/ 1277670 h 7261857"/>
              <a:gd name="connsiteX1" fmla="*/ 1446142 w 7123978"/>
              <a:gd name="connsiteY1" fmla="*/ 905211 h 7261857"/>
              <a:gd name="connsiteX2" fmla="*/ 3648260 w 7123978"/>
              <a:gd name="connsiteY2" fmla="*/ 365494 h 7261857"/>
              <a:gd name="connsiteX3" fmla="*/ 5227147 w 7123978"/>
              <a:gd name="connsiteY3" fmla="*/ 0 h 7261857"/>
              <a:gd name="connsiteX4" fmla="*/ 7123978 w 7123978"/>
              <a:gd name="connsiteY4" fmla="*/ 6835836 h 7261857"/>
              <a:gd name="connsiteX5" fmla="*/ 5251381 w 7123978"/>
              <a:gd name="connsiteY5" fmla="*/ 7261857 h 7261857"/>
              <a:gd name="connsiteX6" fmla="*/ 638754 w 7123978"/>
              <a:gd name="connsiteY6" fmla="*/ 5965856 h 7261857"/>
              <a:gd name="connsiteX7" fmla="*/ 13429 w 7123978"/>
              <a:gd name="connsiteY7" fmla="*/ 5185830 h 7261857"/>
              <a:gd name="connsiteX8" fmla="*/ 0 w 7123978"/>
              <a:gd name="connsiteY8" fmla="*/ 1277670 h 7261857"/>
              <a:gd name="connsiteX0" fmla="*/ 0 w 7126276"/>
              <a:gd name="connsiteY0" fmla="*/ 1069043 h 7261857"/>
              <a:gd name="connsiteX1" fmla="*/ 1448440 w 7126276"/>
              <a:gd name="connsiteY1" fmla="*/ 905211 h 7261857"/>
              <a:gd name="connsiteX2" fmla="*/ 3650558 w 7126276"/>
              <a:gd name="connsiteY2" fmla="*/ 365494 h 7261857"/>
              <a:gd name="connsiteX3" fmla="*/ 5229445 w 7126276"/>
              <a:gd name="connsiteY3" fmla="*/ 0 h 7261857"/>
              <a:gd name="connsiteX4" fmla="*/ 7126276 w 7126276"/>
              <a:gd name="connsiteY4" fmla="*/ 6835836 h 7261857"/>
              <a:gd name="connsiteX5" fmla="*/ 5253679 w 7126276"/>
              <a:gd name="connsiteY5" fmla="*/ 7261857 h 7261857"/>
              <a:gd name="connsiteX6" fmla="*/ 641052 w 7126276"/>
              <a:gd name="connsiteY6" fmla="*/ 5965856 h 7261857"/>
              <a:gd name="connsiteX7" fmla="*/ 15727 w 7126276"/>
              <a:gd name="connsiteY7" fmla="*/ 5185830 h 7261857"/>
              <a:gd name="connsiteX8" fmla="*/ 0 w 7126276"/>
              <a:gd name="connsiteY8" fmla="*/ 1069043 h 7261857"/>
              <a:gd name="connsiteX0" fmla="*/ 0 w 7126276"/>
              <a:gd name="connsiteY0" fmla="*/ 1069043 h 7261857"/>
              <a:gd name="connsiteX1" fmla="*/ 1458534 w 7126276"/>
              <a:gd name="connsiteY1" fmla="*/ 760713 h 7261857"/>
              <a:gd name="connsiteX2" fmla="*/ 3650558 w 7126276"/>
              <a:gd name="connsiteY2" fmla="*/ 365494 h 7261857"/>
              <a:gd name="connsiteX3" fmla="*/ 5229445 w 7126276"/>
              <a:gd name="connsiteY3" fmla="*/ 0 h 7261857"/>
              <a:gd name="connsiteX4" fmla="*/ 7126276 w 7126276"/>
              <a:gd name="connsiteY4" fmla="*/ 6835836 h 7261857"/>
              <a:gd name="connsiteX5" fmla="*/ 5253679 w 7126276"/>
              <a:gd name="connsiteY5" fmla="*/ 7261857 h 7261857"/>
              <a:gd name="connsiteX6" fmla="*/ 641052 w 7126276"/>
              <a:gd name="connsiteY6" fmla="*/ 5965856 h 7261857"/>
              <a:gd name="connsiteX7" fmla="*/ 15727 w 7126276"/>
              <a:gd name="connsiteY7" fmla="*/ 5185830 h 7261857"/>
              <a:gd name="connsiteX8" fmla="*/ 0 w 7126276"/>
              <a:gd name="connsiteY8" fmla="*/ 1069043 h 7261857"/>
              <a:gd name="connsiteX0" fmla="*/ 0 w 7126276"/>
              <a:gd name="connsiteY0" fmla="*/ 1060546 h 7253360"/>
              <a:gd name="connsiteX1" fmla="*/ 1458534 w 7126276"/>
              <a:gd name="connsiteY1" fmla="*/ 752216 h 7253360"/>
              <a:gd name="connsiteX2" fmla="*/ 3650558 w 7126276"/>
              <a:gd name="connsiteY2" fmla="*/ 356997 h 7253360"/>
              <a:gd name="connsiteX3" fmla="*/ 5386305 w 7126276"/>
              <a:gd name="connsiteY3" fmla="*/ 0 h 7253360"/>
              <a:gd name="connsiteX4" fmla="*/ 7126276 w 7126276"/>
              <a:gd name="connsiteY4" fmla="*/ 6827339 h 7253360"/>
              <a:gd name="connsiteX5" fmla="*/ 5253679 w 7126276"/>
              <a:gd name="connsiteY5" fmla="*/ 7253360 h 7253360"/>
              <a:gd name="connsiteX6" fmla="*/ 641052 w 7126276"/>
              <a:gd name="connsiteY6" fmla="*/ 5957359 h 7253360"/>
              <a:gd name="connsiteX7" fmla="*/ 15727 w 7126276"/>
              <a:gd name="connsiteY7" fmla="*/ 5177333 h 7253360"/>
              <a:gd name="connsiteX8" fmla="*/ 0 w 7126276"/>
              <a:gd name="connsiteY8" fmla="*/ 1060546 h 7253360"/>
              <a:gd name="connsiteX0" fmla="*/ 0 w 7112690"/>
              <a:gd name="connsiteY0" fmla="*/ 614439 h 7253360"/>
              <a:gd name="connsiteX1" fmla="*/ 1444948 w 7112690"/>
              <a:gd name="connsiteY1" fmla="*/ 752216 h 7253360"/>
              <a:gd name="connsiteX2" fmla="*/ 3636972 w 7112690"/>
              <a:gd name="connsiteY2" fmla="*/ 356997 h 7253360"/>
              <a:gd name="connsiteX3" fmla="*/ 5372719 w 7112690"/>
              <a:gd name="connsiteY3" fmla="*/ 0 h 7253360"/>
              <a:gd name="connsiteX4" fmla="*/ 7112690 w 7112690"/>
              <a:gd name="connsiteY4" fmla="*/ 6827339 h 7253360"/>
              <a:gd name="connsiteX5" fmla="*/ 5240093 w 7112690"/>
              <a:gd name="connsiteY5" fmla="*/ 7253360 h 7253360"/>
              <a:gd name="connsiteX6" fmla="*/ 627466 w 7112690"/>
              <a:gd name="connsiteY6" fmla="*/ 5957359 h 7253360"/>
              <a:gd name="connsiteX7" fmla="*/ 2141 w 7112690"/>
              <a:gd name="connsiteY7" fmla="*/ 5177333 h 7253360"/>
              <a:gd name="connsiteX8" fmla="*/ 0 w 7112690"/>
              <a:gd name="connsiteY8" fmla="*/ 614439 h 7253360"/>
              <a:gd name="connsiteX0" fmla="*/ 0 w 7112690"/>
              <a:gd name="connsiteY0" fmla="*/ 614439 h 7253360"/>
              <a:gd name="connsiteX1" fmla="*/ 1500925 w 7112690"/>
              <a:gd name="connsiteY1" fmla="*/ 353354 h 7253360"/>
              <a:gd name="connsiteX2" fmla="*/ 3636972 w 7112690"/>
              <a:gd name="connsiteY2" fmla="*/ 356997 h 7253360"/>
              <a:gd name="connsiteX3" fmla="*/ 5372719 w 7112690"/>
              <a:gd name="connsiteY3" fmla="*/ 0 h 7253360"/>
              <a:gd name="connsiteX4" fmla="*/ 7112690 w 7112690"/>
              <a:gd name="connsiteY4" fmla="*/ 6827339 h 7253360"/>
              <a:gd name="connsiteX5" fmla="*/ 5240093 w 7112690"/>
              <a:gd name="connsiteY5" fmla="*/ 7253360 h 7253360"/>
              <a:gd name="connsiteX6" fmla="*/ 627466 w 7112690"/>
              <a:gd name="connsiteY6" fmla="*/ 5957359 h 7253360"/>
              <a:gd name="connsiteX7" fmla="*/ 2141 w 7112690"/>
              <a:gd name="connsiteY7" fmla="*/ 5177333 h 7253360"/>
              <a:gd name="connsiteX8" fmla="*/ 0 w 7112690"/>
              <a:gd name="connsiteY8" fmla="*/ 614439 h 7253360"/>
              <a:gd name="connsiteX0" fmla="*/ 0 w 7112690"/>
              <a:gd name="connsiteY0" fmla="*/ 744185 h 7383106"/>
              <a:gd name="connsiteX1" fmla="*/ 1500925 w 7112690"/>
              <a:gd name="connsiteY1" fmla="*/ 483100 h 7383106"/>
              <a:gd name="connsiteX2" fmla="*/ 3759504 w 7112690"/>
              <a:gd name="connsiteY2" fmla="*/ 30672 h 7383106"/>
              <a:gd name="connsiteX3" fmla="*/ 5372719 w 7112690"/>
              <a:gd name="connsiteY3" fmla="*/ 129746 h 7383106"/>
              <a:gd name="connsiteX4" fmla="*/ 7112690 w 7112690"/>
              <a:gd name="connsiteY4" fmla="*/ 6957085 h 7383106"/>
              <a:gd name="connsiteX5" fmla="*/ 5240093 w 7112690"/>
              <a:gd name="connsiteY5" fmla="*/ 7383106 h 7383106"/>
              <a:gd name="connsiteX6" fmla="*/ 627466 w 7112690"/>
              <a:gd name="connsiteY6" fmla="*/ 6087105 h 7383106"/>
              <a:gd name="connsiteX7" fmla="*/ 2141 w 7112690"/>
              <a:gd name="connsiteY7" fmla="*/ 5307079 h 7383106"/>
              <a:gd name="connsiteX8" fmla="*/ 0 w 7112690"/>
              <a:gd name="connsiteY8" fmla="*/ 744185 h 7383106"/>
              <a:gd name="connsiteX0" fmla="*/ 0 w 7112690"/>
              <a:gd name="connsiteY0" fmla="*/ 970296 h 7609217"/>
              <a:gd name="connsiteX1" fmla="*/ 1500925 w 7112690"/>
              <a:gd name="connsiteY1" fmla="*/ 709211 h 7609217"/>
              <a:gd name="connsiteX2" fmla="*/ 3759504 w 7112690"/>
              <a:gd name="connsiteY2" fmla="*/ 256783 h 7609217"/>
              <a:gd name="connsiteX3" fmla="*/ 5148742 w 7112690"/>
              <a:gd name="connsiteY3" fmla="*/ 0 h 7609217"/>
              <a:gd name="connsiteX4" fmla="*/ 7112690 w 7112690"/>
              <a:gd name="connsiteY4" fmla="*/ 7183196 h 7609217"/>
              <a:gd name="connsiteX5" fmla="*/ 5240093 w 7112690"/>
              <a:gd name="connsiteY5" fmla="*/ 7609217 h 7609217"/>
              <a:gd name="connsiteX6" fmla="*/ 627466 w 7112690"/>
              <a:gd name="connsiteY6" fmla="*/ 6313216 h 7609217"/>
              <a:gd name="connsiteX7" fmla="*/ 2141 w 7112690"/>
              <a:gd name="connsiteY7" fmla="*/ 5533190 h 7609217"/>
              <a:gd name="connsiteX8" fmla="*/ 0 w 7112690"/>
              <a:gd name="connsiteY8" fmla="*/ 970296 h 7609217"/>
              <a:gd name="connsiteX0" fmla="*/ 0 w 7112690"/>
              <a:gd name="connsiteY0" fmla="*/ 1300335 h 7939256"/>
              <a:gd name="connsiteX1" fmla="*/ 1500925 w 7112690"/>
              <a:gd name="connsiteY1" fmla="*/ 1039250 h 7939256"/>
              <a:gd name="connsiteX2" fmla="*/ 3759504 w 7112690"/>
              <a:gd name="connsiteY2" fmla="*/ 586822 h 7939256"/>
              <a:gd name="connsiteX3" fmla="*/ 5997843 w 7112690"/>
              <a:gd name="connsiteY3" fmla="*/ 0 h 7939256"/>
              <a:gd name="connsiteX4" fmla="*/ 7112690 w 7112690"/>
              <a:gd name="connsiteY4" fmla="*/ 7513235 h 7939256"/>
              <a:gd name="connsiteX5" fmla="*/ 5240093 w 7112690"/>
              <a:gd name="connsiteY5" fmla="*/ 7939256 h 7939256"/>
              <a:gd name="connsiteX6" fmla="*/ 627466 w 7112690"/>
              <a:gd name="connsiteY6" fmla="*/ 6643255 h 7939256"/>
              <a:gd name="connsiteX7" fmla="*/ 2141 w 7112690"/>
              <a:gd name="connsiteY7" fmla="*/ 5863229 h 7939256"/>
              <a:gd name="connsiteX8" fmla="*/ 0 w 7112690"/>
              <a:gd name="connsiteY8" fmla="*/ 1300335 h 7939256"/>
              <a:gd name="connsiteX0" fmla="*/ 0 w 7548555"/>
              <a:gd name="connsiteY0" fmla="*/ 1300335 h 7939256"/>
              <a:gd name="connsiteX1" fmla="*/ 1500925 w 7548555"/>
              <a:gd name="connsiteY1" fmla="*/ 1039250 h 7939256"/>
              <a:gd name="connsiteX2" fmla="*/ 3759504 w 7548555"/>
              <a:gd name="connsiteY2" fmla="*/ 586822 h 7939256"/>
              <a:gd name="connsiteX3" fmla="*/ 5997843 w 7548555"/>
              <a:gd name="connsiteY3" fmla="*/ 0 h 7939256"/>
              <a:gd name="connsiteX4" fmla="*/ 7548555 w 7548555"/>
              <a:gd name="connsiteY4" fmla="*/ 7382913 h 7939256"/>
              <a:gd name="connsiteX5" fmla="*/ 5240093 w 7548555"/>
              <a:gd name="connsiteY5" fmla="*/ 7939256 h 7939256"/>
              <a:gd name="connsiteX6" fmla="*/ 627466 w 7548555"/>
              <a:gd name="connsiteY6" fmla="*/ 6643255 h 7939256"/>
              <a:gd name="connsiteX7" fmla="*/ 2141 w 7548555"/>
              <a:gd name="connsiteY7" fmla="*/ 5863229 h 7939256"/>
              <a:gd name="connsiteX8" fmla="*/ 0 w 7548555"/>
              <a:gd name="connsiteY8" fmla="*/ 1300335 h 7939256"/>
              <a:gd name="connsiteX0" fmla="*/ 0 w 7548555"/>
              <a:gd name="connsiteY0" fmla="*/ 1300335 h 7414384"/>
              <a:gd name="connsiteX1" fmla="*/ 1500925 w 7548555"/>
              <a:gd name="connsiteY1" fmla="*/ 1039250 h 7414384"/>
              <a:gd name="connsiteX2" fmla="*/ 3759504 w 7548555"/>
              <a:gd name="connsiteY2" fmla="*/ 586822 h 7414384"/>
              <a:gd name="connsiteX3" fmla="*/ 5997843 w 7548555"/>
              <a:gd name="connsiteY3" fmla="*/ 0 h 7414384"/>
              <a:gd name="connsiteX4" fmla="*/ 7548555 w 7548555"/>
              <a:gd name="connsiteY4" fmla="*/ 7382913 h 7414384"/>
              <a:gd name="connsiteX5" fmla="*/ 2788687 w 7548555"/>
              <a:gd name="connsiteY5" fmla="*/ 7255605 h 7414384"/>
              <a:gd name="connsiteX6" fmla="*/ 627466 w 7548555"/>
              <a:gd name="connsiteY6" fmla="*/ 6643255 h 7414384"/>
              <a:gd name="connsiteX7" fmla="*/ 2141 w 7548555"/>
              <a:gd name="connsiteY7" fmla="*/ 5863229 h 7414384"/>
              <a:gd name="connsiteX8" fmla="*/ 0 w 7548555"/>
              <a:gd name="connsiteY8" fmla="*/ 1300335 h 7414384"/>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5203"/>
              <a:gd name="connsiteY0" fmla="*/ 1300335 h 7255605"/>
              <a:gd name="connsiteX1" fmla="*/ 1500925 w 6065203"/>
              <a:gd name="connsiteY1" fmla="*/ 1039250 h 7255605"/>
              <a:gd name="connsiteX2" fmla="*/ 3759504 w 6065203"/>
              <a:gd name="connsiteY2" fmla="*/ 586822 h 7255605"/>
              <a:gd name="connsiteX3" fmla="*/ 5997843 w 6065203"/>
              <a:gd name="connsiteY3" fmla="*/ 0 h 7255605"/>
              <a:gd name="connsiteX4" fmla="*/ 5602670 w 6065203"/>
              <a:gd name="connsiteY4" fmla="*/ 5205187 h 7255605"/>
              <a:gd name="connsiteX5" fmla="*/ 2788687 w 6065203"/>
              <a:gd name="connsiteY5" fmla="*/ 7255605 h 7255605"/>
              <a:gd name="connsiteX6" fmla="*/ 627466 w 6065203"/>
              <a:gd name="connsiteY6" fmla="*/ 6643255 h 7255605"/>
              <a:gd name="connsiteX7" fmla="*/ 2141 w 6065203"/>
              <a:gd name="connsiteY7" fmla="*/ 5863229 h 7255605"/>
              <a:gd name="connsiteX8" fmla="*/ 0 w 6065203"/>
              <a:gd name="connsiteY8" fmla="*/ 1300335 h 7255605"/>
              <a:gd name="connsiteX0" fmla="*/ 0 w 6064862"/>
              <a:gd name="connsiteY0" fmla="*/ 3441227 h 7255605"/>
              <a:gd name="connsiteX1" fmla="*/ 1500584 w 6064862"/>
              <a:gd name="connsiteY1" fmla="*/ 1039250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1500584 w 6064862"/>
              <a:gd name="connsiteY1" fmla="*/ 1039250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612042 w 6064862"/>
              <a:gd name="connsiteY2" fmla="*/ 245420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76570 w 5621174"/>
              <a:gd name="connsiteY3" fmla="*/ 2243482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76570 w 5621174"/>
              <a:gd name="connsiteY3" fmla="*/ 2243482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64264 h 5878642"/>
              <a:gd name="connsiteX1" fmla="*/ 2818673 w 5621174"/>
              <a:gd name="connsiteY1" fmla="*/ 0 h 5878642"/>
              <a:gd name="connsiteX2" fmla="*/ 3612042 w 5621174"/>
              <a:gd name="connsiteY2" fmla="*/ 1077239 h 5878642"/>
              <a:gd name="connsiteX3" fmla="*/ 4476570 w 5621174"/>
              <a:gd name="connsiteY3" fmla="*/ 2260486 h 5878642"/>
              <a:gd name="connsiteX4" fmla="*/ 5621174 w 5621174"/>
              <a:gd name="connsiteY4" fmla="*/ 3825012 h 5878642"/>
              <a:gd name="connsiteX5" fmla="*/ 2788346 w 5621174"/>
              <a:gd name="connsiteY5" fmla="*/ 5878642 h 5878642"/>
              <a:gd name="connsiteX6" fmla="*/ 627125 w 5621174"/>
              <a:gd name="connsiteY6" fmla="*/ 5266292 h 5878642"/>
              <a:gd name="connsiteX7" fmla="*/ 1800 w 5621174"/>
              <a:gd name="connsiteY7" fmla="*/ 4486266 h 5878642"/>
              <a:gd name="connsiteX8" fmla="*/ 0 w 5621174"/>
              <a:gd name="connsiteY8" fmla="*/ 2064264 h 58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1174" h="5878642">
                <a:moveTo>
                  <a:pt x="0" y="2064264"/>
                </a:moveTo>
                <a:cubicBezTo>
                  <a:pt x="201285" y="1903658"/>
                  <a:pt x="2633981" y="97680"/>
                  <a:pt x="2818673" y="0"/>
                </a:cubicBezTo>
                <a:lnTo>
                  <a:pt x="3612042" y="1077239"/>
                </a:lnTo>
                <a:cubicBezTo>
                  <a:pt x="3803722" y="1375970"/>
                  <a:pt x="4097278" y="1689534"/>
                  <a:pt x="4476570" y="2260486"/>
                </a:cubicBezTo>
                <a:cubicBezTo>
                  <a:pt x="4902446" y="2857679"/>
                  <a:pt x="4951946" y="2898630"/>
                  <a:pt x="5621174" y="3825012"/>
                </a:cubicBezTo>
                <a:cubicBezTo>
                  <a:pt x="5525831" y="3909693"/>
                  <a:pt x="3168427" y="5622436"/>
                  <a:pt x="2788346" y="5878642"/>
                </a:cubicBezTo>
                <a:lnTo>
                  <a:pt x="627125" y="5266292"/>
                </a:lnTo>
                <a:cubicBezTo>
                  <a:pt x="315098" y="5192210"/>
                  <a:pt x="1800" y="4922741"/>
                  <a:pt x="1800" y="4486266"/>
                </a:cubicBezTo>
                <a:cubicBezTo>
                  <a:pt x="702" y="3502308"/>
                  <a:pt x="1098" y="3048222"/>
                  <a:pt x="0" y="2064264"/>
                </a:cubicBezTo>
                <a:close/>
              </a:path>
            </a:pathLst>
          </a:custGeom>
          <a:solidFill>
            <a:srgbClr val="005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000">
              <a:solidFill>
                <a:srgbClr val="C00000"/>
              </a:solidFill>
            </a:endParaRPr>
          </a:p>
        </p:txBody>
      </p:sp>
      <p:cxnSp>
        <p:nvCxnSpPr>
          <p:cNvPr id="26" name="Straight Connector 25">
            <a:extLst>
              <a:ext uri="{FF2B5EF4-FFF2-40B4-BE49-F238E27FC236}">
                <a16:creationId xmlns:a16="http://schemas.microsoft.com/office/drawing/2014/main" id="{37E6BFFD-37D9-455B-9649-6B9068FD3FBC}"/>
              </a:ext>
            </a:extLst>
          </p:cNvPr>
          <p:cNvCxnSpPr/>
          <p:nvPr userDrawn="1"/>
        </p:nvCxnSpPr>
        <p:spPr>
          <a:xfrm>
            <a:off x="1165002" y="4492978"/>
            <a:ext cx="19786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845FD1CF-F9F3-4A7A-B5F9-51A5ABBB869F}"/>
              </a:ext>
            </a:extLst>
          </p:cNvPr>
          <p:cNvSpPr>
            <a:spLocks noGrp="1"/>
          </p:cNvSpPr>
          <p:nvPr>
            <p:ph type="body" sz="quarter" idx="12" hasCustomPrompt="1"/>
          </p:nvPr>
        </p:nvSpPr>
        <p:spPr>
          <a:xfrm>
            <a:off x="1055440" y="4712940"/>
            <a:ext cx="3490913" cy="876300"/>
          </a:xfrm>
        </p:spPr>
        <p:txBody>
          <a:bodyPr/>
          <a:lstStyle>
            <a:lvl1pPr>
              <a:defRPr lang="en-NZ" sz="2400" b="0" i="0" kern="1200" dirty="0">
                <a:solidFill>
                  <a:schemeClr val="bg1"/>
                </a:solidFill>
                <a:latin typeface="Futura PT Book" panose="020B0502020204020303" pitchFamily="34" charset="77"/>
                <a:ea typeface="Apex New Book" panose="02010600040501010103" pitchFamily="50" charset="0"/>
                <a:cs typeface="Arial" charset="0"/>
              </a:defRPr>
            </a:lvl1pPr>
          </a:lstStyle>
          <a:p>
            <a:pPr lvl="0"/>
            <a:r>
              <a:rPr lang="en-US" dirty="0"/>
              <a:t>[Optional Subtitle]</a:t>
            </a:r>
            <a:endParaRPr lang="en-NZ" dirty="0"/>
          </a:p>
        </p:txBody>
      </p:sp>
      <p:sp>
        <p:nvSpPr>
          <p:cNvPr id="28" name="Text Placeholder 24">
            <a:extLst>
              <a:ext uri="{FF2B5EF4-FFF2-40B4-BE49-F238E27FC236}">
                <a16:creationId xmlns:a16="http://schemas.microsoft.com/office/drawing/2014/main" id="{CEE91D6D-5914-4003-A5DE-21BA3129F135}"/>
              </a:ext>
            </a:extLst>
          </p:cNvPr>
          <p:cNvSpPr>
            <a:spLocks noGrp="1"/>
          </p:cNvSpPr>
          <p:nvPr>
            <p:ph type="body" sz="quarter" idx="14" hasCustomPrompt="1"/>
          </p:nvPr>
        </p:nvSpPr>
        <p:spPr>
          <a:xfrm>
            <a:off x="1055440" y="2976030"/>
            <a:ext cx="4392811" cy="1296987"/>
          </a:xfrm>
        </p:spPr>
        <p:txBody>
          <a:bodyPr anchor="b"/>
          <a:lstStyle>
            <a:lvl1pPr>
              <a:defRPr sz="5400" b="1" i="0">
                <a:solidFill>
                  <a:schemeClr val="bg1"/>
                </a:solidFill>
                <a:latin typeface="Futura PT Demi" panose="020B0502020204020303" pitchFamily="34" charset="77"/>
                <a:ea typeface="Apex New Bold" panose="02010600040501010103" pitchFamily="50" charset="0"/>
              </a:defRPr>
            </a:lvl1pPr>
          </a:lstStyle>
          <a:p>
            <a:pPr lvl="0"/>
            <a:r>
              <a:rPr lang="en-US" dirty="0"/>
              <a:t>[Futura PT Demi 54pt]</a:t>
            </a:r>
            <a:endParaRPr lang="en-NZ" dirty="0"/>
          </a:p>
        </p:txBody>
      </p:sp>
    </p:spTree>
    <p:extLst>
      <p:ext uri="{BB962C8B-B14F-4D97-AF65-F5344CB8AC3E}">
        <p14:creationId xmlns:p14="http://schemas.microsoft.com/office/powerpoint/2010/main" val="1318645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L - Section C">
    <p:spTree>
      <p:nvGrpSpPr>
        <p:cNvPr id="1" name=""/>
        <p:cNvGrpSpPr/>
        <p:nvPr/>
      </p:nvGrpSpPr>
      <p:grpSpPr>
        <a:xfrm>
          <a:off x="0" y="0"/>
          <a:ext cx="0" cy="0"/>
          <a:chOff x="0" y="0"/>
          <a:chExt cx="0" cy="0"/>
        </a:xfrm>
      </p:grpSpPr>
      <p:pic>
        <p:nvPicPr>
          <p:cNvPr id="3" name="Picture 2" descr="A group of people sitting at a table using a computer&#10;&#10;Description automatically generated">
            <a:extLst>
              <a:ext uri="{FF2B5EF4-FFF2-40B4-BE49-F238E27FC236}">
                <a16:creationId xmlns:a16="http://schemas.microsoft.com/office/drawing/2014/main" id="{B2E08523-983B-4032-9A48-FC9D94B2916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275233" y="-19500"/>
            <a:ext cx="7916767" cy="6877500"/>
          </a:xfrm>
          <a:prstGeom prst="rect">
            <a:avLst/>
          </a:prstGeom>
        </p:spPr>
      </p:pic>
      <p:sp>
        <p:nvSpPr>
          <p:cNvPr id="22" name="Rectangle: Rounded Corners 2">
            <a:extLst>
              <a:ext uri="{FF2B5EF4-FFF2-40B4-BE49-F238E27FC236}">
                <a16:creationId xmlns:a16="http://schemas.microsoft.com/office/drawing/2014/main" id="{8B89BEA4-CB32-4D3B-8AC6-E82E36378B7D}"/>
              </a:ext>
            </a:extLst>
          </p:cNvPr>
          <p:cNvSpPr/>
          <p:nvPr userDrawn="1"/>
        </p:nvSpPr>
        <p:spPr>
          <a:xfrm rot="12974302">
            <a:off x="-1575174" y="-885512"/>
            <a:ext cx="8213805" cy="8590025"/>
          </a:xfrm>
          <a:custGeom>
            <a:avLst/>
            <a:gdLst>
              <a:gd name="connsiteX0" fmla="*/ 0 w 10310997"/>
              <a:gd name="connsiteY0" fmla="*/ 790307 h 4741746"/>
              <a:gd name="connsiteX1" fmla="*/ 790307 w 10310997"/>
              <a:gd name="connsiteY1" fmla="*/ 0 h 4741746"/>
              <a:gd name="connsiteX2" fmla="*/ 9520690 w 10310997"/>
              <a:gd name="connsiteY2" fmla="*/ 0 h 4741746"/>
              <a:gd name="connsiteX3" fmla="*/ 10310997 w 10310997"/>
              <a:gd name="connsiteY3" fmla="*/ 790307 h 4741746"/>
              <a:gd name="connsiteX4" fmla="*/ 10310997 w 10310997"/>
              <a:gd name="connsiteY4" fmla="*/ 3951439 h 4741746"/>
              <a:gd name="connsiteX5" fmla="*/ 9520690 w 10310997"/>
              <a:gd name="connsiteY5" fmla="*/ 4741746 h 4741746"/>
              <a:gd name="connsiteX6" fmla="*/ 790307 w 10310997"/>
              <a:gd name="connsiteY6" fmla="*/ 4741746 h 4741746"/>
              <a:gd name="connsiteX7" fmla="*/ 0 w 10310997"/>
              <a:gd name="connsiteY7" fmla="*/ 3951439 h 4741746"/>
              <a:gd name="connsiteX8" fmla="*/ 0 w 10310997"/>
              <a:gd name="connsiteY8" fmla="*/ 790307 h 4741746"/>
              <a:gd name="connsiteX0" fmla="*/ 0 w 10310997"/>
              <a:gd name="connsiteY0" fmla="*/ 790307 h 5851283"/>
              <a:gd name="connsiteX1" fmla="*/ 790307 w 10310997"/>
              <a:gd name="connsiteY1" fmla="*/ 0 h 5851283"/>
              <a:gd name="connsiteX2" fmla="*/ 9520690 w 10310997"/>
              <a:gd name="connsiteY2" fmla="*/ 0 h 5851283"/>
              <a:gd name="connsiteX3" fmla="*/ 10310997 w 10310997"/>
              <a:gd name="connsiteY3" fmla="*/ 790307 h 5851283"/>
              <a:gd name="connsiteX4" fmla="*/ 10310997 w 10310997"/>
              <a:gd name="connsiteY4" fmla="*/ 3951439 h 5851283"/>
              <a:gd name="connsiteX5" fmla="*/ 5765990 w 10310997"/>
              <a:gd name="connsiteY5" fmla="*/ 5851283 h 5851283"/>
              <a:gd name="connsiteX6" fmla="*/ 790307 w 10310997"/>
              <a:gd name="connsiteY6" fmla="*/ 4741746 h 5851283"/>
              <a:gd name="connsiteX7" fmla="*/ 0 w 10310997"/>
              <a:gd name="connsiteY7" fmla="*/ 3951439 h 5851283"/>
              <a:gd name="connsiteX8" fmla="*/ 0 w 10310997"/>
              <a:gd name="connsiteY8" fmla="*/ 790307 h 5851283"/>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88709 w 10310997"/>
              <a:gd name="connsiteY6" fmla="*/ 4730543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88709 w 10310997"/>
              <a:gd name="connsiteY6" fmla="*/ 4730543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4646975 w 10310997"/>
              <a:gd name="connsiteY4" fmla="*/ 446365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3773282 w 10310997"/>
              <a:gd name="connsiteY2" fmla="*/ 271257 h 5867431"/>
              <a:gd name="connsiteX3" fmla="*/ 10310997 w 10310997"/>
              <a:gd name="connsiteY3" fmla="*/ 790307 h 5867431"/>
              <a:gd name="connsiteX4" fmla="*/ 4646975 w 10310997"/>
              <a:gd name="connsiteY4" fmla="*/ 446365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4914881"/>
              <a:gd name="connsiteY0" fmla="*/ 790307 h 5867431"/>
              <a:gd name="connsiteX1" fmla="*/ 790307 w 4914881"/>
              <a:gd name="connsiteY1" fmla="*/ 0 h 5867431"/>
              <a:gd name="connsiteX2" fmla="*/ 3773282 w 4914881"/>
              <a:gd name="connsiteY2" fmla="*/ 271257 h 5867431"/>
              <a:gd name="connsiteX3" fmla="*/ 4324891 w 4914881"/>
              <a:gd name="connsiteY3" fmla="*/ 1562065 h 5867431"/>
              <a:gd name="connsiteX4" fmla="*/ 4646975 w 4914881"/>
              <a:gd name="connsiteY4" fmla="*/ 4463659 h 5867431"/>
              <a:gd name="connsiteX5" fmla="*/ 4743001 w 4914881"/>
              <a:gd name="connsiteY5" fmla="*/ 5867431 h 5867431"/>
              <a:gd name="connsiteX6" fmla="*/ 625325 w 4914881"/>
              <a:gd name="connsiteY6" fmla="*/ 4731465 h 5867431"/>
              <a:gd name="connsiteX7" fmla="*/ 0 w 4914881"/>
              <a:gd name="connsiteY7" fmla="*/ 3951439 h 5867431"/>
              <a:gd name="connsiteX8" fmla="*/ 0 w 4914881"/>
              <a:gd name="connsiteY8" fmla="*/ 790307 h 5867431"/>
              <a:gd name="connsiteX0" fmla="*/ 0 w 4914881"/>
              <a:gd name="connsiteY0" fmla="*/ 519050 h 5596174"/>
              <a:gd name="connsiteX1" fmla="*/ 1135551 w 4914881"/>
              <a:gd name="connsiteY1" fmla="*/ 364028 h 5596174"/>
              <a:gd name="connsiteX2" fmla="*/ 3773282 w 4914881"/>
              <a:gd name="connsiteY2" fmla="*/ 0 h 5596174"/>
              <a:gd name="connsiteX3" fmla="*/ 4324891 w 4914881"/>
              <a:gd name="connsiteY3" fmla="*/ 1290808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4881"/>
              <a:gd name="connsiteY0" fmla="*/ 519050 h 5596174"/>
              <a:gd name="connsiteX1" fmla="*/ 1135551 w 4914881"/>
              <a:gd name="connsiteY1" fmla="*/ 364028 h 5596174"/>
              <a:gd name="connsiteX2" fmla="*/ 3773282 w 4914881"/>
              <a:gd name="connsiteY2" fmla="*/ 0 h 5596174"/>
              <a:gd name="connsiteX3" fmla="*/ 4324891 w 4914881"/>
              <a:gd name="connsiteY3" fmla="*/ 1290808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4881"/>
              <a:gd name="connsiteY0" fmla="*/ 519050 h 5596174"/>
              <a:gd name="connsiteX1" fmla="*/ 1135551 w 4914881"/>
              <a:gd name="connsiteY1" fmla="*/ 364028 h 5596174"/>
              <a:gd name="connsiteX2" fmla="*/ 3773282 w 4914881"/>
              <a:gd name="connsiteY2" fmla="*/ 0 h 5596174"/>
              <a:gd name="connsiteX3" fmla="*/ 4086749 w 4914881"/>
              <a:gd name="connsiteY3" fmla="*/ 1219463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8176"/>
              <a:gd name="connsiteY0" fmla="*/ 728307 h 5596174"/>
              <a:gd name="connsiteX1" fmla="*/ 1138846 w 4918176"/>
              <a:gd name="connsiteY1" fmla="*/ 364028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7049 w 4914973"/>
              <a:gd name="connsiteY0" fmla="*/ 735766 h 5596174"/>
              <a:gd name="connsiteX1" fmla="*/ 1371914 w 4914973"/>
              <a:gd name="connsiteY1" fmla="*/ 481045 h 5596174"/>
              <a:gd name="connsiteX2" fmla="*/ 3773374 w 4914973"/>
              <a:gd name="connsiteY2" fmla="*/ 0 h 5596174"/>
              <a:gd name="connsiteX3" fmla="*/ 4086841 w 4914973"/>
              <a:gd name="connsiteY3" fmla="*/ 1219463 h 5596174"/>
              <a:gd name="connsiteX4" fmla="*/ 4647067 w 4914973"/>
              <a:gd name="connsiteY4" fmla="*/ 4192402 h 5596174"/>
              <a:gd name="connsiteX5" fmla="*/ 4743093 w 4914973"/>
              <a:gd name="connsiteY5" fmla="*/ 5596174 h 5596174"/>
              <a:gd name="connsiteX6" fmla="*/ 625417 w 4914973"/>
              <a:gd name="connsiteY6" fmla="*/ 4460208 h 5596174"/>
              <a:gd name="connsiteX7" fmla="*/ 92 w 4914973"/>
              <a:gd name="connsiteY7" fmla="*/ 3680182 h 5596174"/>
              <a:gd name="connsiteX8" fmla="*/ 7049 w 4914973"/>
              <a:gd name="connsiteY8" fmla="*/ 735766 h 5596174"/>
              <a:gd name="connsiteX0" fmla="*/ 7049 w 4914973"/>
              <a:gd name="connsiteY0" fmla="*/ 684478 h 5544886"/>
              <a:gd name="connsiteX1" fmla="*/ 1371914 w 4914973"/>
              <a:gd name="connsiteY1" fmla="*/ 429757 h 5544886"/>
              <a:gd name="connsiteX2" fmla="*/ 3908522 w 4914973"/>
              <a:gd name="connsiteY2" fmla="*/ 0 h 5544886"/>
              <a:gd name="connsiteX3" fmla="*/ 4086841 w 4914973"/>
              <a:gd name="connsiteY3" fmla="*/ 1168175 h 5544886"/>
              <a:gd name="connsiteX4" fmla="*/ 4647067 w 4914973"/>
              <a:gd name="connsiteY4" fmla="*/ 4141114 h 5544886"/>
              <a:gd name="connsiteX5" fmla="*/ 4743093 w 4914973"/>
              <a:gd name="connsiteY5" fmla="*/ 5544886 h 5544886"/>
              <a:gd name="connsiteX6" fmla="*/ 625417 w 4914973"/>
              <a:gd name="connsiteY6" fmla="*/ 4408920 h 5544886"/>
              <a:gd name="connsiteX7" fmla="*/ 92 w 4914973"/>
              <a:gd name="connsiteY7" fmla="*/ 3628894 h 5544886"/>
              <a:gd name="connsiteX8" fmla="*/ 7049 w 4914973"/>
              <a:gd name="connsiteY8" fmla="*/ 684478 h 5544886"/>
              <a:gd name="connsiteX0" fmla="*/ 7049 w 4914973"/>
              <a:gd name="connsiteY0" fmla="*/ 684478 h 5544886"/>
              <a:gd name="connsiteX1" fmla="*/ 1371914 w 4914973"/>
              <a:gd name="connsiteY1" fmla="*/ 429757 h 5544886"/>
              <a:gd name="connsiteX2" fmla="*/ 3908522 w 4914973"/>
              <a:gd name="connsiteY2" fmla="*/ 0 h 5544886"/>
              <a:gd name="connsiteX3" fmla="*/ 4086841 w 4914973"/>
              <a:gd name="connsiteY3" fmla="*/ 1168175 h 5544886"/>
              <a:gd name="connsiteX4" fmla="*/ 4647067 w 4914973"/>
              <a:gd name="connsiteY4" fmla="*/ 4141114 h 5544886"/>
              <a:gd name="connsiteX5" fmla="*/ 4743093 w 4914973"/>
              <a:gd name="connsiteY5" fmla="*/ 5544886 h 5544886"/>
              <a:gd name="connsiteX6" fmla="*/ 625417 w 4914973"/>
              <a:gd name="connsiteY6" fmla="*/ 4408920 h 5544886"/>
              <a:gd name="connsiteX7" fmla="*/ 92 w 4914973"/>
              <a:gd name="connsiteY7" fmla="*/ 3628894 h 5544886"/>
              <a:gd name="connsiteX8" fmla="*/ 7049 w 4914973"/>
              <a:gd name="connsiteY8" fmla="*/ 684478 h 5544886"/>
              <a:gd name="connsiteX0" fmla="*/ 7049 w 4743093"/>
              <a:gd name="connsiteY0" fmla="*/ 684478 h 5544886"/>
              <a:gd name="connsiteX1" fmla="*/ 1371914 w 4743093"/>
              <a:gd name="connsiteY1" fmla="*/ 429757 h 5544886"/>
              <a:gd name="connsiteX2" fmla="*/ 3908522 w 4743093"/>
              <a:gd name="connsiteY2" fmla="*/ 0 h 5544886"/>
              <a:gd name="connsiteX3" fmla="*/ 4086841 w 4743093"/>
              <a:gd name="connsiteY3" fmla="*/ 1168175 h 5544886"/>
              <a:gd name="connsiteX4" fmla="*/ 4647067 w 4743093"/>
              <a:gd name="connsiteY4" fmla="*/ 4141114 h 5544886"/>
              <a:gd name="connsiteX5" fmla="*/ 4743093 w 4743093"/>
              <a:gd name="connsiteY5" fmla="*/ 5544886 h 5544886"/>
              <a:gd name="connsiteX6" fmla="*/ 625417 w 4743093"/>
              <a:gd name="connsiteY6" fmla="*/ 4408920 h 5544886"/>
              <a:gd name="connsiteX7" fmla="*/ 92 w 4743093"/>
              <a:gd name="connsiteY7" fmla="*/ 3628894 h 5544886"/>
              <a:gd name="connsiteX8" fmla="*/ 7049 w 4743093"/>
              <a:gd name="connsiteY8" fmla="*/ 684478 h 554488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103155 w 4801811"/>
              <a:gd name="connsiteY3" fmla="*/ 115652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0 w 4806411"/>
              <a:gd name="connsiteY0" fmla="*/ 668165 h 5571926"/>
              <a:gd name="connsiteX1" fmla="*/ 1376514 w 4806411"/>
              <a:gd name="connsiteY1" fmla="*/ 429757 h 5571926"/>
              <a:gd name="connsiteX2" fmla="*/ 3913122 w 4806411"/>
              <a:gd name="connsiteY2" fmla="*/ 0 h 5571926"/>
              <a:gd name="connsiteX3" fmla="*/ 4107755 w 4806411"/>
              <a:gd name="connsiteY3" fmla="*/ 1156525 h 5571926"/>
              <a:gd name="connsiteX4" fmla="*/ 4589680 w 4806411"/>
              <a:gd name="connsiteY4" fmla="*/ 4150891 h 5571926"/>
              <a:gd name="connsiteX5" fmla="*/ 4806411 w 4806411"/>
              <a:gd name="connsiteY5" fmla="*/ 5571926 h 5571926"/>
              <a:gd name="connsiteX6" fmla="*/ 630017 w 4806411"/>
              <a:gd name="connsiteY6" fmla="*/ 4408920 h 5571926"/>
              <a:gd name="connsiteX7" fmla="*/ 4692 w 4806411"/>
              <a:gd name="connsiteY7" fmla="*/ 3628894 h 5571926"/>
              <a:gd name="connsiteX8" fmla="*/ 0 w 4806411"/>
              <a:gd name="connsiteY8" fmla="*/ 668165 h 5571926"/>
              <a:gd name="connsiteX0" fmla="*/ 0 w 4806411"/>
              <a:gd name="connsiteY0" fmla="*/ 668165 h 5571926"/>
              <a:gd name="connsiteX1" fmla="*/ 1376514 w 4806411"/>
              <a:gd name="connsiteY1" fmla="*/ 429757 h 5571926"/>
              <a:gd name="connsiteX2" fmla="*/ 3913122 w 4806411"/>
              <a:gd name="connsiteY2" fmla="*/ 0 h 5571926"/>
              <a:gd name="connsiteX3" fmla="*/ 4107755 w 4806411"/>
              <a:gd name="connsiteY3" fmla="*/ 1156525 h 5571926"/>
              <a:gd name="connsiteX4" fmla="*/ 4589680 w 4806411"/>
              <a:gd name="connsiteY4" fmla="*/ 4150891 h 5571926"/>
              <a:gd name="connsiteX5" fmla="*/ 4806411 w 4806411"/>
              <a:gd name="connsiteY5" fmla="*/ 5571926 h 5571926"/>
              <a:gd name="connsiteX6" fmla="*/ 630017 w 4806411"/>
              <a:gd name="connsiteY6" fmla="*/ 4408920 h 5571926"/>
              <a:gd name="connsiteX7" fmla="*/ 4692 w 4806411"/>
              <a:gd name="connsiteY7" fmla="*/ 3628894 h 5571926"/>
              <a:gd name="connsiteX8" fmla="*/ 0 w 4806411"/>
              <a:gd name="connsiteY8" fmla="*/ 668165 h 5571926"/>
              <a:gd name="connsiteX0" fmla="*/ 0 w 4811997"/>
              <a:gd name="connsiteY0" fmla="*/ 632745 h 5571926"/>
              <a:gd name="connsiteX1" fmla="*/ 1382100 w 4811997"/>
              <a:gd name="connsiteY1" fmla="*/ 429757 h 5571926"/>
              <a:gd name="connsiteX2" fmla="*/ 3918708 w 4811997"/>
              <a:gd name="connsiteY2" fmla="*/ 0 h 5571926"/>
              <a:gd name="connsiteX3" fmla="*/ 4113341 w 4811997"/>
              <a:gd name="connsiteY3" fmla="*/ 1156525 h 5571926"/>
              <a:gd name="connsiteX4" fmla="*/ 4595266 w 4811997"/>
              <a:gd name="connsiteY4" fmla="*/ 4150891 h 5571926"/>
              <a:gd name="connsiteX5" fmla="*/ 4811997 w 4811997"/>
              <a:gd name="connsiteY5" fmla="*/ 5571926 h 5571926"/>
              <a:gd name="connsiteX6" fmla="*/ 635603 w 4811997"/>
              <a:gd name="connsiteY6" fmla="*/ 4408920 h 5571926"/>
              <a:gd name="connsiteX7" fmla="*/ 10278 w 4811997"/>
              <a:gd name="connsiteY7" fmla="*/ 3628894 h 5571926"/>
              <a:gd name="connsiteX8" fmla="*/ 0 w 4811997"/>
              <a:gd name="connsiteY8" fmla="*/ 632745 h 5571926"/>
              <a:gd name="connsiteX0" fmla="*/ 0 w 4815148"/>
              <a:gd name="connsiteY0" fmla="*/ 970 h 5852162"/>
              <a:gd name="connsiteX1" fmla="*/ 1385251 w 4815148"/>
              <a:gd name="connsiteY1" fmla="*/ 709993 h 5852162"/>
              <a:gd name="connsiteX2" fmla="*/ 3921859 w 4815148"/>
              <a:gd name="connsiteY2" fmla="*/ 280236 h 5852162"/>
              <a:gd name="connsiteX3" fmla="*/ 4116492 w 4815148"/>
              <a:gd name="connsiteY3" fmla="*/ 1436761 h 5852162"/>
              <a:gd name="connsiteX4" fmla="*/ 4598417 w 4815148"/>
              <a:gd name="connsiteY4" fmla="*/ 4431127 h 5852162"/>
              <a:gd name="connsiteX5" fmla="*/ 4815148 w 4815148"/>
              <a:gd name="connsiteY5" fmla="*/ 5852162 h 5852162"/>
              <a:gd name="connsiteX6" fmla="*/ 638754 w 4815148"/>
              <a:gd name="connsiteY6" fmla="*/ 4689156 h 5852162"/>
              <a:gd name="connsiteX7" fmla="*/ 13429 w 4815148"/>
              <a:gd name="connsiteY7" fmla="*/ 3909130 h 5852162"/>
              <a:gd name="connsiteX8" fmla="*/ 0 w 4815148"/>
              <a:gd name="connsiteY8" fmla="*/ 970 h 5852162"/>
              <a:gd name="connsiteX0" fmla="*/ 0 w 5251381"/>
              <a:gd name="connsiteY0" fmla="*/ 970 h 5985157"/>
              <a:gd name="connsiteX1" fmla="*/ 1385251 w 5251381"/>
              <a:gd name="connsiteY1" fmla="*/ 709993 h 5985157"/>
              <a:gd name="connsiteX2" fmla="*/ 3921859 w 5251381"/>
              <a:gd name="connsiteY2" fmla="*/ 280236 h 5985157"/>
              <a:gd name="connsiteX3" fmla="*/ 4116492 w 5251381"/>
              <a:gd name="connsiteY3" fmla="*/ 1436761 h 5985157"/>
              <a:gd name="connsiteX4" fmla="*/ 4598417 w 5251381"/>
              <a:gd name="connsiteY4" fmla="*/ 4431127 h 5985157"/>
              <a:gd name="connsiteX5" fmla="*/ 5251381 w 5251381"/>
              <a:gd name="connsiteY5" fmla="*/ 5985157 h 5985157"/>
              <a:gd name="connsiteX6" fmla="*/ 638754 w 5251381"/>
              <a:gd name="connsiteY6" fmla="*/ 4689156 h 5985157"/>
              <a:gd name="connsiteX7" fmla="*/ 13429 w 5251381"/>
              <a:gd name="connsiteY7" fmla="*/ 3909130 h 5985157"/>
              <a:gd name="connsiteX8" fmla="*/ 0 w 5251381"/>
              <a:gd name="connsiteY8" fmla="*/ 970 h 5985157"/>
              <a:gd name="connsiteX0" fmla="*/ 0 w 7142000"/>
              <a:gd name="connsiteY0" fmla="*/ 970 h 5985157"/>
              <a:gd name="connsiteX1" fmla="*/ 1385251 w 7142000"/>
              <a:gd name="connsiteY1" fmla="*/ 709993 h 5985157"/>
              <a:gd name="connsiteX2" fmla="*/ 3921859 w 7142000"/>
              <a:gd name="connsiteY2" fmla="*/ 280236 h 5985157"/>
              <a:gd name="connsiteX3" fmla="*/ 4116492 w 7142000"/>
              <a:gd name="connsiteY3" fmla="*/ 1436761 h 5985157"/>
              <a:gd name="connsiteX4" fmla="*/ 7140180 w 7142000"/>
              <a:gd name="connsiteY4" fmla="*/ 5468680 h 5985157"/>
              <a:gd name="connsiteX5" fmla="*/ 5251381 w 7142000"/>
              <a:gd name="connsiteY5" fmla="*/ 5985157 h 5985157"/>
              <a:gd name="connsiteX6" fmla="*/ 638754 w 7142000"/>
              <a:gd name="connsiteY6" fmla="*/ 4689156 h 5985157"/>
              <a:gd name="connsiteX7" fmla="*/ 13429 w 7142000"/>
              <a:gd name="connsiteY7" fmla="*/ 3909130 h 5985157"/>
              <a:gd name="connsiteX8" fmla="*/ 0 w 7142000"/>
              <a:gd name="connsiteY8" fmla="*/ 970 h 5985157"/>
              <a:gd name="connsiteX0" fmla="*/ 0 w 7142699"/>
              <a:gd name="connsiteY0" fmla="*/ 970 h 5985157"/>
              <a:gd name="connsiteX1" fmla="*/ 1385251 w 7142699"/>
              <a:gd name="connsiteY1" fmla="*/ 709993 h 5985157"/>
              <a:gd name="connsiteX2" fmla="*/ 3921859 w 7142699"/>
              <a:gd name="connsiteY2" fmla="*/ 280236 h 5985157"/>
              <a:gd name="connsiteX3" fmla="*/ 4116492 w 7142699"/>
              <a:gd name="connsiteY3" fmla="*/ 1436761 h 5985157"/>
              <a:gd name="connsiteX4" fmla="*/ 7140180 w 7142699"/>
              <a:gd name="connsiteY4" fmla="*/ 5468680 h 5985157"/>
              <a:gd name="connsiteX5" fmla="*/ 5251381 w 7142699"/>
              <a:gd name="connsiteY5" fmla="*/ 5985157 h 5985157"/>
              <a:gd name="connsiteX6" fmla="*/ 638754 w 7142699"/>
              <a:gd name="connsiteY6" fmla="*/ 4689156 h 5985157"/>
              <a:gd name="connsiteX7" fmla="*/ 13429 w 7142699"/>
              <a:gd name="connsiteY7" fmla="*/ 3909130 h 5985157"/>
              <a:gd name="connsiteX8" fmla="*/ 0 w 7142699"/>
              <a:gd name="connsiteY8" fmla="*/ 970 h 5985157"/>
              <a:gd name="connsiteX0" fmla="*/ 0 w 7126524"/>
              <a:gd name="connsiteY0" fmla="*/ 970 h 5985157"/>
              <a:gd name="connsiteX1" fmla="*/ 1385251 w 7126524"/>
              <a:gd name="connsiteY1" fmla="*/ 709993 h 5985157"/>
              <a:gd name="connsiteX2" fmla="*/ 3921859 w 7126524"/>
              <a:gd name="connsiteY2" fmla="*/ 280236 h 5985157"/>
              <a:gd name="connsiteX3" fmla="*/ 4116492 w 7126524"/>
              <a:gd name="connsiteY3" fmla="*/ 1436761 h 5985157"/>
              <a:gd name="connsiteX4" fmla="*/ 7123978 w 7126524"/>
              <a:gd name="connsiteY4" fmla="*/ 5559136 h 5985157"/>
              <a:gd name="connsiteX5" fmla="*/ 5251381 w 7126524"/>
              <a:gd name="connsiteY5" fmla="*/ 5985157 h 5985157"/>
              <a:gd name="connsiteX6" fmla="*/ 638754 w 7126524"/>
              <a:gd name="connsiteY6" fmla="*/ 4689156 h 5985157"/>
              <a:gd name="connsiteX7" fmla="*/ 13429 w 7126524"/>
              <a:gd name="connsiteY7" fmla="*/ 3909130 h 5985157"/>
              <a:gd name="connsiteX8" fmla="*/ 0 w 7126524"/>
              <a:gd name="connsiteY8" fmla="*/ 970 h 5985157"/>
              <a:gd name="connsiteX0" fmla="*/ 0 w 7123978"/>
              <a:gd name="connsiteY0" fmla="*/ 970 h 5985157"/>
              <a:gd name="connsiteX1" fmla="*/ 1385251 w 7123978"/>
              <a:gd name="connsiteY1" fmla="*/ 709993 h 5985157"/>
              <a:gd name="connsiteX2" fmla="*/ 3921859 w 7123978"/>
              <a:gd name="connsiteY2" fmla="*/ 280236 h 5985157"/>
              <a:gd name="connsiteX3" fmla="*/ 4116492 w 7123978"/>
              <a:gd name="connsiteY3" fmla="*/ 1436761 h 5985157"/>
              <a:gd name="connsiteX4" fmla="*/ 7123978 w 7123978"/>
              <a:gd name="connsiteY4" fmla="*/ 5559136 h 5985157"/>
              <a:gd name="connsiteX5" fmla="*/ 5251381 w 7123978"/>
              <a:gd name="connsiteY5" fmla="*/ 5985157 h 5985157"/>
              <a:gd name="connsiteX6" fmla="*/ 638754 w 7123978"/>
              <a:gd name="connsiteY6" fmla="*/ 4689156 h 5985157"/>
              <a:gd name="connsiteX7" fmla="*/ 13429 w 7123978"/>
              <a:gd name="connsiteY7" fmla="*/ 3909130 h 5985157"/>
              <a:gd name="connsiteX8" fmla="*/ 0 w 7123978"/>
              <a:gd name="connsiteY8" fmla="*/ 970 h 5985157"/>
              <a:gd name="connsiteX0" fmla="*/ 0 w 7123978"/>
              <a:gd name="connsiteY0" fmla="*/ 970 h 5985157"/>
              <a:gd name="connsiteX1" fmla="*/ 1385251 w 7123978"/>
              <a:gd name="connsiteY1" fmla="*/ 709993 h 5985157"/>
              <a:gd name="connsiteX2" fmla="*/ 3921859 w 7123978"/>
              <a:gd name="connsiteY2" fmla="*/ 280236 h 5985157"/>
              <a:gd name="connsiteX3" fmla="*/ 4116492 w 7123978"/>
              <a:gd name="connsiteY3" fmla="*/ 1436761 h 5985157"/>
              <a:gd name="connsiteX4" fmla="*/ 7123978 w 7123978"/>
              <a:gd name="connsiteY4" fmla="*/ 5559136 h 5985157"/>
              <a:gd name="connsiteX5" fmla="*/ 5251381 w 7123978"/>
              <a:gd name="connsiteY5" fmla="*/ 5985157 h 5985157"/>
              <a:gd name="connsiteX6" fmla="*/ 638754 w 7123978"/>
              <a:gd name="connsiteY6" fmla="*/ 4689156 h 5985157"/>
              <a:gd name="connsiteX7" fmla="*/ 13429 w 7123978"/>
              <a:gd name="connsiteY7" fmla="*/ 3909130 h 5985157"/>
              <a:gd name="connsiteX8" fmla="*/ 0 w 7123978"/>
              <a:gd name="connsiteY8" fmla="*/ 970 h 5985157"/>
              <a:gd name="connsiteX0" fmla="*/ 0 w 7123978"/>
              <a:gd name="connsiteY0" fmla="*/ 1335477 h 7319664"/>
              <a:gd name="connsiteX1" fmla="*/ 1385251 w 7123978"/>
              <a:gd name="connsiteY1" fmla="*/ 2044500 h 7319664"/>
              <a:gd name="connsiteX2" fmla="*/ 3921859 w 7123978"/>
              <a:gd name="connsiteY2" fmla="*/ 1614743 h 7319664"/>
              <a:gd name="connsiteX3" fmla="*/ 5227147 w 7123978"/>
              <a:gd name="connsiteY3" fmla="*/ 57807 h 7319664"/>
              <a:gd name="connsiteX4" fmla="*/ 7123978 w 7123978"/>
              <a:gd name="connsiteY4" fmla="*/ 6893643 h 7319664"/>
              <a:gd name="connsiteX5" fmla="*/ 5251381 w 7123978"/>
              <a:gd name="connsiteY5" fmla="*/ 7319664 h 7319664"/>
              <a:gd name="connsiteX6" fmla="*/ 638754 w 7123978"/>
              <a:gd name="connsiteY6" fmla="*/ 6023663 h 7319664"/>
              <a:gd name="connsiteX7" fmla="*/ 13429 w 7123978"/>
              <a:gd name="connsiteY7" fmla="*/ 5243637 h 7319664"/>
              <a:gd name="connsiteX8" fmla="*/ 0 w 7123978"/>
              <a:gd name="connsiteY8" fmla="*/ 1335477 h 7319664"/>
              <a:gd name="connsiteX0" fmla="*/ 0 w 7123978"/>
              <a:gd name="connsiteY0" fmla="*/ 1335477 h 7319664"/>
              <a:gd name="connsiteX1" fmla="*/ 1385251 w 7123978"/>
              <a:gd name="connsiteY1" fmla="*/ 2044500 h 7319664"/>
              <a:gd name="connsiteX2" fmla="*/ 3921859 w 7123978"/>
              <a:gd name="connsiteY2" fmla="*/ 1614743 h 7319664"/>
              <a:gd name="connsiteX3" fmla="*/ 5227147 w 7123978"/>
              <a:gd name="connsiteY3" fmla="*/ 57807 h 7319664"/>
              <a:gd name="connsiteX4" fmla="*/ 7123978 w 7123978"/>
              <a:gd name="connsiteY4" fmla="*/ 6893643 h 7319664"/>
              <a:gd name="connsiteX5" fmla="*/ 5251381 w 7123978"/>
              <a:gd name="connsiteY5" fmla="*/ 7319664 h 7319664"/>
              <a:gd name="connsiteX6" fmla="*/ 638754 w 7123978"/>
              <a:gd name="connsiteY6" fmla="*/ 6023663 h 7319664"/>
              <a:gd name="connsiteX7" fmla="*/ 13429 w 7123978"/>
              <a:gd name="connsiteY7" fmla="*/ 5243637 h 7319664"/>
              <a:gd name="connsiteX8" fmla="*/ 0 w 7123978"/>
              <a:gd name="connsiteY8" fmla="*/ 1335477 h 7319664"/>
              <a:gd name="connsiteX0" fmla="*/ 0 w 7123978"/>
              <a:gd name="connsiteY0" fmla="*/ 1383354 h 7367541"/>
              <a:gd name="connsiteX1" fmla="*/ 1385251 w 7123978"/>
              <a:gd name="connsiteY1" fmla="*/ 2092377 h 7367541"/>
              <a:gd name="connsiteX2" fmla="*/ 3648260 w 7123978"/>
              <a:gd name="connsiteY2" fmla="*/ 471178 h 7367541"/>
              <a:gd name="connsiteX3" fmla="*/ 5227147 w 7123978"/>
              <a:gd name="connsiteY3" fmla="*/ 105684 h 7367541"/>
              <a:gd name="connsiteX4" fmla="*/ 7123978 w 7123978"/>
              <a:gd name="connsiteY4" fmla="*/ 6941520 h 7367541"/>
              <a:gd name="connsiteX5" fmla="*/ 5251381 w 7123978"/>
              <a:gd name="connsiteY5" fmla="*/ 7367541 h 7367541"/>
              <a:gd name="connsiteX6" fmla="*/ 638754 w 7123978"/>
              <a:gd name="connsiteY6" fmla="*/ 6071540 h 7367541"/>
              <a:gd name="connsiteX7" fmla="*/ 13429 w 7123978"/>
              <a:gd name="connsiteY7" fmla="*/ 5291514 h 7367541"/>
              <a:gd name="connsiteX8" fmla="*/ 0 w 7123978"/>
              <a:gd name="connsiteY8" fmla="*/ 1383354 h 7367541"/>
              <a:gd name="connsiteX0" fmla="*/ 0 w 7123978"/>
              <a:gd name="connsiteY0" fmla="*/ 1421148 h 7405335"/>
              <a:gd name="connsiteX1" fmla="*/ 1385251 w 7123978"/>
              <a:gd name="connsiteY1" fmla="*/ 2130171 h 7405335"/>
              <a:gd name="connsiteX2" fmla="*/ 3648260 w 7123978"/>
              <a:gd name="connsiteY2" fmla="*/ 508972 h 7405335"/>
              <a:gd name="connsiteX3" fmla="*/ 5227147 w 7123978"/>
              <a:gd name="connsiteY3" fmla="*/ 143478 h 7405335"/>
              <a:gd name="connsiteX4" fmla="*/ 7123978 w 7123978"/>
              <a:gd name="connsiteY4" fmla="*/ 6979314 h 7405335"/>
              <a:gd name="connsiteX5" fmla="*/ 5251381 w 7123978"/>
              <a:gd name="connsiteY5" fmla="*/ 7405335 h 7405335"/>
              <a:gd name="connsiteX6" fmla="*/ 638754 w 7123978"/>
              <a:gd name="connsiteY6" fmla="*/ 6109334 h 7405335"/>
              <a:gd name="connsiteX7" fmla="*/ 13429 w 7123978"/>
              <a:gd name="connsiteY7" fmla="*/ 5329308 h 7405335"/>
              <a:gd name="connsiteX8" fmla="*/ 0 w 7123978"/>
              <a:gd name="connsiteY8" fmla="*/ 1421148 h 7405335"/>
              <a:gd name="connsiteX0" fmla="*/ 0 w 7123978"/>
              <a:gd name="connsiteY0" fmla="*/ 1277670 h 7261857"/>
              <a:gd name="connsiteX1" fmla="*/ 1385251 w 7123978"/>
              <a:gd name="connsiteY1" fmla="*/ 1986693 h 7261857"/>
              <a:gd name="connsiteX2" fmla="*/ 3648260 w 7123978"/>
              <a:gd name="connsiteY2" fmla="*/ 365494 h 7261857"/>
              <a:gd name="connsiteX3" fmla="*/ 5227147 w 7123978"/>
              <a:gd name="connsiteY3" fmla="*/ 0 h 7261857"/>
              <a:gd name="connsiteX4" fmla="*/ 7123978 w 7123978"/>
              <a:gd name="connsiteY4" fmla="*/ 6835836 h 7261857"/>
              <a:gd name="connsiteX5" fmla="*/ 5251381 w 7123978"/>
              <a:gd name="connsiteY5" fmla="*/ 7261857 h 7261857"/>
              <a:gd name="connsiteX6" fmla="*/ 638754 w 7123978"/>
              <a:gd name="connsiteY6" fmla="*/ 5965856 h 7261857"/>
              <a:gd name="connsiteX7" fmla="*/ 13429 w 7123978"/>
              <a:gd name="connsiteY7" fmla="*/ 5185830 h 7261857"/>
              <a:gd name="connsiteX8" fmla="*/ 0 w 7123978"/>
              <a:gd name="connsiteY8" fmla="*/ 1277670 h 7261857"/>
              <a:gd name="connsiteX0" fmla="*/ 0 w 7123978"/>
              <a:gd name="connsiteY0" fmla="*/ 1277670 h 7261857"/>
              <a:gd name="connsiteX1" fmla="*/ 1446142 w 7123978"/>
              <a:gd name="connsiteY1" fmla="*/ 905211 h 7261857"/>
              <a:gd name="connsiteX2" fmla="*/ 3648260 w 7123978"/>
              <a:gd name="connsiteY2" fmla="*/ 365494 h 7261857"/>
              <a:gd name="connsiteX3" fmla="*/ 5227147 w 7123978"/>
              <a:gd name="connsiteY3" fmla="*/ 0 h 7261857"/>
              <a:gd name="connsiteX4" fmla="*/ 7123978 w 7123978"/>
              <a:gd name="connsiteY4" fmla="*/ 6835836 h 7261857"/>
              <a:gd name="connsiteX5" fmla="*/ 5251381 w 7123978"/>
              <a:gd name="connsiteY5" fmla="*/ 7261857 h 7261857"/>
              <a:gd name="connsiteX6" fmla="*/ 638754 w 7123978"/>
              <a:gd name="connsiteY6" fmla="*/ 5965856 h 7261857"/>
              <a:gd name="connsiteX7" fmla="*/ 13429 w 7123978"/>
              <a:gd name="connsiteY7" fmla="*/ 5185830 h 7261857"/>
              <a:gd name="connsiteX8" fmla="*/ 0 w 7123978"/>
              <a:gd name="connsiteY8" fmla="*/ 1277670 h 7261857"/>
              <a:gd name="connsiteX0" fmla="*/ 0 w 7126276"/>
              <a:gd name="connsiteY0" fmla="*/ 1069043 h 7261857"/>
              <a:gd name="connsiteX1" fmla="*/ 1448440 w 7126276"/>
              <a:gd name="connsiteY1" fmla="*/ 905211 h 7261857"/>
              <a:gd name="connsiteX2" fmla="*/ 3650558 w 7126276"/>
              <a:gd name="connsiteY2" fmla="*/ 365494 h 7261857"/>
              <a:gd name="connsiteX3" fmla="*/ 5229445 w 7126276"/>
              <a:gd name="connsiteY3" fmla="*/ 0 h 7261857"/>
              <a:gd name="connsiteX4" fmla="*/ 7126276 w 7126276"/>
              <a:gd name="connsiteY4" fmla="*/ 6835836 h 7261857"/>
              <a:gd name="connsiteX5" fmla="*/ 5253679 w 7126276"/>
              <a:gd name="connsiteY5" fmla="*/ 7261857 h 7261857"/>
              <a:gd name="connsiteX6" fmla="*/ 641052 w 7126276"/>
              <a:gd name="connsiteY6" fmla="*/ 5965856 h 7261857"/>
              <a:gd name="connsiteX7" fmla="*/ 15727 w 7126276"/>
              <a:gd name="connsiteY7" fmla="*/ 5185830 h 7261857"/>
              <a:gd name="connsiteX8" fmla="*/ 0 w 7126276"/>
              <a:gd name="connsiteY8" fmla="*/ 1069043 h 7261857"/>
              <a:gd name="connsiteX0" fmla="*/ 0 w 7126276"/>
              <a:gd name="connsiteY0" fmla="*/ 1069043 h 7261857"/>
              <a:gd name="connsiteX1" fmla="*/ 1458534 w 7126276"/>
              <a:gd name="connsiteY1" fmla="*/ 760713 h 7261857"/>
              <a:gd name="connsiteX2" fmla="*/ 3650558 w 7126276"/>
              <a:gd name="connsiteY2" fmla="*/ 365494 h 7261857"/>
              <a:gd name="connsiteX3" fmla="*/ 5229445 w 7126276"/>
              <a:gd name="connsiteY3" fmla="*/ 0 h 7261857"/>
              <a:gd name="connsiteX4" fmla="*/ 7126276 w 7126276"/>
              <a:gd name="connsiteY4" fmla="*/ 6835836 h 7261857"/>
              <a:gd name="connsiteX5" fmla="*/ 5253679 w 7126276"/>
              <a:gd name="connsiteY5" fmla="*/ 7261857 h 7261857"/>
              <a:gd name="connsiteX6" fmla="*/ 641052 w 7126276"/>
              <a:gd name="connsiteY6" fmla="*/ 5965856 h 7261857"/>
              <a:gd name="connsiteX7" fmla="*/ 15727 w 7126276"/>
              <a:gd name="connsiteY7" fmla="*/ 5185830 h 7261857"/>
              <a:gd name="connsiteX8" fmla="*/ 0 w 7126276"/>
              <a:gd name="connsiteY8" fmla="*/ 1069043 h 7261857"/>
              <a:gd name="connsiteX0" fmla="*/ 0 w 7126276"/>
              <a:gd name="connsiteY0" fmla="*/ 1060546 h 7253360"/>
              <a:gd name="connsiteX1" fmla="*/ 1458534 w 7126276"/>
              <a:gd name="connsiteY1" fmla="*/ 752216 h 7253360"/>
              <a:gd name="connsiteX2" fmla="*/ 3650558 w 7126276"/>
              <a:gd name="connsiteY2" fmla="*/ 356997 h 7253360"/>
              <a:gd name="connsiteX3" fmla="*/ 5386305 w 7126276"/>
              <a:gd name="connsiteY3" fmla="*/ 0 h 7253360"/>
              <a:gd name="connsiteX4" fmla="*/ 7126276 w 7126276"/>
              <a:gd name="connsiteY4" fmla="*/ 6827339 h 7253360"/>
              <a:gd name="connsiteX5" fmla="*/ 5253679 w 7126276"/>
              <a:gd name="connsiteY5" fmla="*/ 7253360 h 7253360"/>
              <a:gd name="connsiteX6" fmla="*/ 641052 w 7126276"/>
              <a:gd name="connsiteY6" fmla="*/ 5957359 h 7253360"/>
              <a:gd name="connsiteX7" fmla="*/ 15727 w 7126276"/>
              <a:gd name="connsiteY7" fmla="*/ 5177333 h 7253360"/>
              <a:gd name="connsiteX8" fmla="*/ 0 w 7126276"/>
              <a:gd name="connsiteY8" fmla="*/ 1060546 h 7253360"/>
              <a:gd name="connsiteX0" fmla="*/ 0 w 7112690"/>
              <a:gd name="connsiteY0" fmla="*/ 614439 h 7253360"/>
              <a:gd name="connsiteX1" fmla="*/ 1444948 w 7112690"/>
              <a:gd name="connsiteY1" fmla="*/ 752216 h 7253360"/>
              <a:gd name="connsiteX2" fmla="*/ 3636972 w 7112690"/>
              <a:gd name="connsiteY2" fmla="*/ 356997 h 7253360"/>
              <a:gd name="connsiteX3" fmla="*/ 5372719 w 7112690"/>
              <a:gd name="connsiteY3" fmla="*/ 0 h 7253360"/>
              <a:gd name="connsiteX4" fmla="*/ 7112690 w 7112690"/>
              <a:gd name="connsiteY4" fmla="*/ 6827339 h 7253360"/>
              <a:gd name="connsiteX5" fmla="*/ 5240093 w 7112690"/>
              <a:gd name="connsiteY5" fmla="*/ 7253360 h 7253360"/>
              <a:gd name="connsiteX6" fmla="*/ 627466 w 7112690"/>
              <a:gd name="connsiteY6" fmla="*/ 5957359 h 7253360"/>
              <a:gd name="connsiteX7" fmla="*/ 2141 w 7112690"/>
              <a:gd name="connsiteY7" fmla="*/ 5177333 h 7253360"/>
              <a:gd name="connsiteX8" fmla="*/ 0 w 7112690"/>
              <a:gd name="connsiteY8" fmla="*/ 614439 h 7253360"/>
              <a:gd name="connsiteX0" fmla="*/ 0 w 7112690"/>
              <a:gd name="connsiteY0" fmla="*/ 614439 h 7253360"/>
              <a:gd name="connsiteX1" fmla="*/ 1500925 w 7112690"/>
              <a:gd name="connsiteY1" fmla="*/ 353354 h 7253360"/>
              <a:gd name="connsiteX2" fmla="*/ 3636972 w 7112690"/>
              <a:gd name="connsiteY2" fmla="*/ 356997 h 7253360"/>
              <a:gd name="connsiteX3" fmla="*/ 5372719 w 7112690"/>
              <a:gd name="connsiteY3" fmla="*/ 0 h 7253360"/>
              <a:gd name="connsiteX4" fmla="*/ 7112690 w 7112690"/>
              <a:gd name="connsiteY4" fmla="*/ 6827339 h 7253360"/>
              <a:gd name="connsiteX5" fmla="*/ 5240093 w 7112690"/>
              <a:gd name="connsiteY5" fmla="*/ 7253360 h 7253360"/>
              <a:gd name="connsiteX6" fmla="*/ 627466 w 7112690"/>
              <a:gd name="connsiteY6" fmla="*/ 5957359 h 7253360"/>
              <a:gd name="connsiteX7" fmla="*/ 2141 w 7112690"/>
              <a:gd name="connsiteY7" fmla="*/ 5177333 h 7253360"/>
              <a:gd name="connsiteX8" fmla="*/ 0 w 7112690"/>
              <a:gd name="connsiteY8" fmla="*/ 614439 h 7253360"/>
              <a:gd name="connsiteX0" fmla="*/ 0 w 7112690"/>
              <a:gd name="connsiteY0" fmla="*/ 744185 h 7383106"/>
              <a:gd name="connsiteX1" fmla="*/ 1500925 w 7112690"/>
              <a:gd name="connsiteY1" fmla="*/ 483100 h 7383106"/>
              <a:gd name="connsiteX2" fmla="*/ 3759504 w 7112690"/>
              <a:gd name="connsiteY2" fmla="*/ 30672 h 7383106"/>
              <a:gd name="connsiteX3" fmla="*/ 5372719 w 7112690"/>
              <a:gd name="connsiteY3" fmla="*/ 129746 h 7383106"/>
              <a:gd name="connsiteX4" fmla="*/ 7112690 w 7112690"/>
              <a:gd name="connsiteY4" fmla="*/ 6957085 h 7383106"/>
              <a:gd name="connsiteX5" fmla="*/ 5240093 w 7112690"/>
              <a:gd name="connsiteY5" fmla="*/ 7383106 h 7383106"/>
              <a:gd name="connsiteX6" fmla="*/ 627466 w 7112690"/>
              <a:gd name="connsiteY6" fmla="*/ 6087105 h 7383106"/>
              <a:gd name="connsiteX7" fmla="*/ 2141 w 7112690"/>
              <a:gd name="connsiteY7" fmla="*/ 5307079 h 7383106"/>
              <a:gd name="connsiteX8" fmla="*/ 0 w 7112690"/>
              <a:gd name="connsiteY8" fmla="*/ 744185 h 7383106"/>
              <a:gd name="connsiteX0" fmla="*/ 0 w 7112690"/>
              <a:gd name="connsiteY0" fmla="*/ 970296 h 7609217"/>
              <a:gd name="connsiteX1" fmla="*/ 1500925 w 7112690"/>
              <a:gd name="connsiteY1" fmla="*/ 709211 h 7609217"/>
              <a:gd name="connsiteX2" fmla="*/ 3759504 w 7112690"/>
              <a:gd name="connsiteY2" fmla="*/ 256783 h 7609217"/>
              <a:gd name="connsiteX3" fmla="*/ 5148742 w 7112690"/>
              <a:gd name="connsiteY3" fmla="*/ 0 h 7609217"/>
              <a:gd name="connsiteX4" fmla="*/ 7112690 w 7112690"/>
              <a:gd name="connsiteY4" fmla="*/ 7183196 h 7609217"/>
              <a:gd name="connsiteX5" fmla="*/ 5240093 w 7112690"/>
              <a:gd name="connsiteY5" fmla="*/ 7609217 h 7609217"/>
              <a:gd name="connsiteX6" fmla="*/ 627466 w 7112690"/>
              <a:gd name="connsiteY6" fmla="*/ 6313216 h 7609217"/>
              <a:gd name="connsiteX7" fmla="*/ 2141 w 7112690"/>
              <a:gd name="connsiteY7" fmla="*/ 5533190 h 7609217"/>
              <a:gd name="connsiteX8" fmla="*/ 0 w 7112690"/>
              <a:gd name="connsiteY8" fmla="*/ 970296 h 7609217"/>
              <a:gd name="connsiteX0" fmla="*/ 0 w 7112690"/>
              <a:gd name="connsiteY0" fmla="*/ 1300335 h 7939256"/>
              <a:gd name="connsiteX1" fmla="*/ 1500925 w 7112690"/>
              <a:gd name="connsiteY1" fmla="*/ 1039250 h 7939256"/>
              <a:gd name="connsiteX2" fmla="*/ 3759504 w 7112690"/>
              <a:gd name="connsiteY2" fmla="*/ 586822 h 7939256"/>
              <a:gd name="connsiteX3" fmla="*/ 5997843 w 7112690"/>
              <a:gd name="connsiteY3" fmla="*/ 0 h 7939256"/>
              <a:gd name="connsiteX4" fmla="*/ 7112690 w 7112690"/>
              <a:gd name="connsiteY4" fmla="*/ 7513235 h 7939256"/>
              <a:gd name="connsiteX5" fmla="*/ 5240093 w 7112690"/>
              <a:gd name="connsiteY5" fmla="*/ 7939256 h 7939256"/>
              <a:gd name="connsiteX6" fmla="*/ 627466 w 7112690"/>
              <a:gd name="connsiteY6" fmla="*/ 6643255 h 7939256"/>
              <a:gd name="connsiteX7" fmla="*/ 2141 w 7112690"/>
              <a:gd name="connsiteY7" fmla="*/ 5863229 h 7939256"/>
              <a:gd name="connsiteX8" fmla="*/ 0 w 7112690"/>
              <a:gd name="connsiteY8" fmla="*/ 1300335 h 7939256"/>
              <a:gd name="connsiteX0" fmla="*/ 0 w 7548555"/>
              <a:gd name="connsiteY0" fmla="*/ 1300335 h 7939256"/>
              <a:gd name="connsiteX1" fmla="*/ 1500925 w 7548555"/>
              <a:gd name="connsiteY1" fmla="*/ 1039250 h 7939256"/>
              <a:gd name="connsiteX2" fmla="*/ 3759504 w 7548555"/>
              <a:gd name="connsiteY2" fmla="*/ 586822 h 7939256"/>
              <a:gd name="connsiteX3" fmla="*/ 5997843 w 7548555"/>
              <a:gd name="connsiteY3" fmla="*/ 0 h 7939256"/>
              <a:gd name="connsiteX4" fmla="*/ 7548555 w 7548555"/>
              <a:gd name="connsiteY4" fmla="*/ 7382913 h 7939256"/>
              <a:gd name="connsiteX5" fmla="*/ 5240093 w 7548555"/>
              <a:gd name="connsiteY5" fmla="*/ 7939256 h 7939256"/>
              <a:gd name="connsiteX6" fmla="*/ 627466 w 7548555"/>
              <a:gd name="connsiteY6" fmla="*/ 6643255 h 7939256"/>
              <a:gd name="connsiteX7" fmla="*/ 2141 w 7548555"/>
              <a:gd name="connsiteY7" fmla="*/ 5863229 h 7939256"/>
              <a:gd name="connsiteX8" fmla="*/ 0 w 7548555"/>
              <a:gd name="connsiteY8" fmla="*/ 1300335 h 7939256"/>
              <a:gd name="connsiteX0" fmla="*/ 0 w 7548555"/>
              <a:gd name="connsiteY0" fmla="*/ 1300335 h 7414384"/>
              <a:gd name="connsiteX1" fmla="*/ 1500925 w 7548555"/>
              <a:gd name="connsiteY1" fmla="*/ 1039250 h 7414384"/>
              <a:gd name="connsiteX2" fmla="*/ 3759504 w 7548555"/>
              <a:gd name="connsiteY2" fmla="*/ 586822 h 7414384"/>
              <a:gd name="connsiteX3" fmla="*/ 5997843 w 7548555"/>
              <a:gd name="connsiteY3" fmla="*/ 0 h 7414384"/>
              <a:gd name="connsiteX4" fmla="*/ 7548555 w 7548555"/>
              <a:gd name="connsiteY4" fmla="*/ 7382913 h 7414384"/>
              <a:gd name="connsiteX5" fmla="*/ 2788687 w 7548555"/>
              <a:gd name="connsiteY5" fmla="*/ 7255605 h 7414384"/>
              <a:gd name="connsiteX6" fmla="*/ 627466 w 7548555"/>
              <a:gd name="connsiteY6" fmla="*/ 6643255 h 7414384"/>
              <a:gd name="connsiteX7" fmla="*/ 2141 w 7548555"/>
              <a:gd name="connsiteY7" fmla="*/ 5863229 h 7414384"/>
              <a:gd name="connsiteX8" fmla="*/ 0 w 7548555"/>
              <a:gd name="connsiteY8" fmla="*/ 1300335 h 7414384"/>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5203"/>
              <a:gd name="connsiteY0" fmla="*/ 1300335 h 7255605"/>
              <a:gd name="connsiteX1" fmla="*/ 1500925 w 6065203"/>
              <a:gd name="connsiteY1" fmla="*/ 1039250 h 7255605"/>
              <a:gd name="connsiteX2" fmla="*/ 3759504 w 6065203"/>
              <a:gd name="connsiteY2" fmla="*/ 586822 h 7255605"/>
              <a:gd name="connsiteX3" fmla="*/ 5997843 w 6065203"/>
              <a:gd name="connsiteY3" fmla="*/ 0 h 7255605"/>
              <a:gd name="connsiteX4" fmla="*/ 5602670 w 6065203"/>
              <a:gd name="connsiteY4" fmla="*/ 5205187 h 7255605"/>
              <a:gd name="connsiteX5" fmla="*/ 2788687 w 6065203"/>
              <a:gd name="connsiteY5" fmla="*/ 7255605 h 7255605"/>
              <a:gd name="connsiteX6" fmla="*/ 627466 w 6065203"/>
              <a:gd name="connsiteY6" fmla="*/ 6643255 h 7255605"/>
              <a:gd name="connsiteX7" fmla="*/ 2141 w 6065203"/>
              <a:gd name="connsiteY7" fmla="*/ 5863229 h 7255605"/>
              <a:gd name="connsiteX8" fmla="*/ 0 w 6065203"/>
              <a:gd name="connsiteY8" fmla="*/ 1300335 h 7255605"/>
              <a:gd name="connsiteX0" fmla="*/ 0 w 6064862"/>
              <a:gd name="connsiteY0" fmla="*/ 3441227 h 7255605"/>
              <a:gd name="connsiteX1" fmla="*/ 1500584 w 6064862"/>
              <a:gd name="connsiteY1" fmla="*/ 1039250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1500584 w 6064862"/>
              <a:gd name="connsiteY1" fmla="*/ 1039250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612042 w 6064862"/>
              <a:gd name="connsiteY2" fmla="*/ 245420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76570 w 5621174"/>
              <a:gd name="connsiteY3" fmla="*/ 2243482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76570 w 5621174"/>
              <a:gd name="connsiteY3" fmla="*/ 2243482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64264 h 5878642"/>
              <a:gd name="connsiteX1" fmla="*/ 2818673 w 5621174"/>
              <a:gd name="connsiteY1" fmla="*/ 0 h 5878642"/>
              <a:gd name="connsiteX2" fmla="*/ 3612042 w 5621174"/>
              <a:gd name="connsiteY2" fmla="*/ 1077239 h 5878642"/>
              <a:gd name="connsiteX3" fmla="*/ 4476570 w 5621174"/>
              <a:gd name="connsiteY3" fmla="*/ 2260486 h 5878642"/>
              <a:gd name="connsiteX4" fmla="*/ 5621174 w 5621174"/>
              <a:gd name="connsiteY4" fmla="*/ 3825012 h 5878642"/>
              <a:gd name="connsiteX5" fmla="*/ 2788346 w 5621174"/>
              <a:gd name="connsiteY5" fmla="*/ 5878642 h 5878642"/>
              <a:gd name="connsiteX6" fmla="*/ 627125 w 5621174"/>
              <a:gd name="connsiteY6" fmla="*/ 5266292 h 5878642"/>
              <a:gd name="connsiteX7" fmla="*/ 1800 w 5621174"/>
              <a:gd name="connsiteY7" fmla="*/ 4486266 h 5878642"/>
              <a:gd name="connsiteX8" fmla="*/ 0 w 5621174"/>
              <a:gd name="connsiteY8" fmla="*/ 2064264 h 58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1174" h="5878642">
                <a:moveTo>
                  <a:pt x="0" y="2064264"/>
                </a:moveTo>
                <a:cubicBezTo>
                  <a:pt x="201285" y="1903658"/>
                  <a:pt x="2633981" y="97680"/>
                  <a:pt x="2818673" y="0"/>
                </a:cubicBezTo>
                <a:lnTo>
                  <a:pt x="3612042" y="1077239"/>
                </a:lnTo>
                <a:cubicBezTo>
                  <a:pt x="3803722" y="1375970"/>
                  <a:pt x="4097278" y="1689534"/>
                  <a:pt x="4476570" y="2260486"/>
                </a:cubicBezTo>
                <a:cubicBezTo>
                  <a:pt x="4902446" y="2857679"/>
                  <a:pt x="4951946" y="2898630"/>
                  <a:pt x="5621174" y="3825012"/>
                </a:cubicBezTo>
                <a:cubicBezTo>
                  <a:pt x="5525831" y="3909693"/>
                  <a:pt x="3168427" y="5622436"/>
                  <a:pt x="2788346" y="5878642"/>
                </a:cubicBezTo>
                <a:lnTo>
                  <a:pt x="627125" y="5266292"/>
                </a:lnTo>
                <a:cubicBezTo>
                  <a:pt x="315098" y="5192210"/>
                  <a:pt x="1800" y="4922741"/>
                  <a:pt x="1800" y="4486266"/>
                </a:cubicBezTo>
                <a:cubicBezTo>
                  <a:pt x="702" y="3502308"/>
                  <a:pt x="1098" y="3048222"/>
                  <a:pt x="0" y="2064264"/>
                </a:cubicBezTo>
                <a:close/>
              </a:path>
            </a:pathLst>
          </a:custGeom>
          <a:solidFill>
            <a:srgbClr val="005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000">
              <a:solidFill>
                <a:srgbClr val="C00000"/>
              </a:solidFill>
            </a:endParaRPr>
          </a:p>
        </p:txBody>
      </p:sp>
      <p:cxnSp>
        <p:nvCxnSpPr>
          <p:cNvPr id="26" name="Straight Connector 25">
            <a:extLst>
              <a:ext uri="{FF2B5EF4-FFF2-40B4-BE49-F238E27FC236}">
                <a16:creationId xmlns:a16="http://schemas.microsoft.com/office/drawing/2014/main" id="{37E6BFFD-37D9-455B-9649-6B9068FD3FBC}"/>
              </a:ext>
            </a:extLst>
          </p:cNvPr>
          <p:cNvCxnSpPr/>
          <p:nvPr userDrawn="1"/>
        </p:nvCxnSpPr>
        <p:spPr>
          <a:xfrm>
            <a:off x="1165002" y="4492978"/>
            <a:ext cx="19786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845FD1CF-F9F3-4A7A-B5F9-51A5ABBB869F}"/>
              </a:ext>
            </a:extLst>
          </p:cNvPr>
          <p:cNvSpPr>
            <a:spLocks noGrp="1"/>
          </p:cNvSpPr>
          <p:nvPr>
            <p:ph type="body" sz="quarter" idx="12" hasCustomPrompt="1"/>
          </p:nvPr>
        </p:nvSpPr>
        <p:spPr>
          <a:xfrm>
            <a:off x="1055440" y="4712940"/>
            <a:ext cx="3490913" cy="876300"/>
          </a:xfrm>
        </p:spPr>
        <p:txBody>
          <a:bodyPr/>
          <a:lstStyle>
            <a:lvl1pPr>
              <a:defRPr lang="en-NZ" sz="2400" b="0" i="0" kern="1200" dirty="0">
                <a:solidFill>
                  <a:schemeClr val="bg1"/>
                </a:solidFill>
                <a:latin typeface="Futura PT Book" panose="020B0502020204020303" pitchFamily="34" charset="77"/>
                <a:ea typeface="Apex New Book" panose="02010600040501010103" pitchFamily="50" charset="0"/>
                <a:cs typeface="Arial" charset="0"/>
              </a:defRPr>
            </a:lvl1pPr>
          </a:lstStyle>
          <a:p>
            <a:pPr lvl="0"/>
            <a:r>
              <a:rPr lang="en-US" dirty="0"/>
              <a:t>[Optional Subtitle]</a:t>
            </a:r>
            <a:endParaRPr lang="en-NZ" dirty="0"/>
          </a:p>
        </p:txBody>
      </p:sp>
      <p:sp>
        <p:nvSpPr>
          <p:cNvPr id="28" name="Text Placeholder 24">
            <a:extLst>
              <a:ext uri="{FF2B5EF4-FFF2-40B4-BE49-F238E27FC236}">
                <a16:creationId xmlns:a16="http://schemas.microsoft.com/office/drawing/2014/main" id="{CEE91D6D-5914-4003-A5DE-21BA3129F135}"/>
              </a:ext>
            </a:extLst>
          </p:cNvPr>
          <p:cNvSpPr>
            <a:spLocks noGrp="1"/>
          </p:cNvSpPr>
          <p:nvPr>
            <p:ph type="body" sz="quarter" idx="14" hasCustomPrompt="1"/>
          </p:nvPr>
        </p:nvSpPr>
        <p:spPr>
          <a:xfrm>
            <a:off x="1055440" y="2976030"/>
            <a:ext cx="4392811" cy="1296987"/>
          </a:xfrm>
        </p:spPr>
        <p:txBody>
          <a:bodyPr anchor="b"/>
          <a:lstStyle>
            <a:lvl1pPr>
              <a:defRPr sz="5400" b="1" i="0">
                <a:solidFill>
                  <a:schemeClr val="bg1"/>
                </a:solidFill>
                <a:latin typeface="Futura PT Demi" panose="020B0502020204020303" pitchFamily="34" charset="77"/>
                <a:ea typeface="Apex New Bold" panose="02010600040501010103" pitchFamily="50" charset="0"/>
              </a:defRPr>
            </a:lvl1pPr>
          </a:lstStyle>
          <a:p>
            <a:pPr lvl="0"/>
            <a:r>
              <a:rPr lang="en-US" dirty="0"/>
              <a:t>[Futura PT Demi 54pt]</a:t>
            </a:r>
            <a:endParaRPr lang="en-NZ" dirty="0"/>
          </a:p>
        </p:txBody>
      </p:sp>
    </p:spTree>
    <p:extLst>
      <p:ext uri="{BB962C8B-B14F-4D97-AF65-F5344CB8AC3E}">
        <p14:creationId xmlns:p14="http://schemas.microsoft.com/office/powerpoint/2010/main" val="1298066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L - Section D">
    <p:spTree>
      <p:nvGrpSpPr>
        <p:cNvPr id="1" name=""/>
        <p:cNvGrpSpPr/>
        <p:nvPr/>
      </p:nvGrpSpPr>
      <p:grpSpPr>
        <a:xfrm>
          <a:off x="0" y="0"/>
          <a:ext cx="0" cy="0"/>
          <a:chOff x="0" y="0"/>
          <a:chExt cx="0" cy="0"/>
        </a:xfrm>
      </p:grpSpPr>
      <p:pic>
        <p:nvPicPr>
          <p:cNvPr id="4" name="Picture 3" descr="A person wearing glasses&#10;&#10;Description automatically generated">
            <a:extLst>
              <a:ext uri="{FF2B5EF4-FFF2-40B4-BE49-F238E27FC236}">
                <a16:creationId xmlns:a16="http://schemas.microsoft.com/office/drawing/2014/main" id="{F8B74DF6-B6D9-4A8F-B719-DDC9315D19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93378" y="0"/>
            <a:ext cx="7398622" cy="6858000"/>
          </a:xfrm>
          <a:prstGeom prst="rect">
            <a:avLst/>
          </a:prstGeom>
        </p:spPr>
      </p:pic>
      <p:sp>
        <p:nvSpPr>
          <p:cNvPr id="22" name="Rectangle: Rounded Corners 2">
            <a:extLst>
              <a:ext uri="{FF2B5EF4-FFF2-40B4-BE49-F238E27FC236}">
                <a16:creationId xmlns:a16="http://schemas.microsoft.com/office/drawing/2014/main" id="{8B89BEA4-CB32-4D3B-8AC6-E82E36378B7D}"/>
              </a:ext>
            </a:extLst>
          </p:cNvPr>
          <p:cNvSpPr/>
          <p:nvPr userDrawn="1"/>
        </p:nvSpPr>
        <p:spPr>
          <a:xfrm rot="12974302">
            <a:off x="-1575174" y="-885512"/>
            <a:ext cx="8213805" cy="8590025"/>
          </a:xfrm>
          <a:custGeom>
            <a:avLst/>
            <a:gdLst>
              <a:gd name="connsiteX0" fmla="*/ 0 w 10310997"/>
              <a:gd name="connsiteY0" fmla="*/ 790307 h 4741746"/>
              <a:gd name="connsiteX1" fmla="*/ 790307 w 10310997"/>
              <a:gd name="connsiteY1" fmla="*/ 0 h 4741746"/>
              <a:gd name="connsiteX2" fmla="*/ 9520690 w 10310997"/>
              <a:gd name="connsiteY2" fmla="*/ 0 h 4741746"/>
              <a:gd name="connsiteX3" fmla="*/ 10310997 w 10310997"/>
              <a:gd name="connsiteY3" fmla="*/ 790307 h 4741746"/>
              <a:gd name="connsiteX4" fmla="*/ 10310997 w 10310997"/>
              <a:gd name="connsiteY4" fmla="*/ 3951439 h 4741746"/>
              <a:gd name="connsiteX5" fmla="*/ 9520690 w 10310997"/>
              <a:gd name="connsiteY5" fmla="*/ 4741746 h 4741746"/>
              <a:gd name="connsiteX6" fmla="*/ 790307 w 10310997"/>
              <a:gd name="connsiteY6" fmla="*/ 4741746 h 4741746"/>
              <a:gd name="connsiteX7" fmla="*/ 0 w 10310997"/>
              <a:gd name="connsiteY7" fmla="*/ 3951439 h 4741746"/>
              <a:gd name="connsiteX8" fmla="*/ 0 w 10310997"/>
              <a:gd name="connsiteY8" fmla="*/ 790307 h 4741746"/>
              <a:gd name="connsiteX0" fmla="*/ 0 w 10310997"/>
              <a:gd name="connsiteY0" fmla="*/ 790307 h 5851283"/>
              <a:gd name="connsiteX1" fmla="*/ 790307 w 10310997"/>
              <a:gd name="connsiteY1" fmla="*/ 0 h 5851283"/>
              <a:gd name="connsiteX2" fmla="*/ 9520690 w 10310997"/>
              <a:gd name="connsiteY2" fmla="*/ 0 h 5851283"/>
              <a:gd name="connsiteX3" fmla="*/ 10310997 w 10310997"/>
              <a:gd name="connsiteY3" fmla="*/ 790307 h 5851283"/>
              <a:gd name="connsiteX4" fmla="*/ 10310997 w 10310997"/>
              <a:gd name="connsiteY4" fmla="*/ 3951439 h 5851283"/>
              <a:gd name="connsiteX5" fmla="*/ 5765990 w 10310997"/>
              <a:gd name="connsiteY5" fmla="*/ 5851283 h 5851283"/>
              <a:gd name="connsiteX6" fmla="*/ 790307 w 10310997"/>
              <a:gd name="connsiteY6" fmla="*/ 4741746 h 5851283"/>
              <a:gd name="connsiteX7" fmla="*/ 0 w 10310997"/>
              <a:gd name="connsiteY7" fmla="*/ 3951439 h 5851283"/>
              <a:gd name="connsiteX8" fmla="*/ 0 w 10310997"/>
              <a:gd name="connsiteY8" fmla="*/ 790307 h 5851283"/>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88709 w 10310997"/>
              <a:gd name="connsiteY6" fmla="*/ 4730543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88709 w 10310997"/>
              <a:gd name="connsiteY6" fmla="*/ 4730543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4646975 w 10310997"/>
              <a:gd name="connsiteY4" fmla="*/ 446365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3773282 w 10310997"/>
              <a:gd name="connsiteY2" fmla="*/ 271257 h 5867431"/>
              <a:gd name="connsiteX3" fmla="*/ 10310997 w 10310997"/>
              <a:gd name="connsiteY3" fmla="*/ 790307 h 5867431"/>
              <a:gd name="connsiteX4" fmla="*/ 4646975 w 10310997"/>
              <a:gd name="connsiteY4" fmla="*/ 446365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4914881"/>
              <a:gd name="connsiteY0" fmla="*/ 790307 h 5867431"/>
              <a:gd name="connsiteX1" fmla="*/ 790307 w 4914881"/>
              <a:gd name="connsiteY1" fmla="*/ 0 h 5867431"/>
              <a:gd name="connsiteX2" fmla="*/ 3773282 w 4914881"/>
              <a:gd name="connsiteY2" fmla="*/ 271257 h 5867431"/>
              <a:gd name="connsiteX3" fmla="*/ 4324891 w 4914881"/>
              <a:gd name="connsiteY3" fmla="*/ 1562065 h 5867431"/>
              <a:gd name="connsiteX4" fmla="*/ 4646975 w 4914881"/>
              <a:gd name="connsiteY4" fmla="*/ 4463659 h 5867431"/>
              <a:gd name="connsiteX5" fmla="*/ 4743001 w 4914881"/>
              <a:gd name="connsiteY5" fmla="*/ 5867431 h 5867431"/>
              <a:gd name="connsiteX6" fmla="*/ 625325 w 4914881"/>
              <a:gd name="connsiteY6" fmla="*/ 4731465 h 5867431"/>
              <a:gd name="connsiteX7" fmla="*/ 0 w 4914881"/>
              <a:gd name="connsiteY7" fmla="*/ 3951439 h 5867431"/>
              <a:gd name="connsiteX8" fmla="*/ 0 w 4914881"/>
              <a:gd name="connsiteY8" fmla="*/ 790307 h 5867431"/>
              <a:gd name="connsiteX0" fmla="*/ 0 w 4914881"/>
              <a:gd name="connsiteY0" fmla="*/ 519050 h 5596174"/>
              <a:gd name="connsiteX1" fmla="*/ 1135551 w 4914881"/>
              <a:gd name="connsiteY1" fmla="*/ 364028 h 5596174"/>
              <a:gd name="connsiteX2" fmla="*/ 3773282 w 4914881"/>
              <a:gd name="connsiteY2" fmla="*/ 0 h 5596174"/>
              <a:gd name="connsiteX3" fmla="*/ 4324891 w 4914881"/>
              <a:gd name="connsiteY3" fmla="*/ 1290808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4881"/>
              <a:gd name="connsiteY0" fmla="*/ 519050 h 5596174"/>
              <a:gd name="connsiteX1" fmla="*/ 1135551 w 4914881"/>
              <a:gd name="connsiteY1" fmla="*/ 364028 h 5596174"/>
              <a:gd name="connsiteX2" fmla="*/ 3773282 w 4914881"/>
              <a:gd name="connsiteY2" fmla="*/ 0 h 5596174"/>
              <a:gd name="connsiteX3" fmla="*/ 4324891 w 4914881"/>
              <a:gd name="connsiteY3" fmla="*/ 1290808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4881"/>
              <a:gd name="connsiteY0" fmla="*/ 519050 h 5596174"/>
              <a:gd name="connsiteX1" fmla="*/ 1135551 w 4914881"/>
              <a:gd name="connsiteY1" fmla="*/ 364028 h 5596174"/>
              <a:gd name="connsiteX2" fmla="*/ 3773282 w 4914881"/>
              <a:gd name="connsiteY2" fmla="*/ 0 h 5596174"/>
              <a:gd name="connsiteX3" fmla="*/ 4086749 w 4914881"/>
              <a:gd name="connsiteY3" fmla="*/ 1219463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8176"/>
              <a:gd name="connsiteY0" fmla="*/ 728307 h 5596174"/>
              <a:gd name="connsiteX1" fmla="*/ 1138846 w 4918176"/>
              <a:gd name="connsiteY1" fmla="*/ 364028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7049 w 4914973"/>
              <a:gd name="connsiteY0" fmla="*/ 735766 h 5596174"/>
              <a:gd name="connsiteX1" fmla="*/ 1371914 w 4914973"/>
              <a:gd name="connsiteY1" fmla="*/ 481045 h 5596174"/>
              <a:gd name="connsiteX2" fmla="*/ 3773374 w 4914973"/>
              <a:gd name="connsiteY2" fmla="*/ 0 h 5596174"/>
              <a:gd name="connsiteX3" fmla="*/ 4086841 w 4914973"/>
              <a:gd name="connsiteY3" fmla="*/ 1219463 h 5596174"/>
              <a:gd name="connsiteX4" fmla="*/ 4647067 w 4914973"/>
              <a:gd name="connsiteY4" fmla="*/ 4192402 h 5596174"/>
              <a:gd name="connsiteX5" fmla="*/ 4743093 w 4914973"/>
              <a:gd name="connsiteY5" fmla="*/ 5596174 h 5596174"/>
              <a:gd name="connsiteX6" fmla="*/ 625417 w 4914973"/>
              <a:gd name="connsiteY6" fmla="*/ 4460208 h 5596174"/>
              <a:gd name="connsiteX7" fmla="*/ 92 w 4914973"/>
              <a:gd name="connsiteY7" fmla="*/ 3680182 h 5596174"/>
              <a:gd name="connsiteX8" fmla="*/ 7049 w 4914973"/>
              <a:gd name="connsiteY8" fmla="*/ 735766 h 5596174"/>
              <a:gd name="connsiteX0" fmla="*/ 7049 w 4914973"/>
              <a:gd name="connsiteY0" fmla="*/ 684478 h 5544886"/>
              <a:gd name="connsiteX1" fmla="*/ 1371914 w 4914973"/>
              <a:gd name="connsiteY1" fmla="*/ 429757 h 5544886"/>
              <a:gd name="connsiteX2" fmla="*/ 3908522 w 4914973"/>
              <a:gd name="connsiteY2" fmla="*/ 0 h 5544886"/>
              <a:gd name="connsiteX3" fmla="*/ 4086841 w 4914973"/>
              <a:gd name="connsiteY3" fmla="*/ 1168175 h 5544886"/>
              <a:gd name="connsiteX4" fmla="*/ 4647067 w 4914973"/>
              <a:gd name="connsiteY4" fmla="*/ 4141114 h 5544886"/>
              <a:gd name="connsiteX5" fmla="*/ 4743093 w 4914973"/>
              <a:gd name="connsiteY5" fmla="*/ 5544886 h 5544886"/>
              <a:gd name="connsiteX6" fmla="*/ 625417 w 4914973"/>
              <a:gd name="connsiteY6" fmla="*/ 4408920 h 5544886"/>
              <a:gd name="connsiteX7" fmla="*/ 92 w 4914973"/>
              <a:gd name="connsiteY7" fmla="*/ 3628894 h 5544886"/>
              <a:gd name="connsiteX8" fmla="*/ 7049 w 4914973"/>
              <a:gd name="connsiteY8" fmla="*/ 684478 h 5544886"/>
              <a:gd name="connsiteX0" fmla="*/ 7049 w 4914973"/>
              <a:gd name="connsiteY0" fmla="*/ 684478 h 5544886"/>
              <a:gd name="connsiteX1" fmla="*/ 1371914 w 4914973"/>
              <a:gd name="connsiteY1" fmla="*/ 429757 h 5544886"/>
              <a:gd name="connsiteX2" fmla="*/ 3908522 w 4914973"/>
              <a:gd name="connsiteY2" fmla="*/ 0 h 5544886"/>
              <a:gd name="connsiteX3" fmla="*/ 4086841 w 4914973"/>
              <a:gd name="connsiteY3" fmla="*/ 1168175 h 5544886"/>
              <a:gd name="connsiteX4" fmla="*/ 4647067 w 4914973"/>
              <a:gd name="connsiteY4" fmla="*/ 4141114 h 5544886"/>
              <a:gd name="connsiteX5" fmla="*/ 4743093 w 4914973"/>
              <a:gd name="connsiteY5" fmla="*/ 5544886 h 5544886"/>
              <a:gd name="connsiteX6" fmla="*/ 625417 w 4914973"/>
              <a:gd name="connsiteY6" fmla="*/ 4408920 h 5544886"/>
              <a:gd name="connsiteX7" fmla="*/ 92 w 4914973"/>
              <a:gd name="connsiteY7" fmla="*/ 3628894 h 5544886"/>
              <a:gd name="connsiteX8" fmla="*/ 7049 w 4914973"/>
              <a:gd name="connsiteY8" fmla="*/ 684478 h 5544886"/>
              <a:gd name="connsiteX0" fmla="*/ 7049 w 4743093"/>
              <a:gd name="connsiteY0" fmla="*/ 684478 h 5544886"/>
              <a:gd name="connsiteX1" fmla="*/ 1371914 w 4743093"/>
              <a:gd name="connsiteY1" fmla="*/ 429757 h 5544886"/>
              <a:gd name="connsiteX2" fmla="*/ 3908522 w 4743093"/>
              <a:gd name="connsiteY2" fmla="*/ 0 h 5544886"/>
              <a:gd name="connsiteX3" fmla="*/ 4086841 w 4743093"/>
              <a:gd name="connsiteY3" fmla="*/ 1168175 h 5544886"/>
              <a:gd name="connsiteX4" fmla="*/ 4647067 w 4743093"/>
              <a:gd name="connsiteY4" fmla="*/ 4141114 h 5544886"/>
              <a:gd name="connsiteX5" fmla="*/ 4743093 w 4743093"/>
              <a:gd name="connsiteY5" fmla="*/ 5544886 h 5544886"/>
              <a:gd name="connsiteX6" fmla="*/ 625417 w 4743093"/>
              <a:gd name="connsiteY6" fmla="*/ 4408920 h 5544886"/>
              <a:gd name="connsiteX7" fmla="*/ 92 w 4743093"/>
              <a:gd name="connsiteY7" fmla="*/ 3628894 h 5544886"/>
              <a:gd name="connsiteX8" fmla="*/ 7049 w 4743093"/>
              <a:gd name="connsiteY8" fmla="*/ 684478 h 554488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103155 w 4801811"/>
              <a:gd name="connsiteY3" fmla="*/ 115652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0 w 4806411"/>
              <a:gd name="connsiteY0" fmla="*/ 668165 h 5571926"/>
              <a:gd name="connsiteX1" fmla="*/ 1376514 w 4806411"/>
              <a:gd name="connsiteY1" fmla="*/ 429757 h 5571926"/>
              <a:gd name="connsiteX2" fmla="*/ 3913122 w 4806411"/>
              <a:gd name="connsiteY2" fmla="*/ 0 h 5571926"/>
              <a:gd name="connsiteX3" fmla="*/ 4107755 w 4806411"/>
              <a:gd name="connsiteY3" fmla="*/ 1156525 h 5571926"/>
              <a:gd name="connsiteX4" fmla="*/ 4589680 w 4806411"/>
              <a:gd name="connsiteY4" fmla="*/ 4150891 h 5571926"/>
              <a:gd name="connsiteX5" fmla="*/ 4806411 w 4806411"/>
              <a:gd name="connsiteY5" fmla="*/ 5571926 h 5571926"/>
              <a:gd name="connsiteX6" fmla="*/ 630017 w 4806411"/>
              <a:gd name="connsiteY6" fmla="*/ 4408920 h 5571926"/>
              <a:gd name="connsiteX7" fmla="*/ 4692 w 4806411"/>
              <a:gd name="connsiteY7" fmla="*/ 3628894 h 5571926"/>
              <a:gd name="connsiteX8" fmla="*/ 0 w 4806411"/>
              <a:gd name="connsiteY8" fmla="*/ 668165 h 5571926"/>
              <a:gd name="connsiteX0" fmla="*/ 0 w 4806411"/>
              <a:gd name="connsiteY0" fmla="*/ 668165 h 5571926"/>
              <a:gd name="connsiteX1" fmla="*/ 1376514 w 4806411"/>
              <a:gd name="connsiteY1" fmla="*/ 429757 h 5571926"/>
              <a:gd name="connsiteX2" fmla="*/ 3913122 w 4806411"/>
              <a:gd name="connsiteY2" fmla="*/ 0 h 5571926"/>
              <a:gd name="connsiteX3" fmla="*/ 4107755 w 4806411"/>
              <a:gd name="connsiteY3" fmla="*/ 1156525 h 5571926"/>
              <a:gd name="connsiteX4" fmla="*/ 4589680 w 4806411"/>
              <a:gd name="connsiteY4" fmla="*/ 4150891 h 5571926"/>
              <a:gd name="connsiteX5" fmla="*/ 4806411 w 4806411"/>
              <a:gd name="connsiteY5" fmla="*/ 5571926 h 5571926"/>
              <a:gd name="connsiteX6" fmla="*/ 630017 w 4806411"/>
              <a:gd name="connsiteY6" fmla="*/ 4408920 h 5571926"/>
              <a:gd name="connsiteX7" fmla="*/ 4692 w 4806411"/>
              <a:gd name="connsiteY7" fmla="*/ 3628894 h 5571926"/>
              <a:gd name="connsiteX8" fmla="*/ 0 w 4806411"/>
              <a:gd name="connsiteY8" fmla="*/ 668165 h 5571926"/>
              <a:gd name="connsiteX0" fmla="*/ 0 w 4811997"/>
              <a:gd name="connsiteY0" fmla="*/ 632745 h 5571926"/>
              <a:gd name="connsiteX1" fmla="*/ 1382100 w 4811997"/>
              <a:gd name="connsiteY1" fmla="*/ 429757 h 5571926"/>
              <a:gd name="connsiteX2" fmla="*/ 3918708 w 4811997"/>
              <a:gd name="connsiteY2" fmla="*/ 0 h 5571926"/>
              <a:gd name="connsiteX3" fmla="*/ 4113341 w 4811997"/>
              <a:gd name="connsiteY3" fmla="*/ 1156525 h 5571926"/>
              <a:gd name="connsiteX4" fmla="*/ 4595266 w 4811997"/>
              <a:gd name="connsiteY4" fmla="*/ 4150891 h 5571926"/>
              <a:gd name="connsiteX5" fmla="*/ 4811997 w 4811997"/>
              <a:gd name="connsiteY5" fmla="*/ 5571926 h 5571926"/>
              <a:gd name="connsiteX6" fmla="*/ 635603 w 4811997"/>
              <a:gd name="connsiteY6" fmla="*/ 4408920 h 5571926"/>
              <a:gd name="connsiteX7" fmla="*/ 10278 w 4811997"/>
              <a:gd name="connsiteY7" fmla="*/ 3628894 h 5571926"/>
              <a:gd name="connsiteX8" fmla="*/ 0 w 4811997"/>
              <a:gd name="connsiteY8" fmla="*/ 632745 h 5571926"/>
              <a:gd name="connsiteX0" fmla="*/ 0 w 4815148"/>
              <a:gd name="connsiteY0" fmla="*/ 970 h 5852162"/>
              <a:gd name="connsiteX1" fmla="*/ 1385251 w 4815148"/>
              <a:gd name="connsiteY1" fmla="*/ 709993 h 5852162"/>
              <a:gd name="connsiteX2" fmla="*/ 3921859 w 4815148"/>
              <a:gd name="connsiteY2" fmla="*/ 280236 h 5852162"/>
              <a:gd name="connsiteX3" fmla="*/ 4116492 w 4815148"/>
              <a:gd name="connsiteY3" fmla="*/ 1436761 h 5852162"/>
              <a:gd name="connsiteX4" fmla="*/ 4598417 w 4815148"/>
              <a:gd name="connsiteY4" fmla="*/ 4431127 h 5852162"/>
              <a:gd name="connsiteX5" fmla="*/ 4815148 w 4815148"/>
              <a:gd name="connsiteY5" fmla="*/ 5852162 h 5852162"/>
              <a:gd name="connsiteX6" fmla="*/ 638754 w 4815148"/>
              <a:gd name="connsiteY6" fmla="*/ 4689156 h 5852162"/>
              <a:gd name="connsiteX7" fmla="*/ 13429 w 4815148"/>
              <a:gd name="connsiteY7" fmla="*/ 3909130 h 5852162"/>
              <a:gd name="connsiteX8" fmla="*/ 0 w 4815148"/>
              <a:gd name="connsiteY8" fmla="*/ 970 h 5852162"/>
              <a:gd name="connsiteX0" fmla="*/ 0 w 5251381"/>
              <a:gd name="connsiteY0" fmla="*/ 970 h 5985157"/>
              <a:gd name="connsiteX1" fmla="*/ 1385251 w 5251381"/>
              <a:gd name="connsiteY1" fmla="*/ 709993 h 5985157"/>
              <a:gd name="connsiteX2" fmla="*/ 3921859 w 5251381"/>
              <a:gd name="connsiteY2" fmla="*/ 280236 h 5985157"/>
              <a:gd name="connsiteX3" fmla="*/ 4116492 w 5251381"/>
              <a:gd name="connsiteY3" fmla="*/ 1436761 h 5985157"/>
              <a:gd name="connsiteX4" fmla="*/ 4598417 w 5251381"/>
              <a:gd name="connsiteY4" fmla="*/ 4431127 h 5985157"/>
              <a:gd name="connsiteX5" fmla="*/ 5251381 w 5251381"/>
              <a:gd name="connsiteY5" fmla="*/ 5985157 h 5985157"/>
              <a:gd name="connsiteX6" fmla="*/ 638754 w 5251381"/>
              <a:gd name="connsiteY6" fmla="*/ 4689156 h 5985157"/>
              <a:gd name="connsiteX7" fmla="*/ 13429 w 5251381"/>
              <a:gd name="connsiteY7" fmla="*/ 3909130 h 5985157"/>
              <a:gd name="connsiteX8" fmla="*/ 0 w 5251381"/>
              <a:gd name="connsiteY8" fmla="*/ 970 h 5985157"/>
              <a:gd name="connsiteX0" fmla="*/ 0 w 7142000"/>
              <a:gd name="connsiteY0" fmla="*/ 970 h 5985157"/>
              <a:gd name="connsiteX1" fmla="*/ 1385251 w 7142000"/>
              <a:gd name="connsiteY1" fmla="*/ 709993 h 5985157"/>
              <a:gd name="connsiteX2" fmla="*/ 3921859 w 7142000"/>
              <a:gd name="connsiteY2" fmla="*/ 280236 h 5985157"/>
              <a:gd name="connsiteX3" fmla="*/ 4116492 w 7142000"/>
              <a:gd name="connsiteY3" fmla="*/ 1436761 h 5985157"/>
              <a:gd name="connsiteX4" fmla="*/ 7140180 w 7142000"/>
              <a:gd name="connsiteY4" fmla="*/ 5468680 h 5985157"/>
              <a:gd name="connsiteX5" fmla="*/ 5251381 w 7142000"/>
              <a:gd name="connsiteY5" fmla="*/ 5985157 h 5985157"/>
              <a:gd name="connsiteX6" fmla="*/ 638754 w 7142000"/>
              <a:gd name="connsiteY6" fmla="*/ 4689156 h 5985157"/>
              <a:gd name="connsiteX7" fmla="*/ 13429 w 7142000"/>
              <a:gd name="connsiteY7" fmla="*/ 3909130 h 5985157"/>
              <a:gd name="connsiteX8" fmla="*/ 0 w 7142000"/>
              <a:gd name="connsiteY8" fmla="*/ 970 h 5985157"/>
              <a:gd name="connsiteX0" fmla="*/ 0 w 7142699"/>
              <a:gd name="connsiteY0" fmla="*/ 970 h 5985157"/>
              <a:gd name="connsiteX1" fmla="*/ 1385251 w 7142699"/>
              <a:gd name="connsiteY1" fmla="*/ 709993 h 5985157"/>
              <a:gd name="connsiteX2" fmla="*/ 3921859 w 7142699"/>
              <a:gd name="connsiteY2" fmla="*/ 280236 h 5985157"/>
              <a:gd name="connsiteX3" fmla="*/ 4116492 w 7142699"/>
              <a:gd name="connsiteY3" fmla="*/ 1436761 h 5985157"/>
              <a:gd name="connsiteX4" fmla="*/ 7140180 w 7142699"/>
              <a:gd name="connsiteY4" fmla="*/ 5468680 h 5985157"/>
              <a:gd name="connsiteX5" fmla="*/ 5251381 w 7142699"/>
              <a:gd name="connsiteY5" fmla="*/ 5985157 h 5985157"/>
              <a:gd name="connsiteX6" fmla="*/ 638754 w 7142699"/>
              <a:gd name="connsiteY6" fmla="*/ 4689156 h 5985157"/>
              <a:gd name="connsiteX7" fmla="*/ 13429 w 7142699"/>
              <a:gd name="connsiteY7" fmla="*/ 3909130 h 5985157"/>
              <a:gd name="connsiteX8" fmla="*/ 0 w 7142699"/>
              <a:gd name="connsiteY8" fmla="*/ 970 h 5985157"/>
              <a:gd name="connsiteX0" fmla="*/ 0 w 7126524"/>
              <a:gd name="connsiteY0" fmla="*/ 970 h 5985157"/>
              <a:gd name="connsiteX1" fmla="*/ 1385251 w 7126524"/>
              <a:gd name="connsiteY1" fmla="*/ 709993 h 5985157"/>
              <a:gd name="connsiteX2" fmla="*/ 3921859 w 7126524"/>
              <a:gd name="connsiteY2" fmla="*/ 280236 h 5985157"/>
              <a:gd name="connsiteX3" fmla="*/ 4116492 w 7126524"/>
              <a:gd name="connsiteY3" fmla="*/ 1436761 h 5985157"/>
              <a:gd name="connsiteX4" fmla="*/ 7123978 w 7126524"/>
              <a:gd name="connsiteY4" fmla="*/ 5559136 h 5985157"/>
              <a:gd name="connsiteX5" fmla="*/ 5251381 w 7126524"/>
              <a:gd name="connsiteY5" fmla="*/ 5985157 h 5985157"/>
              <a:gd name="connsiteX6" fmla="*/ 638754 w 7126524"/>
              <a:gd name="connsiteY6" fmla="*/ 4689156 h 5985157"/>
              <a:gd name="connsiteX7" fmla="*/ 13429 w 7126524"/>
              <a:gd name="connsiteY7" fmla="*/ 3909130 h 5985157"/>
              <a:gd name="connsiteX8" fmla="*/ 0 w 7126524"/>
              <a:gd name="connsiteY8" fmla="*/ 970 h 5985157"/>
              <a:gd name="connsiteX0" fmla="*/ 0 w 7123978"/>
              <a:gd name="connsiteY0" fmla="*/ 970 h 5985157"/>
              <a:gd name="connsiteX1" fmla="*/ 1385251 w 7123978"/>
              <a:gd name="connsiteY1" fmla="*/ 709993 h 5985157"/>
              <a:gd name="connsiteX2" fmla="*/ 3921859 w 7123978"/>
              <a:gd name="connsiteY2" fmla="*/ 280236 h 5985157"/>
              <a:gd name="connsiteX3" fmla="*/ 4116492 w 7123978"/>
              <a:gd name="connsiteY3" fmla="*/ 1436761 h 5985157"/>
              <a:gd name="connsiteX4" fmla="*/ 7123978 w 7123978"/>
              <a:gd name="connsiteY4" fmla="*/ 5559136 h 5985157"/>
              <a:gd name="connsiteX5" fmla="*/ 5251381 w 7123978"/>
              <a:gd name="connsiteY5" fmla="*/ 5985157 h 5985157"/>
              <a:gd name="connsiteX6" fmla="*/ 638754 w 7123978"/>
              <a:gd name="connsiteY6" fmla="*/ 4689156 h 5985157"/>
              <a:gd name="connsiteX7" fmla="*/ 13429 w 7123978"/>
              <a:gd name="connsiteY7" fmla="*/ 3909130 h 5985157"/>
              <a:gd name="connsiteX8" fmla="*/ 0 w 7123978"/>
              <a:gd name="connsiteY8" fmla="*/ 970 h 5985157"/>
              <a:gd name="connsiteX0" fmla="*/ 0 w 7123978"/>
              <a:gd name="connsiteY0" fmla="*/ 970 h 5985157"/>
              <a:gd name="connsiteX1" fmla="*/ 1385251 w 7123978"/>
              <a:gd name="connsiteY1" fmla="*/ 709993 h 5985157"/>
              <a:gd name="connsiteX2" fmla="*/ 3921859 w 7123978"/>
              <a:gd name="connsiteY2" fmla="*/ 280236 h 5985157"/>
              <a:gd name="connsiteX3" fmla="*/ 4116492 w 7123978"/>
              <a:gd name="connsiteY3" fmla="*/ 1436761 h 5985157"/>
              <a:gd name="connsiteX4" fmla="*/ 7123978 w 7123978"/>
              <a:gd name="connsiteY4" fmla="*/ 5559136 h 5985157"/>
              <a:gd name="connsiteX5" fmla="*/ 5251381 w 7123978"/>
              <a:gd name="connsiteY5" fmla="*/ 5985157 h 5985157"/>
              <a:gd name="connsiteX6" fmla="*/ 638754 w 7123978"/>
              <a:gd name="connsiteY6" fmla="*/ 4689156 h 5985157"/>
              <a:gd name="connsiteX7" fmla="*/ 13429 w 7123978"/>
              <a:gd name="connsiteY7" fmla="*/ 3909130 h 5985157"/>
              <a:gd name="connsiteX8" fmla="*/ 0 w 7123978"/>
              <a:gd name="connsiteY8" fmla="*/ 970 h 5985157"/>
              <a:gd name="connsiteX0" fmla="*/ 0 w 7123978"/>
              <a:gd name="connsiteY0" fmla="*/ 1335477 h 7319664"/>
              <a:gd name="connsiteX1" fmla="*/ 1385251 w 7123978"/>
              <a:gd name="connsiteY1" fmla="*/ 2044500 h 7319664"/>
              <a:gd name="connsiteX2" fmla="*/ 3921859 w 7123978"/>
              <a:gd name="connsiteY2" fmla="*/ 1614743 h 7319664"/>
              <a:gd name="connsiteX3" fmla="*/ 5227147 w 7123978"/>
              <a:gd name="connsiteY3" fmla="*/ 57807 h 7319664"/>
              <a:gd name="connsiteX4" fmla="*/ 7123978 w 7123978"/>
              <a:gd name="connsiteY4" fmla="*/ 6893643 h 7319664"/>
              <a:gd name="connsiteX5" fmla="*/ 5251381 w 7123978"/>
              <a:gd name="connsiteY5" fmla="*/ 7319664 h 7319664"/>
              <a:gd name="connsiteX6" fmla="*/ 638754 w 7123978"/>
              <a:gd name="connsiteY6" fmla="*/ 6023663 h 7319664"/>
              <a:gd name="connsiteX7" fmla="*/ 13429 w 7123978"/>
              <a:gd name="connsiteY7" fmla="*/ 5243637 h 7319664"/>
              <a:gd name="connsiteX8" fmla="*/ 0 w 7123978"/>
              <a:gd name="connsiteY8" fmla="*/ 1335477 h 7319664"/>
              <a:gd name="connsiteX0" fmla="*/ 0 w 7123978"/>
              <a:gd name="connsiteY0" fmla="*/ 1335477 h 7319664"/>
              <a:gd name="connsiteX1" fmla="*/ 1385251 w 7123978"/>
              <a:gd name="connsiteY1" fmla="*/ 2044500 h 7319664"/>
              <a:gd name="connsiteX2" fmla="*/ 3921859 w 7123978"/>
              <a:gd name="connsiteY2" fmla="*/ 1614743 h 7319664"/>
              <a:gd name="connsiteX3" fmla="*/ 5227147 w 7123978"/>
              <a:gd name="connsiteY3" fmla="*/ 57807 h 7319664"/>
              <a:gd name="connsiteX4" fmla="*/ 7123978 w 7123978"/>
              <a:gd name="connsiteY4" fmla="*/ 6893643 h 7319664"/>
              <a:gd name="connsiteX5" fmla="*/ 5251381 w 7123978"/>
              <a:gd name="connsiteY5" fmla="*/ 7319664 h 7319664"/>
              <a:gd name="connsiteX6" fmla="*/ 638754 w 7123978"/>
              <a:gd name="connsiteY6" fmla="*/ 6023663 h 7319664"/>
              <a:gd name="connsiteX7" fmla="*/ 13429 w 7123978"/>
              <a:gd name="connsiteY7" fmla="*/ 5243637 h 7319664"/>
              <a:gd name="connsiteX8" fmla="*/ 0 w 7123978"/>
              <a:gd name="connsiteY8" fmla="*/ 1335477 h 7319664"/>
              <a:gd name="connsiteX0" fmla="*/ 0 w 7123978"/>
              <a:gd name="connsiteY0" fmla="*/ 1383354 h 7367541"/>
              <a:gd name="connsiteX1" fmla="*/ 1385251 w 7123978"/>
              <a:gd name="connsiteY1" fmla="*/ 2092377 h 7367541"/>
              <a:gd name="connsiteX2" fmla="*/ 3648260 w 7123978"/>
              <a:gd name="connsiteY2" fmla="*/ 471178 h 7367541"/>
              <a:gd name="connsiteX3" fmla="*/ 5227147 w 7123978"/>
              <a:gd name="connsiteY3" fmla="*/ 105684 h 7367541"/>
              <a:gd name="connsiteX4" fmla="*/ 7123978 w 7123978"/>
              <a:gd name="connsiteY4" fmla="*/ 6941520 h 7367541"/>
              <a:gd name="connsiteX5" fmla="*/ 5251381 w 7123978"/>
              <a:gd name="connsiteY5" fmla="*/ 7367541 h 7367541"/>
              <a:gd name="connsiteX6" fmla="*/ 638754 w 7123978"/>
              <a:gd name="connsiteY6" fmla="*/ 6071540 h 7367541"/>
              <a:gd name="connsiteX7" fmla="*/ 13429 w 7123978"/>
              <a:gd name="connsiteY7" fmla="*/ 5291514 h 7367541"/>
              <a:gd name="connsiteX8" fmla="*/ 0 w 7123978"/>
              <a:gd name="connsiteY8" fmla="*/ 1383354 h 7367541"/>
              <a:gd name="connsiteX0" fmla="*/ 0 w 7123978"/>
              <a:gd name="connsiteY0" fmla="*/ 1421148 h 7405335"/>
              <a:gd name="connsiteX1" fmla="*/ 1385251 w 7123978"/>
              <a:gd name="connsiteY1" fmla="*/ 2130171 h 7405335"/>
              <a:gd name="connsiteX2" fmla="*/ 3648260 w 7123978"/>
              <a:gd name="connsiteY2" fmla="*/ 508972 h 7405335"/>
              <a:gd name="connsiteX3" fmla="*/ 5227147 w 7123978"/>
              <a:gd name="connsiteY3" fmla="*/ 143478 h 7405335"/>
              <a:gd name="connsiteX4" fmla="*/ 7123978 w 7123978"/>
              <a:gd name="connsiteY4" fmla="*/ 6979314 h 7405335"/>
              <a:gd name="connsiteX5" fmla="*/ 5251381 w 7123978"/>
              <a:gd name="connsiteY5" fmla="*/ 7405335 h 7405335"/>
              <a:gd name="connsiteX6" fmla="*/ 638754 w 7123978"/>
              <a:gd name="connsiteY6" fmla="*/ 6109334 h 7405335"/>
              <a:gd name="connsiteX7" fmla="*/ 13429 w 7123978"/>
              <a:gd name="connsiteY7" fmla="*/ 5329308 h 7405335"/>
              <a:gd name="connsiteX8" fmla="*/ 0 w 7123978"/>
              <a:gd name="connsiteY8" fmla="*/ 1421148 h 7405335"/>
              <a:gd name="connsiteX0" fmla="*/ 0 w 7123978"/>
              <a:gd name="connsiteY0" fmla="*/ 1277670 h 7261857"/>
              <a:gd name="connsiteX1" fmla="*/ 1385251 w 7123978"/>
              <a:gd name="connsiteY1" fmla="*/ 1986693 h 7261857"/>
              <a:gd name="connsiteX2" fmla="*/ 3648260 w 7123978"/>
              <a:gd name="connsiteY2" fmla="*/ 365494 h 7261857"/>
              <a:gd name="connsiteX3" fmla="*/ 5227147 w 7123978"/>
              <a:gd name="connsiteY3" fmla="*/ 0 h 7261857"/>
              <a:gd name="connsiteX4" fmla="*/ 7123978 w 7123978"/>
              <a:gd name="connsiteY4" fmla="*/ 6835836 h 7261857"/>
              <a:gd name="connsiteX5" fmla="*/ 5251381 w 7123978"/>
              <a:gd name="connsiteY5" fmla="*/ 7261857 h 7261857"/>
              <a:gd name="connsiteX6" fmla="*/ 638754 w 7123978"/>
              <a:gd name="connsiteY6" fmla="*/ 5965856 h 7261857"/>
              <a:gd name="connsiteX7" fmla="*/ 13429 w 7123978"/>
              <a:gd name="connsiteY7" fmla="*/ 5185830 h 7261857"/>
              <a:gd name="connsiteX8" fmla="*/ 0 w 7123978"/>
              <a:gd name="connsiteY8" fmla="*/ 1277670 h 7261857"/>
              <a:gd name="connsiteX0" fmla="*/ 0 w 7123978"/>
              <a:gd name="connsiteY0" fmla="*/ 1277670 h 7261857"/>
              <a:gd name="connsiteX1" fmla="*/ 1446142 w 7123978"/>
              <a:gd name="connsiteY1" fmla="*/ 905211 h 7261857"/>
              <a:gd name="connsiteX2" fmla="*/ 3648260 w 7123978"/>
              <a:gd name="connsiteY2" fmla="*/ 365494 h 7261857"/>
              <a:gd name="connsiteX3" fmla="*/ 5227147 w 7123978"/>
              <a:gd name="connsiteY3" fmla="*/ 0 h 7261857"/>
              <a:gd name="connsiteX4" fmla="*/ 7123978 w 7123978"/>
              <a:gd name="connsiteY4" fmla="*/ 6835836 h 7261857"/>
              <a:gd name="connsiteX5" fmla="*/ 5251381 w 7123978"/>
              <a:gd name="connsiteY5" fmla="*/ 7261857 h 7261857"/>
              <a:gd name="connsiteX6" fmla="*/ 638754 w 7123978"/>
              <a:gd name="connsiteY6" fmla="*/ 5965856 h 7261857"/>
              <a:gd name="connsiteX7" fmla="*/ 13429 w 7123978"/>
              <a:gd name="connsiteY7" fmla="*/ 5185830 h 7261857"/>
              <a:gd name="connsiteX8" fmla="*/ 0 w 7123978"/>
              <a:gd name="connsiteY8" fmla="*/ 1277670 h 7261857"/>
              <a:gd name="connsiteX0" fmla="*/ 0 w 7126276"/>
              <a:gd name="connsiteY0" fmla="*/ 1069043 h 7261857"/>
              <a:gd name="connsiteX1" fmla="*/ 1448440 w 7126276"/>
              <a:gd name="connsiteY1" fmla="*/ 905211 h 7261857"/>
              <a:gd name="connsiteX2" fmla="*/ 3650558 w 7126276"/>
              <a:gd name="connsiteY2" fmla="*/ 365494 h 7261857"/>
              <a:gd name="connsiteX3" fmla="*/ 5229445 w 7126276"/>
              <a:gd name="connsiteY3" fmla="*/ 0 h 7261857"/>
              <a:gd name="connsiteX4" fmla="*/ 7126276 w 7126276"/>
              <a:gd name="connsiteY4" fmla="*/ 6835836 h 7261857"/>
              <a:gd name="connsiteX5" fmla="*/ 5253679 w 7126276"/>
              <a:gd name="connsiteY5" fmla="*/ 7261857 h 7261857"/>
              <a:gd name="connsiteX6" fmla="*/ 641052 w 7126276"/>
              <a:gd name="connsiteY6" fmla="*/ 5965856 h 7261857"/>
              <a:gd name="connsiteX7" fmla="*/ 15727 w 7126276"/>
              <a:gd name="connsiteY7" fmla="*/ 5185830 h 7261857"/>
              <a:gd name="connsiteX8" fmla="*/ 0 w 7126276"/>
              <a:gd name="connsiteY8" fmla="*/ 1069043 h 7261857"/>
              <a:gd name="connsiteX0" fmla="*/ 0 w 7126276"/>
              <a:gd name="connsiteY0" fmla="*/ 1069043 h 7261857"/>
              <a:gd name="connsiteX1" fmla="*/ 1458534 w 7126276"/>
              <a:gd name="connsiteY1" fmla="*/ 760713 h 7261857"/>
              <a:gd name="connsiteX2" fmla="*/ 3650558 w 7126276"/>
              <a:gd name="connsiteY2" fmla="*/ 365494 h 7261857"/>
              <a:gd name="connsiteX3" fmla="*/ 5229445 w 7126276"/>
              <a:gd name="connsiteY3" fmla="*/ 0 h 7261857"/>
              <a:gd name="connsiteX4" fmla="*/ 7126276 w 7126276"/>
              <a:gd name="connsiteY4" fmla="*/ 6835836 h 7261857"/>
              <a:gd name="connsiteX5" fmla="*/ 5253679 w 7126276"/>
              <a:gd name="connsiteY5" fmla="*/ 7261857 h 7261857"/>
              <a:gd name="connsiteX6" fmla="*/ 641052 w 7126276"/>
              <a:gd name="connsiteY6" fmla="*/ 5965856 h 7261857"/>
              <a:gd name="connsiteX7" fmla="*/ 15727 w 7126276"/>
              <a:gd name="connsiteY7" fmla="*/ 5185830 h 7261857"/>
              <a:gd name="connsiteX8" fmla="*/ 0 w 7126276"/>
              <a:gd name="connsiteY8" fmla="*/ 1069043 h 7261857"/>
              <a:gd name="connsiteX0" fmla="*/ 0 w 7126276"/>
              <a:gd name="connsiteY0" fmla="*/ 1060546 h 7253360"/>
              <a:gd name="connsiteX1" fmla="*/ 1458534 w 7126276"/>
              <a:gd name="connsiteY1" fmla="*/ 752216 h 7253360"/>
              <a:gd name="connsiteX2" fmla="*/ 3650558 w 7126276"/>
              <a:gd name="connsiteY2" fmla="*/ 356997 h 7253360"/>
              <a:gd name="connsiteX3" fmla="*/ 5386305 w 7126276"/>
              <a:gd name="connsiteY3" fmla="*/ 0 h 7253360"/>
              <a:gd name="connsiteX4" fmla="*/ 7126276 w 7126276"/>
              <a:gd name="connsiteY4" fmla="*/ 6827339 h 7253360"/>
              <a:gd name="connsiteX5" fmla="*/ 5253679 w 7126276"/>
              <a:gd name="connsiteY5" fmla="*/ 7253360 h 7253360"/>
              <a:gd name="connsiteX6" fmla="*/ 641052 w 7126276"/>
              <a:gd name="connsiteY6" fmla="*/ 5957359 h 7253360"/>
              <a:gd name="connsiteX7" fmla="*/ 15727 w 7126276"/>
              <a:gd name="connsiteY7" fmla="*/ 5177333 h 7253360"/>
              <a:gd name="connsiteX8" fmla="*/ 0 w 7126276"/>
              <a:gd name="connsiteY8" fmla="*/ 1060546 h 7253360"/>
              <a:gd name="connsiteX0" fmla="*/ 0 w 7112690"/>
              <a:gd name="connsiteY0" fmla="*/ 614439 h 7253360"/>
              <a:gd name="connsiteX1" fmla="*/ 1444948 w 7112690"/>
              <a:gd name="connsiteY1" fmla="*/ 752216 h 7253360"/>
              <a:gd name="connsiteX2" fmla="*/ 3636972 w 7112690"/>
              <a:gd name="connsiteY2" fmla="*/ 356997 h 7253360"/>
              <a:gd name="connsiteX3" fmla="*/ 5372719 w 7112690"/>
              <a:gd name="connsiteY3" fmla="*/ 0 h 7253360"/>
              <a:gd name="connsiteX4" fmla="*/ 7112690 w 7112690"/>
              <a:gd name="connsiteY4" fmla="*/ 6827339 h 7253360"/>
              <a:gd name="connsiteX5" fmla="*/ 5240093 w 7112690"/>
              <a:gd name="connsiteY5" fmla="*/ 7253360 h 7253360"/>
              <a:gd name="connsiteX6" fmla="*/ 627466 w 7112690"/>
              <a:gd name="connsiteY6" fmla="*/ 5957359 h 7253360"/>
              <a:gd name="connsiteX7" fmla="*/ 2141 w 7112690"/>
              <a:gd name="connsiteY7" fmla="*/ 5177333 h 7253360"/>
              <a:gd name="connsiteX8" fmla="*/ 0 w 7112690"/>
              <a:gd name="connsiteY8" fmla="*/ 614439 h 7253360"/>
              <a:gd name="connsiteX0" fmla="*/ 0 w 7112690"/>
              <a:gd name="connsiteY0" fmla="*/ 614439 h 7253360"/>
              <a:gd name="connsiteX1" fmla="*/ 1500925 w 7112690"/>
              <a:gd name="connsiteY1" fmla="*/ 353354 h 7253360"/>
              <a:gd name="connsiteX2" fmla="*/ 3636972 w 7112690"/>
              <a:gd name="connsiteY2" fmla="*/ 356997 h 7253360"/>
              <a:gd name="connsiteX3" fmla="*/ 5372719 w 7112690"/>
              <a:gd name="connsiteY3" fmla="*/ 0 h 7253360"/>
              <a:gd name="connsiteX4" fmla="*/ 7112690 w 7112690"/>
              <a:gd name="connsiteY4" fmla="*/ 6827339 h 7253360"/>
              <a:gd name="connsiteX5" fmla="*/ 5240093 w 7112690"/>
              <a:gd name="connsiteY5" fmla="*/ 7253360 h 7253360"/>
              <a:gd name="connsiteX6" fmla="*/ 627466 w 7112690"/>
              <a:gd name="connsiteY6" fmla="*/ 5957359 h 7253360"/>
              <a:gd name="connsiteX7" fmla="*/ 2141 w 7112690"/>
              <a:gd name="connsiteY7" fmla="*/ 5177333 h 7253360"/>
              <a:gd name="connsiteX8" fmla="*/ 0 w 7112690"/>
              <a:gd name="connsiteY8" fmla="*/ 614439 h 7253360"/>
              <a:gd name="connsiteX0" fmla="*/ 0 w 7112690"/>
              <a:gd name="connsiteY0" fmla="*/ 744185 h 7383106"/>
              <a:gd name="connsiteX1" fmla="*/ 1500925 w 7112690"/>
              <a:gd name="connsiteY1" fmla="*/ 483100 h 7383106"/>
              <a:gd name="connsiteX2" fmla="*/ 3759504 w 7112690"/>
              <a:gd name="connsiteY2" fmla="*/ 30672 h 7383106"/>
              <a:gd name="connsiteX3" fmla="*/ 5372719 w 7112690"/>
              <a:gd name="connsiteY3" fmla="*/ 129746 h 7383106"/>
              <a:gd name="connsiteX4" fmla="*/ 7112690 w 7112690"/>
              <a:gd name="connsiteY4" fmla="*/ 6957085 h 7383106"/>
              <a:gd name="connsiteX5" fmla="*/ 5240093 w 7112690"/>
              <a:gd name="connsiteY5" fmla="*/ 7383106 h 7383106"/>
              <a:gd name="connsiteX6" fmla="*/ 627466 w 7112690"/>
              <a:gd name="connsiteY6" fmla="*/ 6087105 h 7383106"/>
              <a:gd name="connsiteX7" fmla="*/ 2141 w 7112690"/>
              <a:gd name="connsiteY7" fmla="*/ 5307079 h 7383106"/>
              <a:gd name="connsiteX8" fmla="*/ 0 w 7112690"/>
              <a:gd name="connsiteY8" fmla="*/ 744185 h 7383106"/>
              <a:gd name="connsiteX0" fmla="*/ 0 w 7112690"/>
              <a:gd name="connsiteY0" fmla="*/ 970296 h 7609217"/>
              <a:gd name="connsiteX1" fmla="*/ 1500925 w 7112690"/>
              <a:gd name="connsiteY1" fmla="*/ 709211 h 7609217"/>
              <a:gd name="connsiteX2" fmla="*/ 3759504 w 7112690"/>
              <a:gd name="connsiteY2" fmla="*/ 256783 h 7609217"/>
              <a:gd name="connsiteX3" fmla="*/ 5148742 w 7112690"/>
              <a:gd name="connsiteY3" fmla="*/ 0 h 7609217"/>
              <a:gd name="connsiteX4" fmla="*/ 7112690 w 7112690"/>
              <a:gd name="connsiteY4" fmla="*/ 7183196 h 7609217"/>
              <a:gd name="connsiteX5" fmla="*/ 5240093 w 7112690"/>
              <a:gd name="connsiteY5" fmla="*/ 7609217 h 7609217"/>
              <a:gd name="connsiteX6" fmla="*/ 627466 w 7112690"/>
              <a:gd name="connsiteY6" fmla="*/ 6313216 h 7609217"/>
              <a:gd name="connsiteX7" fmla="*/ 2141 w 7112690"/>
              <a:gd name="connsiteY7" fmla="*/ 5533190 h 7609217"/>
              <a:gd name="connsiteX8" fmla="*/ 0 w 7112690"/>
              <a:gd name="connsiteY8" fmla="*/ 970296 h 7609217"/>
              <a:gd name="connsiteX0" fmla="*/ 0 w 7112690"/>
              <a:gd name="connsiteY0" fmla="*/ 1300335 h 7939256"/>
              <a:gd name="connsiteX1" fmla="*/ 1500925 w 7112690"/>
              <a:gd name="connsiteY1" fmla="*/ 1039250 h 7939256"/>
              <a:gd name="connsiteX2" fmla="*/ 3759504 w 7112690"/>
              <a:gd name="connsiteY2" fmla="*/ 586822 h 7939256"/>
              <a:gd name="connsiteX3" fmla="*/ 5997843 w 7112690"/>
              <a:gd name="connsiteY3" fmla="*/ 0 h 7939256"/>
              <a:gd name="connsiteX4" fmla="*/ 7112690 w 7112690"/>
              <a:gd name="connsiteY4" fmla="*/ 7513235 h 7939256"/>
              <a:gd name="connsiteX5" fmla="*/ 5240093 w 7112690"/>
              <a:gd name="connsiteY5" fmla="*/ 7939256 h 7939256"/>
              <a:gd name="connsiteX6" fmla="*/ 627466 w 7112690"/>
              <a:gd name="connsiteY6" fmla="*/ 6643255 h 7939256"/>
              <a:gd name="connsiteX7" fmla="*/ 2141 w 7112690"/>
              <a:gd name="connsiteY7" fmla="*/ 5863229 h 7939256"/>
              <a:gd name="connsiteX8" fmla="*/ 0 w 7112690"/>
              <a:gd name="connsiteY8" fmla="*/ 1300335 h 7939256"/>
              <a:gd name="connsiteX0" fmla="*/ 0 w 7548555"/>
              <a:gd name="connsiteY0" fmla="*/ 1300335 h 7939256"/>
              <a:gd name="connsiteX1" fmla="*/ 1500925 w 7548555"/>
              <a:gd name="connsiteY1" fmla="*/ 1039250 h 7939256"/>
              <a:gd name="connsiteX2" fmla="*/ 3759504 w 7548555"/>
              <a:gd name="connsiteY2" fmla="*/ 586822 h 7939256"/>
              <a:gd name="connsiteX3" fmla="*/ 5997843 w 7548555"/>
              <a:gd name="connsiteY3" fmla="*/ 0 h 7939256"/>
              <a:gd name="connsiteX4" fmla="*/ 7548555 w 7548555"/>
              <a:gd name="connsiteY4" fmla="*/ 7382913 h 7939256"/>
              <a:gd name="connsiteX5" fmla="*/ 5240093 w 7548555"/>
              <a:gd name="connsiteY5" fmla="*/ 7939256 h 7939256"/>
              <a:gd name="connsiteX6" fmla="*/ 627466 w 7548555"/>
              <a:gd name="connsiteY6" fmla="*/ 6643255 h 7939256"/>
              <a:gd name="connsiteX7" fmla="*/ 2141 w 7548555"/>
              <a:gd name="connsiteY7" fmla="*/ 5863229 h 7939256"/>
              <a:gd name="connsiteX8" fmla="*/ 0 w 7548555"/>
              <a:gd name="connsiteY8" fmla="*/ 1300335 h 7939256"/>
              <a:gd name="connsiteX0" fmla="*/ 0 w 7548555"/>
              <a:gd name="connsiteY0" fmla="*/ 1300335 h 7414384"/>
              <a:gd name="connsiteX1" fmla="*/ 1500925 w 7548555"/>
              <a:gd name="connsiteY1" fmla="*/ 1039250 h 7414384"/>
              <a:gd name="connsiteX2" fmla="*/ 3759504 w 7548555"/>
              <a:gd name="connsiteY2" fmla="*/ 586822 h 7414384"/>
              <a:gd name="connsiteX3" fmla="*/ 5997843 w 7548555"/>
              <a:gd name="connsiteY3" fmla="*/ 0 h 7414384"/>
              <a:gd name="connsiteX4" fmla="*/ 7548555 w 7548555"/>
              <a:gd name="connsiteY4" fmla="*/ 7382913 h 7414384"/>
              <a:gd name="connsiteX5" fmla="*/ 2788687 w 7548555"/>
              <a:gd name="connsiteY5" fmla="*/ 7255605 h 7414384"/>
              <a:gd name="connsiteX6" fmla="*/ 627466 w 7548555"/>
              <a:gd name="connsiteY6" fmla="*/ 6643255 h 7414384"/>
              <a:gd name="connsiteX7" fmla="*/ 2141 w 7548555"/>
              <a:gd name="connsiteY7" fmla="*/ 5863229 h 7414384"/>
              <a:gd name="connsiteX8" fmla="*/ 0 w 7548555"/>
              <a:gd name="connsiteY8" fmla="*/ 1300335 h 7414384"/>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5203"/>
              <a:gd name="connsiteY0" fmla="*/ 1300335 h 7255605"/>
              <a:gd name="connsiteX1" fmla="*/ 1500925 w 6065203"/>
              <a:gd name="connsiteY1" fmla="*/ 1039250 h 7255605"/>
              <a:gd name="connsiteX2" fmla="*/ 3759504 w 6065203"/>
              <a:gd name="connsiteY2" fmla="*/ 586822 h 7255605"/>
              <a:gd name="connsiteX3" fmla="*/ 5997843 w 6065203"/>
              <a:gd name="connsiteY3" fmla="*/ 0 h 7255605"/>
              <a:gd name="connsiteX4" fmla="*/ 5602670 w 6065203"/>
              <a:gd name="connsiteY4" fmla="*/ 5205187 h 7255605"/>
              <a:gd name="connsiteX5" fmla="*/ 2788687 w 6065203"/>
              <a:gd name="connsiteY5" fmla="*/ 7255605 h 7255605"/>
              <a:gd name="connsiteX6" fmla="*/ 627466 w 6065203"/>
              <a:gd name="connsiteY6" fmla="*/ 6643255 h 7255605"/>
              <a:gd name="connsiteX7" fmla="*/ 2141 w 6065203"/>
              <a:gd name="connsiteY7" fmla="*/ 5863229 h 7255605"/>
              <a:gd name="connsiteX8" fmla="*/ 0 w 6065203"/>
              <a:gd name="connsiteY8" fmla="*/ 1300335 h 7255605"/>
              <a:gd name="connsiteX0" fmla="*/ 0 w 6064862"/>
              <a:gd name="connsiteY0" fmla="*/ 3441227 h 7255605"/>
              <a:gd name="connsiteX1" fmla="*/ 1500584 w 6064862"/>
              <a:gd name="connsiteY1" fmla="*/ 1039250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1500584 w 6064862"/>
              <a:gd name="connsiteY1" fmla="*/ 1039250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612042 w 6064862"/>
              <a:gd name="connsiteY2" fmla="*/ 245420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76570 w 5621174"/>
              <a:gd name="connsiteY3" fmla="*/ 2243482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76570 w 5621174"/>
              <a:gd name="connsiteY3" fmla="*/ 2243482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64264 h 5878642"/>
              <a:gd name="connsiteX1" fmla="*/ 2818673 w 5621174"/>
              <a:gd name="connsiteY1" fmla="*/ 0 h 5878642"/>
              <a:gd name="connsiteX2" fmla="*/ 3612042 w 5621174"/>
              <a:gd name="connsiteY2" fmla="*/ 1077239 h 5878642"/>
              <a:gd name="connsiteX3" fmla="*/ 4476570 w 5621174"/>
              <a:gd name="connsiteY3" fmla="*/ 2260486 h 5878642"/>
              <a:gd name="connsiteX4" fmla="*/ 5621174 w 5621174"/>
              <a:gd name="connsiteY4" fmla="*/ 3825012 h 5878642"/>
              <a:gd name="connsiteX5" fmla="*/ 2788346 w 5621174"/>
              <a:gd name="connsiteY5" fmla="*/ 5878642 h 5878642"/>
              <a:gd name="connsiteX6" fmla="*/ 627125 w 5621174"/>
              <a:gd name="connsiteY6" fmla="*/ 5266292 h 5878642"/>
              <a:gd name="connsiteX7" fmla="*/ 1800 w 5621174"/>
              <a:gd name="connsiteY7" fmla="*/ 4486266 h 5878642"/>
              <a:gd name="connsiteX8" fmla="*/ 0 w 5621174"/>
              <a:gd name="connsiteY8" fmla="*/ 2064264 h 58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1174" h="5878642">
                <a:moveTo>
                  <a:pt x="0" y="2064264"/>
                </a:moveTo>
                <a:cubicBezTo>
                  <a:pt x="201285" y="1903658"/>
                  <a:pt x="2633981" y="97680"/>
                  <a:pt x="2818673" y="0"/>
                </a:cubicBezTo>
                <a:lnTo>
                  <a:pt x="3612042" y="1077239"/>
                </a:lnTo>
                <a:cubicBezTo>
                  <a:pt x="3803722" y="1375970"/>
                  <a:pt x="4097278" y="1689534"/>
                  <a:pt x="4476570" y="2260486"/>
                </a:cubicBezTo>
                <a:cubicBezTo>
                  <a:pt x="4902446" y="2857679"/>
                  <a:pt x="4951946" y="2898630"/>
                  <a:pt x="5621174" y="3825012"/>
                </a:cubicBezTo>
                <a:cubicBezTo>
                  <a:pt x="5525831" y="3909693"/>
                  <a:pt x="3168427" y="5622436"/>
                  <a:pt x="2788346" y="5878642"/>
                </a:cubicBezTo>
                <a:lnTo>
                  <a:pt x="627125" y="5266292"/>
                </a:lnTo>
                <a:cubicBezTo>
                  <a:pt x="315098" y="5192210"/>
                  <a:pt x="1800" y="4922741"/>
                  <a:pt x="1800" y="4486266"/>
                </a:cubicBezTo>
                <a:cubicBezTo>
                  <a:pt x="702" y="3502308"/>
                  <a:pt x="1098" y="3048222"/>
                  <a:pt x="0" y="2064264"/>
                </a:cubicBezTo>
                <a:close/>
              </a:path>
            </a:pathLst>
          </a:custGeom>
          <a:solidFill>
            <a:srgbClr val="005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000">
              <a:solidFill>
                <a:srgbClr val="C00000"/>
              </a:solidFill>
            </a:endParaRPr>
          </a:p>
        </p:txBody>
      </p:sp>
      <p:cxnSp>
        <p:nvCxnSpPr>
          <p:cNvPr id="26" name="Straight Connector 25">
            <a:extLst>
              <a:ext uri="{FF2B5EF4-FFF2-40B4-BE49-F238E27FC236}">
                <a16:creationId xmlns:a16="http://schemas.microsoft.com/office/drawing/2014/main" id="{37E6BFFD-37D9-455B-9649-6B9068FD3FBC}"/>
              </a:ext>
            </a:extLst>
          </p:cNvPr>
          <p:cNvCxnSpPr/>
          <p:nvPr userDrawn="1"/>
        </p:nvCxnSpPr>
        <p:spPr>
          <a:xfrm>
            <a:off x="1165002" y="4492978"/>
            <a:ext cx="19786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845FD1CF-F9F3-4A7A-B5F9-51A5ABBB869F}"/>
              </a:ext>
            </a:extLst>
          </p:cNvPr>
          <p:cNvSpPr>
            <a:spLocks noGrp="1"/>
          </p:cNvSpPr>
          <p:nvPr>
            <p:ph type="body" sz="quarter" idx="12" hasCustomPrompt="1"/>
          </p:nvPr>
        </p:nvSpPr>
        <p:spPr>
          <a:xfrm>
            <a:off x="1055440" y="4712940"/>
            <a:ext cx="3490913" cy="876300"/>
          </a:xfrm>
        </p:spPr>
        <p:txBody>
          <a:bodyPr/>
          <a:lstStyle>
            <a:lvl1pPr>
              <a:defRPr lang="en-NZ" sz="2400" b="0" i="0" kern="1200" dirty="0">
                <a:solidFill>
                  <a:schemeClr val="bg1"/>
                </a:solidFill>
                <a:latin typeface="Futura PT Book" panose="020B0502020204020303" pitchFamily="34" charset="77"/>
                <a:ea typeface="Apex New Book" panose="02010600040501010103" pitchFamily="50" charset="0"/>
                <a:cs typeface="Arial" charset="0"/>
              </a:defRPr>
            </a:lvl1pPr>
          </a:lstStyle>
          <a:p>
            <a:pPr lvl="0"/>
            <a:r>
              <a:rPr lang="en-US" dirty="0"/>
              <a:t>[Optional Subtitle]</a:t>
            </a:r>
            <a:endParaRPr lang="en-NZ" dirty="0"/>
          </a:p>
        </p:txBody>
      </p:sp>
      <p:sp>
        <p:nvSpPr>
          <p:cNvPr id="28" name="Text Placeholder 24">
            <a:extLst>
              <a:ext uri="{FF2B5EF4-FFF2-40B4-BE49-F238E27FC236}">
                <a16:creationId xmlns:a16="http://schemas.microsoft.com/office/drawing/2014/main" id="{CEE91D6D-5914-4003-A5DE-21BA3129F135}"/>
              </a:ext>
            </a:extLst>
          </p:cNvPr>
          <p:cNvSpPr>
            <a:spLocks noGrp="1"/>
          </p:cNvSpPr>
          <p:nvPr>
            <p:ph type="body" sz="quarter" idx="14" hasCustomPrompt="1"/>
          </p:nvPr>
        </p:nvSpPr>
        <p:spPr>
          <a:xfrm>
            <a:off x="1055440" y="2976030"/>
            <a:ext cx="4392811" cy="1296987"/>
          </a:xfrm>
        </p:spPr>
        <p:txBody>
          <a:bodyPr anchor="b"/>
          <a:lstStyle>
            <a:lvl1pPr>
              <a:defRPr sz="5400" b="1" i="0">
                <a:solidFill>
                  <a:schemeClr val="bg1"/>
                </a:solidFill>
                <a:latin typeface="Futura PT Demi" panose="020B0502020204020303" pitchFamily="34" charset="77"/>
                <a:ea typeface="Apex New Bold" panose="02010600040501010103" pitchFamily="50" charset="0"/>
              </a:defRPr>
            </a:lvl1pPr>
          </a:lstStyle>
          <a:p>
            <a:pPr lvl="0"/>
            <a:r>
              <a:rPr lang="en-US" dirty="0"/>
              <a:t>[Futura PT Demi 54pt]</a:t>
            </a:r>
            <a:endParaRPr lang="en-NZ" dirty="0"/>
          </a:p>
        </p:txBody>
      </p:sp>
    </p:spTree>
    <p:extLst>
      <p:ext uri="{BB962C8B-B14F-4D97-AF65-F5344CB8AC3E}">
        <p14:creationId xmlns:p14="http://schemas.microsoft.com/office/powerpoint/2010/main" val="382760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L - Section E">
    <p:spTree>
      <p:nvGrpSpPr>
        <p:cNvPr id="1" name=""/>
        <p:cNvGrpSpPr/>
        <p:nvPr/>
      </p:nvGrpSpPr>
      <p:grpSpPr>
        <a:xfrm>
          <a:off x="0" y="0"/>
          <a:ext cx="0" cy="0"/>
          <a:chOff x="0" y="0"/>
          <a:chExt cx="0" cy="0"/>
        </a:xfrm>
      </p:grpSpPr>
      <p:pic>
        <p:nvPicPr>
          <p:cNvPr id="7" name="Picture 6" descr="A person standing in front of a window&#10;&#10;Description automatically generated">
            <a:extLst>
              <a:ext uri="{FF2B5EF4-FFF2-40B4-BE49-F238E27FC236}">
                <a16:creationId xmlns:a16="http://schemas.microsoft.com/office/drawing/2014/main" id="{E9B7A682-B311-4F49-B5A8-26AC9407D84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911020" y="-19500"/>
            <a:ext cx="7280980" cy="6877500"/>
          </a:xfrm>
          <a:prstGeom prst="rect">
            <a:avLst/>
          </a:prstGeom>
        </p:spPr>
      </p:pic>
      <p:sp>
        <p:nvSpPr>
          <p:cNvPr id="22" name="Rectangle: Rounded Corners 2">
            <a:extLst>
              <a:ext uri="{FF2B5EF4-FFF2-40B4-BE49-F238E27FC236}">
                <a16:creationId xmlns:a16="http://schemas.microsoft.com/office/drawing/2014/main" id="{8B89BEA4-CB32-4D3B-8AC6-E82E36378B7D}"/>
              </a:ext>
            </a:extLst>
          </p:cNvPr>
          <p:cNvSpPr/>
          <p:nvPr userDrawn="1"/>
        </p:nvSpPr>
        <p:spPr>
          <a:xfrm rot="12974302">
            <a:off x="-1575174" y="-885512"/>
            <a:ext cx="8213805" cy="8590025"/>
          </a:xfrm>
          <a:custGeom>
            <a:avLst/>
            <a:gdLst>
              <a:gd name="connsiteX0" fmla="*/ 0 w 10310997"/>
              <a:gd name="connsiteY0" fmla="*/ 790307 h 4741746"/>
              <a:gd name="connsiteX1" fmla="*/ 790307 w 10310997"/>
              <a:gd name="connsiteY1" fmla="*/ 0 h 4741746"/>
              <a:gd name="connsiteX2" fmla="*/ 9520690 w 10310997"/>
              <a:gd name="connsiteY2" fmla="*/ 0 h 4741746"/>
              <a:gd name="connsiteX3" fmla="*/ 10310997 w 10310997"/>
              <a:gd name="connsiteY3" fmla="*/ 790307 h 4741746"/>
              <a:gd name="connsiteX4" fmla="*/ 10310997 w 10310997"/>
              <a:gd name="connsiteY4" fmla="*/ 3951439 h 4741746"/>
              <a:gd name="connsiteX5" fmla="*/ 9520690 w 10310997"/>
              <a:gd name="connsiteY5" fmla="*/ 4741746 h 4741746"/>
              <a:gd name="connsiteX6" fmla="*/ 790307 w 10310997"/>
              <a:gd name="connsiteY6" fmla="*/ 4741746 h 4741746"/>
              <a:gd name="connsiteX7" fmla="*/ 0 w 10310997"/>
              <a:gd name="connsiteY7" fmla="*/ 3951439 h 4741746"/>
              <a:gd name="connsiteX8" fmla="*/ 0 w 10310997"/>
              <a:gd name="connsiteY8" fmla="*/ 790307 h 4741746"/>
              <a:gd name="connsiteX0" fmla="*/ 0 w 10310997"/>
              <a:gd name="connsiteY0" fmla="*/ 790307 h 5851283"/>
              <a:gd name="connsiteX1" fmla="*/ 790307 w 10310997"/>
              <a:gd name="connsiteY1" fmla="*/ 0 h 5851283"/>
              <a:gd name="connsiteX2" fmla="*/ 9520690 w 10310997"/>
              <a:gd name="connsiteY2" fmla="*/ 0 h 5851283"/>
              <a:gd name="connsiteX3" fmla="*/ 10310997 w 10310997"/>
              <a:gd name="connsiteY3" fmla="*/ 790307 h 5851283"/>
              <a:gd name="connsiteX4" fmla="*/ 10310997 w 10310997"/>
              <a:gd name="connsiteY4" fmla="*/ 3951439 h 5851283"/>
              <a:gd name="connsiteX5" fmla="*/ 5765990 w 10310997"/>
              <a:gd name="connsiteY5" fmla="*/ 5851283 h 5851283"/>
              <a:gd name="connsiteX6" fmla="*/ 790307 w 10310997"/>
              <a:gd name="connsiteY6" fmla="*/ 4741746 h 5851283"/>
              <a:gd name="connsiteX7" fmla="*/ 0 w 10310997"/>
              <a:gd name="connsiteY7" fmla="*/ 3951439 h 5851283"/>
              <a:gd name="connsiteX8" fmla="*/ 0 w 10310997"/>
              <a:gd name="connsiteY8" fmla="*/ 790307 h 5851283"/>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88709 w 10310997"/>
              <a:gd name="connsiteY6" fmla="*/ 4730543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88709 w 10310997"/>
              <a:gd name="connsiteY6" fmla="*/ 4730543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4646975 w 10310997"/>
              <a:gd name="connsiteY4" fmla="*/ 446365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3773282 w 10310997"/>
              <a:gd name="connsiteY2" fmla="*/ 271257 h 5867431"/>
              <a:gd name="connsiteX3" fmla="*/ 10310997 w 10310997"/>
              <a:gd name="connsiteY3" fmla="*/ 790307 h 5867431"/>
              <a:gd name="connsiteX4" fmla="*/ 4646975 w 10310997"/>
              <a:gd name="connsiteY4" fmla="*/ 446365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4914881"/>
              <a:gd name="connsiteY0" fmla="*/ 790307 h 5867431"/>
              <a:gd name="connsiteX1" fmla="*/ 790307 w 4914881"/>
              <a:gd name="connsiteY1" fmla="*/ 0 h 5867431"/>
              <a:gd name="connsiteX2" fmla="*/ 3773282 w 4914881"/>
              <a:gd name="connsiteY2" fmla="*/ 271257 h 5867431"/>
              <a:gd name="connsiteX3" fmla="*/ 4324891 w 4914881"/>
              <a:gd name="connsiteY3" fmla="*/ 1562065 h 5867431"/>
              <a:gd name="connsiteX4" fmla="*/ 4646975 w 4914881"/>
              <a:gd name="connsiteY4" fmla="*/ 4463659 h 5867431"/>
              <a:gd name="connsiteX5" fmla="*/ 4743001 w 4914881"/>
              <a:gd name="connsiteY5" fmla="*/ 5867431 h 5867431"/>
              <a:gd name="connsiteX6" fmla="*/ 625325 w 4914881"/>
              <a:gd name="connsiteY6" fmla="*/ 4731465 h 5867431"/>
              <a:gd name="connsiteX7" fmla="*/ 0 w 4914881"/>
              <a:gd name="connsiteY7" fmla="*/ 3951439 h 5867431"/>
              <a:gd name="connsiteX8" fmla="*/ 0 w 4914881"/>
              <a:gd name="connsiteY8" fmla="*/ 790307 h 5867431"/>
              <a:gd name="connsiteX0" fmla="*/ 0 w 4914881"/>
              <a:gd name="connsiteY0" fmla="*/ 519050 h 5596174"/>
              <a:gd name="connsiteX1" fmla="*/ 1135551 w 4914881"/>
              <a:gd name="connsiteY1" fmla="*/ 364028 h 5596174"/>
              <a:gd name="connsiteX2" fmla="*/ 3773282 w 4914881"/>
              <a:gd name="connsiteY2" fmla="*/ 0 h 5596174"/>
              <a:gd name="connsiteX3" fmla="*/ 4324891 w 4914881"/>
              <a:gd name="connsiteY3" fmla="*/ 1290808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4881"/>
              <a:gd name="connsiteY0" fmla="*/ 519050 h 5596174"/>
              <a:gd name="connsiteX1" fmla="*/ 1135551 w 4914881"/>
              <a:gd name="connsiteY1" fmla="*/ 364028 h 5596174"/>
              <a:gd name="connsiteX2" fmla="*/ 3773282 w 4914881"/>
              <a:gd name="connsiteY2" fmla="*/ 0 h 5596174"/>
              <a:gd name="connsiteX3" fmla="*/ 4324891 w 4914881"/>
              <a:gd name="connsiteY3" fmla="*/ 1290808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4881"/>
              <a:gd name="connsiteY0" fmla="*/ 519050 h 5596174"/>
              <a:gd name="connsiteX1" fmla="*/ 1135551 w 4914881"/>
              <a:gd name="connsiteY1" fmla="*/ 364028 h 5596174"/>
              <a:gd name="connsiteX2" fmla="*/ 3773282 w 4914881"/>
              <a:gd name="connsiteY2" fmla="*/ 0 h 5596174"/>
              <a:gd name="connsiteX3" fmla="*/ 4086749 w 4914881"/>
              <a:gd name="connsiteY3" fmla="*/ 1219463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8176"/>
              <a:gd name="connsiteY0" fmla="*/ 728307 h 5596174"/>
              <a:gd name="connsiteX1" fmla="*/ 1138846 w 4918176"/>
              <a:gd name="connsiteY1" fmla="*/ 364028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7049 w 4914973"/>
              <a:gd name="connsiteY0" fmla="*/ 735766 h 5596174"/>
              <a:gd name="connsiteX1" fmla="*/ 1371914 w 4914973"/>
              <a:gd name="connsiteY1" fmla="*/ 481045 h 5596174"/>
              <a:gd name="connsiteX2" fmla="*/ 3773374 w 4914973"/>
              <a:gd name="connsiteY2" fmla="*/ 0 h 5596174"/>
              <a:gd name="connsiteX3" fmla="*/ 4086841 w 4914973"/>
              <a:gd name="connsiteY3" fmla="*/ 1219463 h 5596174"/>
              <a:gd name="connsiteX4" fmla="*/ 4647067 w 4914973"/>
              <a:gd name="connsiteY4" fmla="*/ 4192402 h 5596174"/>
              <a:gd name="connsiteX5" fmla="*/ 4743093 w 4914973"/>
              <a:gd name="connsiteY5" fmla="*/ 5596174 h 5596174"/>
              <a:gd name="connsiteX6" fmla="*/ 625417 w 4914973"/>
              <a:gd name="connsiteY6" fmla="*/ 4460208 h 5596174"/>
              <a:gd name="connsiteX7" fmla="*/ 92 w 4914973"/>
              <a:gd name="connsiteY7" fmla="*/ 3680182 h 5596174"/>
              <a:gd name="connsiteX8" fmla="*/ 7049 w 4914973"/>
              <a:gd name="connsiteY8" fmla="*/ 735766 h 5596174"/>
              <a:gd name="connsiteX0" fmla="*/ 7049 w 4914973"/>
              <a:gd name="connsiteY0" fmla="*/ 684478 h 5544886"/>
              <a:gd name="connsiteX1" fmla="*/ 1371914 w 4914973"/>
              <a:gd name="connsiteY1" fmla="*/ 429757 h 5544886"/>
              <a:gd name="connsiteX2" fmla="*/ 3908522 w 4914973"/>
              <a:gd name="connsiteY2" fmla="*/ 0 h 5544886"/>
              <a:gd name="connsiteX3" fmla="*/ 4086841 w 4914973"/>
              <a:gd name="connsiteY3" fmla="*/ 1168175 h 5544886"/>
              <a:gd name="connsiteX4" fmla="*/ 4647067 w 4914973"/>
              <a:gd name="connsiteY4" fmla="*/ 4141114 h 5544886"/>
              <a:gd name="connsiteX5" fmla="*/ 4743093 w 4914973"/>
              <a:gd name="connsiteY5" fmla="*/ 5544886 h 5544886"/>
              <a:gd name="connsiteX6" fmla="*/ 625417 w 4914973"/>
              <a:gd name="connsiteY6" fmla="*/ 4408920 h 5544886"/>
              <a:gd name="connsiteX7" fmla="*/ 92 w 4914973"/>
              <a:gd name="connsiteY7" fmla="*/ 3628894 h 5544886"/>
              <a:gd name="connsiteX8" fmla="*/ 7049 w 4914973"/>
              <a:gd name="connsiteY8" fmla="*/ 684478 h 5544886"/>
              <a:gd name="connsiteX0" fmla="*/ 7049 w 4914973"/>
              <a:gd name="connsiteY0" fmla="*/ 684478 h 5544886"/>
              <a:gd name="connsiteX1" fmla="*/ 1371914 w 4914973"/>
              <a:gd name="connsiteY1" fmla="*/ 429757 h 5544886"/>
              <a:gd name="connsiteX2" fmla="*/ 3908522 w 4914973"/>
              <a:gd name="connsiteY2" fmla="*/ 0 h 5544886"/>
              <a:gd name="connsiteX3" fmla="*/ 4086841 w 4914973"/>
              <a:gd name="connsiteY3" fmla="*/ 1168175 h 5544886"/>
              <a:gd name="connsiteX4" fmla="*/ 4647067 w 4914973"/>
              <a:gd name="connsiteY4" fmla="*/ 4141114 h 5544886"/>
              <a:gd name="connsiteX5" fmla="*/ 4743093 w 4914973"/>
              <a:gd name="connsiteY5" fmla="*/ 5544886 h 5544886"/>
              <a:gd name="connsiteX6" fmla="*/ 625417 w 4914973"/>
              <a:gd name="connsiteY6" fmla="*/ 4408920 h 5544886"/>
              <a:gd name="connsiteX7" fmla="*/ 92 w 4914973"/>
              <a:gd name="connsiteY7" fmla="*/ 3628894 h 5544886"/>
              <a:gd name="connsiteX8" fmla="*/ 7049 w 4914973"/>
              <a:gd name="connsiteY8" fmla="*/ 684478 h 5544886"/>
              <a:gd name="connsiteX0" fmla="*/ 7049 w 4743093"/>
              <a:gd name="connsiteY0" fmla="*/ 684478 h 5544886"/>
              <a:gd name="connsiteX1" fmla="*/ 1371914 w 4743093"/>
              <a:gd name="connsiteY1" fmla="*/ 429757 h 5544886"/>
              <a:gd name="connsiteX2" fmla="*/ 3908522 w 4743093"/>
              <a:gd name="connsiteY2" fmla="*/ 0 h 5544886"/>
              <a:gd name="connsiteX3" fmla="*/ 4086841 w 4743093"/>
              <a:gd name="connsiteY3" fmla="*/ 1168175 h 5544886"/>
              <a:gd name="connsiteX4" fmla="*/ 4647067 w 4743093"/>
              <a:gd name="connsiteY4" fmla="*/ 4141114 h 5544886"/>
              <a:gd name="connsiteX5" fmla="*/ 4743093 w 4743093"/>
              <a:gd name="connsiteY5" fmla="*/ 5544886 h 5544886"/>
              <a:gd name="connsiteX6" fmla="*/ 625417 w 4743093"/>
              <a:gd name="connsiteY6" fmla="*/ 4408920 h 5544886"/>
              <a:gd name="connsiteX7" fmla="*/ 92 w 4743093"/>
              <a:gd name="connsiteY7" fmla="*/ 3628894 h 5544886"/>
              <a:gd name="connsiteX8" fmla="*/ 7049 w 4743093"/>
              <a:gd name="connsiteY8" fmla="*/ 684478 h 554488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103155 w 4801811"/>
              <a:gd name="connsiteY3" fmla="*/ 115652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0 w 4806411"/>
              <a:gd name="connsiteY0" fmla="*/ 668165 h 5571926"/>
              <a:gd name="connsiteX1" fmla="*/ 1376514 w 4806411"/>
              <a:gd name="connsiteY1" fmla="*/ 429757 h 5571926"/>
              <a:gd name="connsiteX2" fmla="*/ 3913122 w 4806411"/>
              <a:gd name="connsiteY2" fmla="*/ 0 h 5571926"/>
              <a:gd name="connsiteX3" fmla="*/ 4107755 w 4806411"/>
              <a:gd name="connsiteY3" fmla="*/ 1156525 h 5571926"/>
              <a:gd name="connsiteX4" fmla="*/ 4589680 w 4806411"/>
              <a:gd name="connsiteY4" fmla="*/ 4150891 h 5571926"/>
              <a:gd name="connsiteX5" fmla="*/ 4806411 w 4806411"/>
              <a:gd name="connsiteY5" fmla="*/ 5571926 h 5571926"/>
              <a:gd name="connsiteX6" fmla="*/ 630017 w 4806411"/>
              <a:gd name="connsiteY6" fmla="*/ 4408920 h 5571926"/>
              <a:gd name="connsiteX7" fmla="*/ 4692 w 4806411"/>
              <a:gd name="connsiteY7" fmla="*/ 3628894 h 5571926"/>
              <a:gd name="connsiteX8" fmla="*/ 0 w 4806411"/>
              <a:gd name="connsiteY8" fmla="*/ 668165 h 5571926"/>
              <a:gd name="connsiteX0" fmla="*/ 0 w 4806411"/>
              <a:gd name="connsiteY0" fmla="*/ 668165 h 5571926"/>
              <a:gd name="connsiteX1" fmla="*/ 1376514 w 4806411"/>
              <a:gd name="connsiteY1" fmla="*/ 429757 h 5571926"/>
              <a:gd name="connsiteX2" fmla="*/ 3913122 w 4806411"/>
              <a:gd name="connsiteY2" fmla="*/ 0 h 5571926"/>
              <a:gd name="connsiteX3" fmla="*/ 4107755 w 4806411"/>
              <a:gd name="connsiteY3" fmla="*/ 1156525 h 5571926"/>
              <a:gd name="connsiteX4" fmla="*/ 4589680 w 4806411"/>
              <a:gd name="connsiteY4" fmla="*/ 4150891 h 5571926"/>
              <a:gd name="connsiteX5" fmla="*/ 4806411 w 4806411"/>
              <a:gd name="connsiteY5" fmla="*/ 5571926 h 5571926"/>
              <a:gd name="connsiteX6" fmla="*/ 630017 w 4806411"/>
              <a:gd name="connsiteY6" fmla="*/ 4408920 h 5571926"/>
              <a:gd name="connsiteX7" fmla="*/ 4692 w 4806411"/>
              <a:gd name="connsiteY7" fmla="*/ 3628894 h 5571926"/>
              <a:gd name="connsiteX8" fmla="*/ 0 w 4806411"/>
              <a:gd name="connsiteY8" fmla="*/ 668165 h 5571926"/>
              <a:gd name="connsiteX0" fmla="*/ 0 w 4811997"/>
              <a:gd name="connsiteY0" fmla="*/ 632745 h 5571926"/>
              <a:gd name="connsiteX1" fmla="*/ 1382100 w 4811997"/>
              <a:gd name="connsiteY1" fmla="*/ 429757 h 5571926"/>
              <a:gd name="connsiteX2" fmla="*/ 3918708 w 4811997"/>
              <a:gd name="connsiteY2" fmla="*/ 0 h 5571926"/>
              <a:gd name="connsiteX3" fmla="*/ 4113341 w 4811997"/>
              <a:gd name="connsiteY3" fmla="*/ 1156525 h 5571926"/>
              <a:gd name="connsiteX4" fmla="*/ 4595266 w 4811997"/>
              <a:gd name="connsiteY4" fmla="*/ 4150891 h 5571926"/>
              <a:gd name="connsiteX5" fmla="*/ 4811997 w 4811997"/>
              <a:gd name="connsiteY5" fmla="*/ 5571926 h 5571926"/>
              <a:gd name="connsiteX6" fmla="*/ 635603 w 4811997"/>
              <a:gd name="connsiteY6" fmla="*/ 4408920 h 5571926"/>
              <a:gd name="connsiteX7" fmla="*/ 10278 w 4811997"/>
              <a:gd name="connsiteY7" fmla="*/ 3628894 h 5571926"/>
              <a:gd name="connsiteX8" fmla="*/ 0 w 4811997"/>
              <a:gd name="connsiteY8" fmla="*/ 632745 h 5571926"/>
              <a:gd name="connsiteX0" fmla="*/ 0 w 4815148"/>
              <a:gd name="connsiteY0" fmla="*/ 970 h 5852162"/>
              <a:gd name="connsiteX1" fmla="*/ 1385251 w 4815148"/>
              <a:gd name="connsiteY1" fmla="*/ 709993 h 5852162"/>
              <a:gd name="connsiteX2" fmla="*/ 3921859 w 4815148"/>
              <a:gd name="connsiteY2" fmla="*/ 280236 h 5852162"/>
              <a:gd name="connsiteX3" fmla="*/ 4116492 w 4815148"/>
              <a:gd name="connsiteY3" fmla="*/ 1436761 h 5852162"/>
              <a:gd name="connsiteX4" fmla="*/ 4598417 w 4815148"/>
              <a:gd name="connsiteY4" fmla="*/ 4431127 h 5852162"/>
              <a:gd name="connsiteX5" fmla="*/ 4815148 w 4815148"/>
              <a:gd name="connsiteY5" fmla="*/ 5852162 h 5852162"/>
              <a:gd name="connsiteX6" fmla="*/ 638754 w 4815148"/>
              <a:gd name="connsiteY6" fmla="*/ 4689156 h 5852162"/>
              <a:gd name="connsiteX7" fmla="*/ 13429 w 4815148"/>
              <a:gd name="connsiteY7" fmla="*/ 3909130 h 5852162"/>
              <a:gd name="connsiteX8" fmla="*/ 0 w 4815148"/>
              <a:gd name="connsiteY8" fmla="*/ 970 h 5852162"/>
              <a:gd name="connsiteX0" fmla="*/ 0 w 5251381"/>
              <a:gd name="connsiteY0" fmla="*/ 970 h 5985157"/>
              <a:gd name="connsiteX1" fmla="*/ 1385251 w 5251381"/>
              <a:gd name="connsiteY1" fmla="*/ 709993 h 5985157"/>
              <a:gd name="connsiteX2" fmla="*/ 3921859 w 5251381"/>
              <a:gd name="connsiteY2" fmla="*/ 280236 h 5985157"/>
              <a:gd name="connsiteX3" fmla="*/ 4116492 w 5251381"/>
              <a:gd name="connsiteY3" fmla="*/ 1436761 h 5985157"/>
              <a:gd name="connsiteX4" fmla="*/ 4598417 w 5251381"/>
              <a:gd name="connsiteY4" fmla="*/ 4431127 h 5985157"/>
              <a:gd name="connsiteX5" fmla="*/ 5251381 w 5251381"/>
              <a:gd name="connsiteY5" fmla="*/ 5985157 h 5985157"/>
              <a:gd name="connsiteX6" fmla="*/ 638754 w 5251381"/>
              <a:gd name="connsiteY6" fmla="*/ 4689156 h 5985157"/>
              <a:gd name="connsiteX7" fmla="*/ 13429 w 5251381"/>
              <a:gd name="connsiteY7" fmla="*/ 3909130 h 5985157"/>
              <a:gd name="connsiteX8" fmla="*/ 0 w 5251381"/>
              <a:gd name="connsiteY8" fmla="*/ 970 h 5985157"/>
              <a:gd name="connsiteX0" fmla="*/ 0 w 7142000"/>
              <a:gd name="connsiteY0" fmla="*/ 970 h 5985157"/>
              <a:gd name="connsiteX1" fmla="*/ 1385251 w 7142000"/>
              <a:gd name="connsiteY1" fmla="*/ 709993 h 5985157"/>
              <a:gd name="connsiteX2" fmla="*/ 3921859 w 7142000"/>
              <a:gd name="connsiteY2" fmla="*/ 280236 h 5985157"/>
              <a:gd name="connsiteX3" fmla="*/ 4116492 w 7142000"/>
              <a:gd name="connsiteY3" fmla="*/ 1436761 h 5985157"/>
              <a:gd name="connsiteX4" fmla="*/ 7140180 w 7142000"/>
              <a:gd name="connsiteY4" fmla="*/ 5468680 h 5985157"/>
              <a:gd name="connsiteX5" fmla="*/ 5251381 w 7142000"/>
              <a:gd name="connsiteY5" fmla="*/ 5985157 h 5985157"/>
              <a:gd name="connsiteX6" fmla="*/ 638754 w 7142000"/>
              <a:gd name="connsiteY6" fmla="*/ 4689156 h 5985157"/>
              <a:gd name="connsiteX7" fmla="*/ 13429 w 7142000"/>
              <a:gd name="connsiteY7" fmla="*/ 3909130 h 5985157"/>
              <a:gd name="connsiteX8" fmla="*/ 0 w 7142000"/>
              <a:gd name="connsiteY8" fmla="*/ 970 h 5985157"/>
              <a:gd name="connsiteX0" fmla="*/ 0 w 7142699"/>
              <a:gd name="connsiteY0" fmla="*/ 970 h 5985157"/>
              <a:gd name="connsiteX1" fmla="*/ 1385251 w 7142699"/>
              <a:gd name="connsiteY1" fmla="*/ 709993 h 5985157"/>
              <a:gd name="connsiteX2" fmla="*/ 3921859 w 7142699"/>
              <a:gd name="connsiteY2" fmla="*/ 280236 h 5985157"/>
              <a:gd name="connsiteX3" fmla="*/ 4116492 w 7142699"/>
              <a:gd name="connsiteY3" fmla="*/ 1436761 h 5985157"/>
              <a:gd name="connsiteX4" fmla="*/ 7140180 w 7142699"/>
              <a:gd name="connsiteY4" fmla="*/ 5468680 h 5985157"/>
              <a:gd name="connsiteX5" fmla="*/ 5251381 w 7142699"/>
              <a:gd name="connsiteY5" fmla="*/ 5985157 h 5985157"/>
              <a:gd name="connsiteX6" fmla="*/ 638754 w 7142699"/>
              <a:gd name="connsiteY6" fmla="*/ 4689156 h 5985157"/>
              <a:gd name="connsiteX7" fmla="*/ 13429 w 7142699"/>
              <a:gd name="connsiteY7" fmla="*/ 3909130 h 5985157"/>
              <a:gd name="connsiteX8" fmla="*/ 0 w 7142699"/>
              <a:gd name="connsiteY8" fmla="*/ 970 h 5985157"/>
              <a:gd name="connsiteX0" fmla="*/ 0 w 7126524"/>
              <a:gd name="connsiteY0" fmla="*/ 970 h 5985157"/>
              <a:gd name="connsiteX1" fmla="*/ 1385251 w 7126524"/>
              <a:gd name="connsiteY1" fmla="*/ 709993 h 5985157"/>
              <a:gd name="connsiteX2" fmla="*/ 3921859 w 7126524"/>
              <a:gd name="connsiteY2" fmla="*/ 280236 h 5985157"/>
              <a:gd name="connsiteX3" fmla="*/ 4116492 w 7126524"/>
              <a:gd name="connsiteY3" fmla="*/ 1436761 h 5985157"/>
              <a:gd name="connsiteX4" fmla="*/ 7123978 w 7126524"/>
              <a:gd name="connsiteY4" fmla="*/ 5559136 h 5985157"/>
              <a:gd name="connsiteX5" fmla="*/ 5251381 w 7126524"/>
              <a:gd name="connsiteY5" fmla="*/ 5985157 h 5985157"/>
              <a:gd name="connsiteX6" fmla="*/ 638754 w 7126524"/>
              <a:gd name="connsiteY6" fmla="*/ 4689156 h 5985157"/>
              <a:gd name="connsiteX7" fmla="*/ 13429 w 7126524"/>
              <a:gd name="connsiteY7" fmla="*/ 3909130 h 5985157"/>
              <a:gd name="connsiteX8" fmla="*/ 0 w 7126524"/>
              <a:gd name="connsiteY8" fmla="*/ 970 h 5985157"/>
              <a:gd name="connsiteX0" fmla="*/ 0 w 7123978"/>
              <a:gd name="connsiteY0" fmla="*/ 970 h 5985157"/>
              <a:gd name="connsiteX1" fmla="*/ 1385251 w 7123978"/>
              <a:gd name="connsiteY1" fmla="*/ 709993 h 5985157"/>
              <a:gd name="connsiteX2" fmla="*/ 3921859 w 7123978"/>
              <a:gd name="connsiteY2" fmla="*/ 280236 h 5985157"/>
              <a:gd name="connsiteX3" fmla="*/ 4116492 w 7123978"/>
              <a:gd name="connsiteY3" fmla="*/ 1436761 h 5985157"/>
              <a:gd name="connsiteX4" fmla="*/ 7123978 w 7123978"/>
              <a:gd name="connsiteY4" fmla="*/ 5559136 h 5985157"/>
              <a:gd name="connsiteX5" fmla="*/ 5251381 w 7123978"/>
              <a:gd name="connsiteY5" fmla="*/ 5985157 h 5985157"/>
              <a:gd name="connsiteX6" fmla="*/ 638754 w 7123978"/>
              <a:gd name="connsiteY6" fmla="*/ 4689156 h 5985157"/>
              <a:gd name="connsiteX7" fmla="*/ 13429 w 7123978"/>
              <a:gd name="connsiteY7" fmla="*/ 3909130 h 5985157"/>
              <a:gd name="connsiteX8" fmla="*/ 0 w 7123978"/>
              <a:gd name="connsiteY8" fmla="*/ 970 h 5985157"/>
              <a:gd name="connsiteX0" fmla="*/ 0 w 7123978"/>
              <a:gd name="connsiteY0" fmla="*/ 970 h 5985157"/>
              <a:gd name="connsiteX1" fmla="*/ 1385251 w 7123978"/>
              <a:gd name="connsiteY1" fmla="*/ 709993 h 5985157"/>
              <a:gd name="connsiteX2" fmla="*/ 3921859 w 7123978"/>
              <a:gd name="connsiteY2" fmla="*/ 280236 h 5985157"/>
              <a:gd name="connsiteX3" fmla="*/ 4116492 w 7123978"/>
              <a:gd name="connsiteY3" fmla="*/ 1436761 h 5985157"/>
              <a:gd name="connsiteX4" fmla="*/ 7123978 w 7123978"/>
              <a:gd name="connsiteY4" fmla="*/ 5559136 h 5985157"/>
              <a:gd name="connsiteX5" fmla="*/ 5251381 w 7123978"/>
              <a:gd name="connsiteY5" fmla="*/ 5985157 h 5985157"/>
              <a:gd name="connsiteX6" fmla="*/ 638754 w 7123978"/>
              <a:gd name="connsiteY6" fmla="*/ 4689156 h 5985157"/>
              <a:gd name="connsiteX7" fmla="*/ 13429 w 7123978"/>
              <a:gd name="connsiteY7" fmla="*/ 3909130 h 5985157"/>
              <a:gd name="connsiteX8" fmla="*/ 0 w 7123978"/>
              <a:gd name="connsiteY8" fmla="*/ 970 h 5985157"/>
              <a:gd name="connsiteX0" fmla="*/ 0 w 7123978"/>
              <a:gd name="connsiteY0" fmla="*/ 1335477 h 7319664"/>
              <a:gd name="connsiteX1" fmla="*/ 1385251 w 7123978"/>
              <a:gd name="connsiteY1" fmla="*/ 2044500 h 7319664"/>
              <a:gd name="connsiteX2" fmla="*/ 3921859 w 7123978"/>
              <a:gd name="connsiteY2" fmla="*/ 1614743 h 7319664"/>
              <a:gd name="connsiteX3" fmla="*/ 5227147 w 7123978"/>
              <a:gd name="connsiteY3" fmla="*/ 57807 h 7319664"/>
              <a:gd name="connsiteX4" fmla="*/ 7123978 w 7123978"/>
              <a:gd name="connsiteY4" fmla="*/ 6893643 h 7319664"/>
              <a:gd name="connsiteX5" fmla="*/ 5251381 w 7123978"/>
              <a:gd name="connsiteY5" fmla="*/ 7319664 h 7319664"/>
              <a:gd name="connsiteX6" fmla="*/ 638754 w 7123978"/>
              <a:gd name="connsiteY6" fmla="*/ 6023663 h 7319664"/>
              <a:gd name="connsiteX7" fmla="*/ 13429 w 7123978"/>
              <a:gd name="connsiteY7" fmla="*/ 5243637 h 7319664"/>
              <a:gd name="connsiteX8" fmla="*/ 0 w 7123978"/>
              <a:gd name="connsiteY8" fmla="*/ 1335477 h 7319664"/>
              <a:gd name="connsiteX0" fmla="*/ 0 w 7123978"/>
              <a:gd name="connsiteY0" fmla="*/ 1335477 h 7319664"/>
              <a:gd name="connsiteX1" fmla="*/ 1385251 w 7123978"/>
              <a:gd name="connsiteY1" fmla="*/ 2044500 h 7319664"/>
              <a:gd name="connsiteX2" fmla="*/ 3921859 w 7123978"/>
              <a:gd name="connsiteY2" fmla="*/ 1614743 h 7319664"/>
              <a:gd name="connsiteX3" fmla="*/ 5227147 w 7123978"/>
              <a:gd name="connsiteY3" fmla="*/ 57807 h 7319664"/>
              <a:gd name="connsiteX4" fmla="*/ 7123978 w 7123978"/>
              <a:gd name="connsiteY4" fmla="*/ 6893643 h 7319664"/>
              <a:gd name="connsiteX5" fmla="*/ 5251381 w 7123978"/>
              <a:gd name="connsiteY5" fmla="*/ 7319664 h 7319664"/>
              <a:gd name="connsiteX6" fmla="*/ 638754 w 7123978"/>
              <a:gd name="connsiteY6" fmla="*/ 6023663 h 7319664"/>
              <a:gd name="connsiteX7" fmla="*/ 13429 w 7123978"/>
              <a:gd name="connsiteY7" fmla="*/ 5243637 h 7319664"/>
              <a:gd name="connsiteX8" fmla="*/ 0 w 7123978"/>
              <a:gd name="connsiteY8" fmla="*/ 1335477 h 7319664"/>
              <a:gd name="connsiteX0" fmla="*/ 0 w 7123978"/>
              <a:gd name="connsiteY0" fmla="*/ 1383354 h 7367541"/>
              <a:gd name="connsiteX1" fmla="*/ 1385251 w 7123978"/>
              <a:gd name="connsiteY1" fmla="*/ 2092377 h 7367541"/>
              <a:gd name="connsiteX2" fmla="*/ 3648260 w 7123978"/>
              <a:gd name="connsiteY2" fmla="*/ 471178 h 7367541"/>
              <a:gd name="connsiteX3" fmla="*/ 5227147 w 7123978"/>
              <a:gd name="connsiteY3" fmla="*/ 105684 h 7367541"/>
              <a:gd name="connsiteX4" fmla="*/ 7123978 w 7123978"/>
              <a:gd name="connsiteY4" fmla="*/ 6941520 h 7367541"/>
              <a:gd name="connsiteX5" fmla="*/ 5251381 w 7123978"/>
              <a:gd name="connsiteY5" fmla="*/ 7367541 h 7367541"/>
              <a:gd name="connsiteX6" fmla="*/ 638754 w 7123978"/>
              <a:gd name="connsiteY6" fmla="*/ 6071540 h 7367541"/>
              <a:gd name="connsiteX7" fmla="*/ 13429 w 7123978"/>
              <a:gd name="connsiteY7" fmla="*/ 5291514 h 7367541"/>
              <a:gd name="connsiteX8" fmla="*/ 0 w 7123978"/>
              <a:gd name="connsiteY8" fmla="*/ 1383354 h 7367541"/>
              <a:gd name="connsiteX0" fmla="*/ 0 w 7123978"/>
              <a:gd name="connsiteY0" fmla="*/ 1421148 h 7405335"/>
              <a:gd name="connsiteX1" fmla="*/ 1385251 w 7123978"/>
              <a:gd name="connsiteY1" fmla="*/ 2130171 h 7405335"/>
              <a:gd name="connsiteX2" fmla="*/ 3648260 w 7123978"/>
              <a:gd name="connsiteY2" fmla="*/ 508972 h 7405335"/>
              <a:gd name="connsiteX3" fmla="*/ 5227147 w 7123978"/>
              <a:gd name="connsiteY3" fmla="*/ 143478 h 7405335"/>
              <a:gd name="connsiteX4" fmla="*/ 7123978 w 7123978"/>
              <a:gd name="connsiteY4" fmla="*/ 6979314 h 7405335"/>
              <a:gd name="connsiteX5" fmla="*/ 5251381 w 7123978"/>
              <a:gd name="connsiteY5" fmla="*/ 7405335 h 7405335"/>
              <a:gd name="connsiteX6" fmla="*/ 638754 w 7123978"/>
              <a:gd name="connsiteY6" fmla="*/ 6109334 h 7405335"/>
              <a:gd name="connsiteX7" fmla="*/ 13429 w 7123978"/>
              <a:gd name="connsiteY7" fmla="*/ 5329308 h 7405335"/>
              <a:gd name="connsiteX8" fmla="*/ 0 w 7123978"/>
              <a:gd name="connsiteY8" fmla="*/ 1421148 h 7405335"/>
              <a:gd name="connsiteX0" fmla="*/ 0 w 7123978"/>
              <a:gd name="connsiteY0" fmla="*/ 1277670 h 7261857"/>
              <a:gd name="connsiteX1" fmla="*/ 1385251 w 7123978"/>
              <a:gd name="connsiteY1" fmla="*/ 1986693 h 7261857"/>
              <a:gd name="connsiteX2" fmla="*/ 3648260 w 7123978"/>
              <a:gd name="connsiteY2" fmla="*/ 365494 h 7261857"/>
              <a:gd name="connsiteX3" fmla="*/ 5227147 w 7123978"/>
              <a:gd name="connsiteY3" fmla="*/ 0 h 7261857"/>
              <a:gd name="connsiteX4" fmla="*/ 7123978 w 7123978"/>
              <a:gd name="connsiteY4" fmla="*/ 6835836 h 7261857"/>
              <a:gd name="connsiteX5" fmla="*/ 5251381 w 7123978"/>
              <a:gd name="connsiteY5" fmla="*/ 7261857 h 7261857"/>
              <a:gd name="connsiteX6" fmla="*/ 638754 w 7123978"/>
              <a:gd name="connsiteY6" fmla="*/ 5965856 h 7261857"/>
              <a:gd name="connsiteX7" fmla="*/ 13429 w 7123978"/>
              <a:gd name="connsiteY7" fmla="*/ 5185830 h 7261857"/>
              <a:gd name="connsiteX8" fmla="*/ 0 w 7123978"/>
              <a:gd name="connsiteY8" fmla="*/ 1277670 h 7261857"/>
              <a:gd name="connsiteX0" fmla="*/ 0 w 7123978"/>
              <a:gd name="connsiteY0" fmla="*/ 1277670 h 7261857"/>
              <a:gd name="connsiteX1" fmla="*/ 1446142 w 7123978"/>
              <a:gd name="connsiteY1" fmla="*/ 905211 h 7261857"/>
              <a:gd name="connsiteX2" fmla="*/ 3648260 w 7123978"/>
              <a:gd name="connsiteY2" fmla="*/ 365494 h 7261857"/>
              <a:gd name="connsiteX3" fmla="*/ 5227147 w 7123978"/>
              <a:gd name="connsiteY3" fmla="*/ 0 h 7261857"/>
              <a:gd name="connsiteX4" fmla="*/ 7123978 w 7123978"/>
              <a:gd name="connsiteY4" fmla="*/ 6835836 h 7261857"/>
              <a:gd name="connsiteX5" fmla="*/ 5251381 w 7123978"/>
              <a:gd name="connsiteY5" fmla="*/ 7261857 h 7261857"/>
              <a:gd name="connsiteX6" fmla="*/ 638754 w 7123978"/>
              <a:gd name="connsiteY6" fmla="*/ 5965856 h 7261857"/>
              <a:gd name="connsiteX7" fmla="*/ 13429 w 7123978"/>
              <a:gd name="connsiteY7" fmla="*/ 5185830 h 7261857"/>
              <a:gd name="connsiteX8" fmla="*/ 0 w 7123978"/>
              <a:gd name="connsiteY8" fmla="*/ 1277670 h 7261857"/>
              <a:gd name="connsiteX0" fmla="*/ 0 w 7126276"/>
              <a:gd name="connsiteY0" fmla="*/ 1069043 h 7261857"/>
              <a:gd name="connsiteX1" fmla="*/ 1448440 w 7126276"/>
              <a:gd name="connsiteY1" fmla="*/ 905211 h 7261857"/>
              <a:gd name="connsiteX2" fmla="*/ 3650558 w 7126276"/>
              <a:gd name="connsiteY2" fmla="*/ 365494 h 7261857"/>
              <a:gd name="connsiteX3" fmla="*/ 5229445 w 7126276"/>
              <a:gd name="connsiteY3" fmla="*/ 0 h 7261857"/>
              <a:gd name="connsiteX4" fmla="*/ 7126276 w 7126276"/>
              <a:gd name="connsiteY4" fmla="*/ 6835836 h 7261857"/>
              <a:gd name="connsiteX5" fmla="*/ 5253679 w 7126276"/>
              <a:gd name="connsiteY5" fmla="*/ 7261857 h 7261857"/>
              <a:gd name="connsiteX6" fmla="*/ 641052 w 7126276"/>
              <a:gd name="connsiteY6" fmla="*/ 5965856 h 7261857"/>
              <a:gd name="connsiteX7" fmla="*/ 15727 w 7126276"/>
              <a:gd name="connsiteY7" fmla="*/ 5185830 h 7261857"/>
              <a:gd name="connsiteX8" fmla="*/ 0 w 7126276"/>
              <a:gd name="connsiteY8" fmla="*/ 1069043 h 7261857"/>
              <a:gd name="connsiteX0" fmla="*/ 0 w 7126276"/>
              <a:gd name="connsiteY0" fmla="*/ 1069043 h 7261857"/>
              <a:gd name="connsiteX1" fmla="*/ 1458534 w 7126276"/>
              <a:gd name="connsiteY1" fmla="*/ 760713 h 7261857"/>
              <a:gd name="connsiteX2" fmla="*/ 3650558 w 7126276"/>
              <a:gd name="connsiteY2" fmla="*/ 365494 h 7261857"/>
              <a:gd name="connsiteX3" fmla="*/ 5229445 w 7126276"/>
              <a:gd name="connsiteY3" fmla="*/ 0 h 7261857"/>
              <a:gd name="connsiteX4" fmla="*/ 7126276 w 7126276"/>
              <a:gd name="connsiteY4" fmla="*/ 6835836 h 7261857"/>
              <a:gd name="connsiteX5" fmla="*/ 5253679 w 7126276"/>
              <a:gd name="connsiteY5" fmla="*/ 7261857 h 7261857"/>
              <a:gd name="connsiteX6" fmla="*/ 641052 w 7126276"/>
              <a:gd name="connsiteY6" fmla="*/ 5965856 h 7261857"/>
              <a:gd name="connsiteX7" fmla="*/ 15727 w 7126276"/>
              <a:gd name="connsiteY7" fmla="*/ 5185830 h 7261857"/>
              <a:gd name="connsiteX8" fmla="*/ 0 w 7126276"/>
              <a:gd name="connsiteY8" fmla="*/ 1069043 h 7261857"/>
              <a:gd name="connsiteX0" fmla="*/ 0 w 7126276"/>
              <a:gd name="connsiteY0" fmla="*/ 1060546 h 7253360"/>
              <a:gd name="connsiteX1" fmla="*/ 1458534 w 7126276"/>
              <a:gd name="connsiteY1" fmla="*/ 752216 h 7253360"/>
              <a:gd name="connsiteX2" fmla="*/ 3650558 w 7126276"/>
              <a:gd name="connsiteY2" fmla="*/ 356997 h 7253360"/>
              <a:gd name="connsiteX3" fmla="*/ 5386305 w 7126276"/>
              <a:gd name="connsiteY3" fmla="*/ 0 h 7253360"/>
              <a:gd name="connsiteX4" fmla="*/ 7126276 w 7126276"/>
              <a:gd name="connsiteY4" fmla="*/ 6827339 h 7253360"/>
              <a:gd name="connsiteX5" fmla="*/ 5253679 w 7126276"/>
              <a:gd name="connsiteY5" fmla="*/ 7253360 h 7253360"/>
              <a:gd name="connsiteX6" fmla="*/ 641052 w 7126276"/>
              <a:gd name="connsiteY6" fmla="*/ 5957359 h 7253360"/>
              <a:gd name="connsiteX7" fmla="*/ 15727 w 7126276"/>
              <a:gd name="connsiteY7" fmla="*/ 5177333 h 7253360"/>
              <a:gd name="connsiteX8" fmla="*/ 0 w 7126276"/>
              <a:gd name="connsiteY8" fmla="*/ 1060546 h 7253360"/>
              <a:gd name="connsiteX0" fmla="*/ 0 w 7112690"/>
              <a:gd name="connsiteY0" fmla="*/ 614439 h 7253360"/>
              <a:gd name="connsiteX1" fmla="*/ 1444948 w 7112690"/>
              <a:gd name="connsiteY1" fmla="*/ 752216 h 7253360"/>
              <a:gd name="connsiteX2" fmla="*/ 3636972 w 7112690"/>
              <a:gd name="connsiteY2" fmla="*/ 356997 h 7253360"/>
              <a:gd name="connsiteX3" fmla="*/ 5372719 w 7112690"/>
              <a:gd name="connsiteY3" fmla="*/ 0 h 7253360"/>
              <a:gd name="connsiteX4" fmla="*/ 7112690 w 7112690"/>
              <a:gd name="connsiteY4" fmla="*/ 6827339 h 7253360"/>
              <a:gd name="connsiteX5" fmla="*/ 5240093 w 7112690"/>
              <a:gd name="connsiteY5" fmla="*/ 7253360 h 7253360"/>
              <a:gd name="connsiteX6" fmla="*/ 627466 w 7112690"/>
              <a:gd name="connsiteY6" fmla="*/ 5957359 h 7253360"/>
              <a:gd name="connsiteX7" fmla="*/ 2141 w 7112690"/>
              <a:gd name="connsiteY7" fmla="*/ 5177333 h 7253360"/>
              <a:gd name="connsiteX8" fmla="*/ 0 w 7112690"/>
              <a:gd name="connsiteY8" fmla="*/ 614439 h 7253360"/>
              <a:gd name="connsiteX0" fmla="*/ 0 w 7112690"/>
              <a:gd name="connsiteY0" fmla="*/ 614439 h 7253360"/>
              <a:gd name="connsiteX1" fmla="*/ 1500925 w 7112690"/>
              <a:gd name="connsiteY1" fmla="*/ 353354 h 7253360"/>
              <a:gd name="connsiteX2" fmla="*/ 3636972 w 7112690"/>
              <a:gd name="connsiteY2" fmla="*/ 356997 h 7253360"/>
              <a:gd name="connsiteX3" fmla="*/ 5372719 w 7112690"/>
              <a:gd name="connsiteY3" fmla="*/ 0 h 7253360"/>
              <a:gd name="connsiteX4" fmla="*/ 7112690 w 7112690"/>
              <a:gd name="connsiteY4" fmla="*/ 6827339 h 7253360"/>
              <a:gd name="connsiteX5" fmla="*/ 5240093 w 7112690"/>
              <a:gd name="connsiteY5" fmla="*/ 7253360 h 7253360"/>
              <a:gd name="connsiteX6" fmla="*/ 627466 w 7112690"/>
              <a:gd name="connsiteY6" fmla="*/ 5957359 h 7253360"/>
              <a:gd name="connsiteX7" fmla="*/ 2141 w 7112690"/>
              <a:gd name="connsiteY7" fmla="*/ 5177333 h 7253360"/>
              <a:gd name="connsiteX8" fmla="*/ 0 w 7112690"/>
              <a:gd name="connsiteY8" fmla="*/ 614439 h 7253360"/>
              <a:gd name="connsiteX0" fmla="*/ 0 w 7112690"/>
              <a:gd name="connsiteY0" fmla="*/ 744185 h 7383106"/>
              <a:gd name="connsiteX1" fmla="*/ 1500925 w 7112690"/>
              <a:gd name="connsiteY1" fmla="*/ 483100 h 7383106"/>
              <a:gd name="connsiteX2" fmla="*/ 3759504 w 7112690"/>
              <a:gd name="connsiteY2" fmla="*/ 30672 h 7383106"/>
              <a:gd name="connsiteX3" fmla="*/ 5372719 w 7112690"/>
              <a:gd name="connsiteY3" fmla="*/ 129746 h 7383106"/>
              <a:gd name="connsiteX4" fmla="*/ 7112690 w 7112690"/>
              <a:gd name="connsiteY4" fmla="*/ 6957085 h 7383106"/>
              <a:gd name="connsiteX5" fmla="*/ 5240093 w 7112690"/>
              <a:gd name="connsiteY5" fmla="*/ 7383106 h 7383106"/>
              <a:gd name="connsiteX6" fmla="*/ 627466 w 7112690"/>
              <a:gd name="connsiteY6" fmla="*/ 6087105 h 7383106"/>
              <a:gd name="connsiteX7" fmla="*/ 2141 w 7112690"/>
              <a:gd name="connsiteY7" fmla="*/ 5307079 h 7383106"/>
              <a:gd name="connsiteX8" fmla="*/ 0 w 7112690"/>
              <a:gd name="connsiteY8" fmla="*/ 744185 h 7383106"/>
              <a:gd name="connsiteX0" fmla="*/ 0 w 7112690"/>
              <a:gd name="connsiteY0" fmla="*/ 970296 h 7609217"/>
              <a:gd name="connsiteX1" fmla="*/ 1500925 w 7112690"/>
              <a:gd name="connsiteY1" fmla="*/ 709211 h 7609217"/>
              <a:gd name="connsiteX2" fmla="*/ 3759504 w 7112690"/>
              <a:gd name="connsiteY2" fmla="*/ 256783 h 7609217"/>
              <a:gd name="connsiteX3" fmla="*/ 5148742 w 7112690"/>
              <a:gd name="connsiteY3" fmla="*/ 0 h 7609217"/>
              <a:gd name="connsiteX4" fmla="*/ 7112690 w 7112690"/>
              <a:gd name="connsiteY4" fmla="*/ 7183196 h 7609217"/>
              <a:gd name="connsiteX5" fmla="*/ 5240093 w 7112690"/>
              <a:gd name="connsiteY5" fmla="*/ 7609217 h 7609217"/>
              <a:gd name="connsiteX6" fmla="*/ 627466 w 7112690"/>
              <a:gd name="connsiteY6" fmla="*/ 6313216 h 7609217"/>
              <a:gd name="connsiteX7" fmla="*/ 2141 w 7112690"/>
              <a:gd name="connsiteY7" fmla="*/ 5533190 h 7609217"/>
              <a:gd name="connsiteX8" fmla="*/ 0 w 7112690"/>
              <a:gd name="connsiteY8" fmla="*/ 970296 h 7609217"/>
              <a:gd name="connsiteX0" fmla="*/ 0 w 7112690"/>
              <a:gd name="connsiteY0" fmla="*/ 1300335 h 7939256"/>
              <a:gd name="connsiteX1" fmla="*/ 1500925 w 7112690"/>
              <a:gd name="connsiteY1" fmla="*/ 1039250 h 7939256"/>
              <a:gd name="connsiteX2" fmla="*/ 3759504 w 7112690"/>
              <a:gd name="connsiteY2" fmla="*/ 586822 h 7939256"/>
              <a:gd name="connsiteX3" fmla="*/ 5997843 w 7112690"/>
              <a:gd name="connsiteY3" fmla="*/ 0 h 7939256"/>
              <a:gd name="connsiteX4" fmla="*/ 7112690 w 7112690"/>
              <a:gd name="connsiteY4" fmla="*/ 7513235 h 7939256"/>
              <a:gd name="connsiteX5" fmla="*/ 5240093 w 7112690"/>
              <a:gd name="connsiteY5" fmla="*/ 7939256 h 7939256"/>
              <a:gd name="connsiteX6" fmla="*/ 627466 w 7112690"/>
              <a:gd name="connsiteY6" fmla="*/ 6643255 h 7939256"/>
              <a:gd name="connsiteX7" fmla="*/ 2141 w 7112690"/>
              <a:gd name="connsiteY7" fmla="*/ 5863229 h 7939256"/>
              <a:gd name="connsiteX8" fmla="*/ 0 w 7112690"/>
              <a:gd name="connsiteY8" fmla="*/ 1300335 h 7939256"/>
              <a:gd name="connsiteX0" fmla="*/ 0 w 7548555"/>
              <a:gd name="connsiteY0" fmla="*/ 1300335 h 7939256"/>
              <a:gd name="connsiteX1" fmla="*/ 1500925 w 7548555"/>
              <a:gd name="connsiteY1" fmla="*/ 1039250 h 7939256"/>
              <a:gd name="connsiteX2" fmla="*/ 3759504 w 7548555"/>
              <a:gd name="connsiteY2" fmla="*/ 586822 h 7939256"/>
              <a:gd name="connsiteX3" fmla="*/ 5997843 w 7548555"/>
              <a:gd name="connsiteY3" fmla="*/ 0 h 7939256"/>
              <a:gd name="connsiteX4" fmla="*/ 7548555 w 7548555"/>
              <a:gd name="connsiteY4" fmla="*/ 7382913 h 7939256"/>
              <a:gd name="connsiteX5" fmla="*/ 5240093 w 7548555"/>
              <a:gd name="connsiteY5" fmla="*/ 7939256 h 7939256"/>
              <a:gd name="connsiteX6" fmla="*/ 627466 w 7548555"/>
              <a:gd name="connsiteY6" fmla="*/ 6643255 h 7939256"/>
              <a:gd name="connsiteX7" fmla="*/ 2141 w 7548555"/>
              <a:gd name="connsiteY7" fmla="*/ 5863229 h 7939256"/>
              <a:gd name="connsiteX8" fmla="*/ 0 w 7548555"/>
              <a:gd name="connsiteY8" fmla="*/ 1300335 h 7939256"/>
              <a:gd name="connsiteX0" fmla="*/ 0 w 7548555"/>
              <a:gd name="connsiteY0" fmla="*/ 1300335 h 7414384"/>
              <a:gd name="connsiteX1" fmla="*/ 1500925 w 7548555"/>
              <a:gd name="connsiteY1" fmla="*/ 1039250 h 7414384"/>
              <a:gd name="connsiteX2" fmla="*/ 3759504 w 7548555"/>
              <a:gd name="connsiteY2" fmla="*/ 586822 h 7414384"/>
              <a:gd name="connsiteX3" fmla="*/ 5997843 w 7548555"/>
              <a:gd name="connsiteY3" fmla="*/ 0 h 7414384"/>
              <a:gd name="connsiteX4" fmla="*/ 7548555 w 7548555"/>
              <a:gd name="connsiteY4" fmla="*/ 7382913 h 7414384"/>
              <a:gd name="connsiteX5" fmla="*/ 2788687 w 7548555"/>
              <a:gd name="connsiteY5" fmla="*/ 7255605 h 7414384"/>
              <a:gd name="connsiteX6" fmla="*/ 627466 w 7548555"/>
              <a:gd name="connsiteY6" fmla="*/ 6643255 h 7414384"/>
              <a:gd name="connsiteX7" fmla="*/ 2141 w 7548555"/>
              <a:gd name="connsiteY7" fmla="*/ 5863229 h 7414384"/>
              <a:gd name="connsiteX8" fmla="*/ 0 w 7548555"/>
              <a:gd name="connsiteY8" fmla="*/ 1300335 h 7414384"/>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5203"/>
              <a:gd name="connsiteY0" fmla="*/ 1300335 h 7255605"/>
              <a:gd name="connsiteX1" fmla="*/ 1500925 w 6065203"/>
              <a:gd name="connsiteY1" fmla="*/ 1039250 h 7255605"/>
              <a:gd name="connsiteX2" fmla="*/ 3759504 w 6065203"/>
              <a:gd name="connsiteY2" fmla="*/ 586822 h 7255605"/>
              <a:gd name="connsiteX3" fmla="*/ 5997843 w 6065203"/>
              <a:gd name="connsiteY3" fmla="*/ 0 h 7255605"/>
              <a:gd name="connsiteX4" fmla="*/ 5602670 w 6065203"/>
              <a:gd name="connsiteY4" fmla="*/ 5205187 h 7255605"/>
              <a:gd name="connsiteX5" fmla="*/ 2788687 w 6065203"/>
              <a:gd name="connsiteY5" fmla="*/ 7255605 h 7255605"/>
              <a:gd name="connsiteX6" fmla="*/ 627466 w 6065203"/>
              <a:gd name="connsiteY6" fmla="*/ 6643255 h 7255605"/>
              <a:gd name="connsiteX7" fmla="*/ 2141 w 6065203"/>
              <a:gd name="connsiteY7" fmla="*/ 5863229 h 7255605"/>
              <a:gd name="connsiteX8" fmla="*/ 0 w 6065203"/>
              <a:gd name="connsiteY8" fmla="*/ 1300335 h 7255605"/>
              <a:gd name="connsiteX0" fmla="*/ 0 w 6064862"/>
              <a:gd name="connsiteY0" fmla="*/ 3441227 h 7255605"/>
              <a:gd name="connsiteX1" fmla="*/ 1500584 w 6064862"/>
              <a:gd name="connsiteY1" fmla="*/ 1039250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1500584 w 6064862"/>
              <a:gd name="connsiteY1" fmla="*/ 1039250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612042 w 6064862"/>
              <a:gd name="connsiteY2" fmla="*/ 245420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76570 w 5621174"/>
              <a:gd name="connsiteY3" fmla="*/ 2243482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76570 w 5621174"/>
              <a:gd name="connsiteY3" fmla="*/ 2243482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64264 h 5878642"/>
              <a:gd name="connsiteX1" fmla="*/ 2818673 w 5621174"/>
              <a:gd name="connsiteY1" fmla="*/ 0 h 5878642"/>
              <a:gd name="connsiteX2" fmla="*/ 3612042 w 5621174"/>
              <a:gd name="connsiteY2" fmla="*/ 1077239 h 5878642"/>
              <a:gd name="connsiteX3" fmla="*/ 4476570 w 5621174"/>
              <a:gd name="connsiteY3" fmla="*/ 2260486 h 5878642"/>
              <a:gd name="connsiteX4" fmla="*/ 5621174 w 5621174"/>
              <a:gd name="connsiteY4" fmla="*/ 3825012 h 5878642"/>
              <a:gd name="connsiteX5" fmla="*/ 2788346 w 5621174"/>
              <a:gd name="connsiteY5" fmla="*/ 5878642 h 5878642"/>
              <a:gd name="connsiteX6" fmla="*/ 627125 w 5621174"/>
              <a:gd name="connsiteY6" fmla="*/ 5266292 h 5878642"/>
              <a:gd name="connsiteX7" fmla="*/ 1800 w 5621174"/>
              <a:gd name="connsiteY7" fmla="*/ 4486266 h 5878642"/>
              <a:gd name="connsiteX8" fmla="*/ 0 w 5621174"/>
              <a:gd name="connsiteY8" fmla="*/ 2064264 h 58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1174" h="5878642">
                <a:moveTo>
                  <a:pt x="0" y="2064264"/>
                </a:moveTo>
                <a:cubicBezTo>
                  <a:pt x="201285" y="1903658"/>
                  <a:pt x="2633981" y="97680"/>
                  <a:pt x="2818673" y="0"/>
                </a:cubicBezTo>
                <a:lnTo>
                  <a:pt x="3612042" y="1077239"/>
                </a:lnTo>
                <a:cubicBezTo>
                  <a:pt x="3803722" y="1375970"/>
                  <a:pt x="4097278" y="1689534"/>
                  <a:pt x="4476570" y="2260486"/>
                </a:cubicBezTo>
                <a:cubicBezTo>
                  <a:pt x="4902446" y="2857679"/>
                  <a:pt x="4951946" y="2898630"/>
                  <a:pt x="5621174" y="3825012"/>
                </a:cubicBezTo>
                <a:cubicBezTo>
                  <a:pt x="5525831" y="3909693"/>
                  <a:pt x="3168427" y="5622436"/>
                  <a:pt x="2788346" y="5878642"/>
                </a:cubicBezTo>
                <a:lnTo>
                  <a:pt x="627125" y="5266292"/>
                </a:lnTo>
                <a:cubicBezTo>
                  <a:pt x="315098" y="5192210"/>
                  <a:pt x="1800" y="4922741"/>
                  <a:pt x="1800" y="4486266"/>
                </a:cubicBezTo>
                <a:cubicBezTo>
                  <a:pt x="702" y="3502308"/>
                  <a:pt x="1098" y="3048222"/>
                  <a:pt x="0" y="2064264"/>
                </a:cubicBezTo>
                <a:close/>
              </a:path>
            </a:pathLst>
          </a:custGeom>
          <a:solidFill>
            <a:srgbClr val="005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000">
              <a:solidFill>
                <a:srgbClr val="C00000"/>
              </a:solidFill>
            </a:endParaRPr>
          </a:p>
        </p:txBody>
      </p:sp>
      <p:cxnSp>
        <p:nvCxnSpPr>
          <p:cNvPr id="26" name="Straight Connector 25">
            <a:extLst>
              <a:ext uri="{FF2B5EF4-FFF2-40B4-BE49-F238E27FC236}">
                <a16:creationId xmlns:a16="http://schemas.microsoft.com/office/drawing/2014/main" id="{37E6BFFD-37D9-455B-9649-6B9068FD3FBC}"/>
              </a:ext>
            </a:extLst>
          </p:cNvPr>
          <p:cNvCxnSpPr/>
          <p:nvPr userDrawn="1"/>
        </p:nvCxnSpPr>
        <p:spPr>
          <a:xfrm>
            <a:off x="1165002" y="4492978"/>
            <a:ext cx="19786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845FD1CF-F9F3-4A7A-B5F9-51A5ABBB869F}"/>
              </a:ext>
            </a:extLst>
          </p:cNvPr>
          <p:cNvSpPr>
            <a:spLocks noGrp="1"/>
          </p:cNvSpPr>
          <p:nvPr>
            <p:ph type="body" sz="quarter" idx="12" hasCustomPrompt="1"/>
          </p:nvPr>
        </p:nvSpPr>
        <p:spPr>
          <a:xfrm>
            <a:off x="1055440" y="4712940"/>
            <a:ext cx="3490913" cy="876300"/>
          </a:xfrm>
        </p:spPr>
        <p:txBody>
          <a:bodyPr/>
          <a:lstStyle>
            <a:lvl1pPr>
              <a:defRPr lang="en-NZ" sz="2400" b="0" i="0" kern="1200" dirty="0">
                <a:solidFill>
                  <a:schemeClr val="bg1"/>
                </a:solidFill>
                <a:latin typeface="Futura PT Book" panose="020B0502020204020303" pitchFamily="34" charset="77"/>
                <a:ea typeface="Apex New Book" panose="02010600040501010103" pitchFamily="50" charset="0"/>
                <a:cs typeface="Arial" charset="0"/>
              </a:defRPr>
            </a:lvl1pPr>
          </a:lstStyle>
          <a:p>
            <a:pPr lvl="0"/>
            <a:r>
              <a:rPr lang="en-US" dirty="0"/>
              <a:t>[Optional Subtitle]</a:t>
            </a:r>
            <a:endParaRPr lang="en-NZ" dirty="0"/>
          </a:p>
        </p:txBody>
      </p:sp>
      <p:sp>
        <p:nvSpPr>
          <p:cNvPr id="28" name="Text Placeholder 24">
            <a:extLst>
              <a:ext uri="{FF2B5EF4-FFF2-40B4-BE49-F238E27FC236}">
                <a16:creationId xmlns:a16="http://schemas.microsoft.com/office/drawing/2014/main" id="{CEE91D6D-5914-4003-A5DE-21BA3129F135}"/>
              </a:ext>
            </a:extLst>
          </p:cNvPr>
          <p:cNvSpPr>
            <a:spLocks noGrp="1"/>
          </p:cNvSpPr>
          <p:nvPr>
            <p:ph type="body" sz="quarter" idx="14" hasCustomPrompt="1"/>
          </p:nvPr>
        </p:nvSpPr>
        <p:spPr>
          <a:xfrm>
            <a:off x="1055440" y="2976030"/>
            <a:ext cx="4392811" cy="1296987"/>
          </a:xfrm>
        </p:spPr>
        <p:txBody>
          <a:bodyPr anchor="b"/>
          <a:lstStyle>
            <a:lvl1pPr>
              <a:defRPr sz="5400" b="1" i="0">
                <a:solidFill>
                  <a:schemeClr val="bg1"/>
                </a:solidFill>
                <a:latin typeface="Futura PT Demi" panose="020B0502020204020303" pitchFamily="34" charset="77"/>
                <a:ea typeface="Apex New Bold" panose="02010600040501010103" pitchFamily="50" charset="0"/>
              </a:defRPr>
            </a:lvl1pPr>
          </a:lstStyle>
          <a:p>
            <a:pPr lvl="0"/>
            <a:r>
              <a:rPr lang="en-US" dirty="0"/>
              <a:t>[Futura PT Demi 54pt]</a:t>
            </a:r>
            <a:endParaRPr lang="en-NZ" dirty="0"/>
          </a:p>
        </p:txBody>
      </p:sp>
    </p:spTree>
    <p:extLst>
      <p:ext uri="{BB962C8B-B14F-4D97-AF65-F5344CB8AC3E}">
        <p14:creationId xmlns:p14="http://schemas.microsoft.com/office/powerpoint/2010/main" val="1606678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L - Section F">
    <p:spTree>
      <p:nvGrpSpPr>
        <p:cNvPr id="1" name=""/>
        <p:cNvGrpSpPr/>
        <p:nvPr/>
      </p:nvGrpSpPr>
      <p:grpSpPr>
        <a:xfrm>
          <a:off x="0" y="0"/>
          <a:ext cx="0" cy="0"/>
          <a:chOff x="0" y="0"/>
          <a:chExt cx="0" cy="0"/>
        </a:xfrm>
      </p:grpSpPr>
      <p:pic>
        <p:nvPicPr>
          <p:cNvPr id="4" name="Picture 3" descr="A person sitting at a table using a computer&#10;&#10;Description automatically generated">
            <a:extLst>
              <a:ext uri="{FF2B5EF4-FFF2-40B4-BE49-F238E27FC236}">
                <a16:creationId xmlns:a16="http://schemas.microsoft.com/office/drawing/2014/main" id="{FF139606-8C1C-4322-914C-9F1078E449B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91456" y="0"/>
            <a:ext cx="7400544" cy="6858000"/>
          </a:xfrm>
          <a:prstGeom prst="rect">
            <a:avLst/>
          </a:prstGeom>
        </p:spPr>
      </p:pic>
      <p:sp>
        <p:nvSpPr>
          <p:cNvPr id="22" name="Rectangle: Rounded Corners 2">
            <a:extLst>
              <a:ext uri="{FF2B5EF4-FFF2-40B4-BE49-F238E27FC236}">
                <a16:creationId xmlns:a16="http://schemas.microsoft.com/office/drawing/2014/main" id="{8B89BEA4-CB32-4D3B-8AC6-E82E36378B7D}"/>
              </a:ext>
            </a:extLst>
          </p:cNvPr>
          <p:cNvSpPr/>
          <p:nvPr userDrawn="1"/>
        </p:nvSpPr>
        <p:spPr>
          <a:xfrm rot="12974302">
            <a:off x="-1575174" y="-885512"/>
            <a:ext cx="8213805" cy="8590025"/>
          </a:xfrm>
          <a:custGeom>
            <a:avLst/>
            <a:gdLst>
              <a:gd name="connsiteX0" fmla="*/ 0 w 10310997"/>
              <a:gd name="connsiteY0" fmla="*/ 790307 h 4741746"/>
              <a:gd name="connsiteX1" fmla="*/ 790307 w 10310997"/>
              <a:gd name="connsiteY1" fmla="*/ 0 h 4741746"/>
              <a:gd name="connsiteX2" fmla="*/ 9520690 w 10310997"/>
              <a:gd name="connsiteY2" fmla="*/ 0 h 4741746"/>
              <a:gd name="connsiteX3" fmla="*/ 10310997 w 10310997"/>
              <a:gd name="connsiteY3" fmla="*/ 790307 h 4741746"/>
              <a:gd name="connsiteX4" fmla="*/ 10310997 w 10310997"/>
              <a:gd name="connsiteY4" fmla="*/ 3951439 h 4741746"/>
              <a:gd name="connsiteX5" fmla="*/ 9520690 w 10310997"/>
              <a:gd name="connsiteY5" fmla="*/ 4741746 h 4741746"/>
              <a:gd name="connsiteX6" fmla="*/ 790307 w 10310997"/>
              <a:gd name="connsiteY6" fmla="*/ 4741746 h 4741746"/>
              <a:gd name="connsiteX7" fmla="*/ 0 w 10310997"/>
              <a:gd name="connsiteY7" fmla="*/ 3951439 h 4741746"/>
              <a:gd name="connsiteX8" fmla="*/ 0 w 10310997"/>
              <a:gd name="connsiteY8" fmla="*/ 790307 h 4741746"/>
              <a:gd name="connsiteX0" fmla="*/ 0 w 10310997"/>
              <a:gd name="connsiteY0" fmla="*/ 790307 h 5851283"/>
              <a:gd name="connsiteX1" fmla="*/ 790307 w 10310997"/>
              <a:gd name="connsiteY1" fmla="*/ 0 h 5851283"/>
              <a:gd name="connsiteX2" fmla="*/ 9520690 w 10310997"/>
              <a:gd name="connsiteY2" fmla="*/ 0 h 5851283"/>
              <a:gd name="connsiteX3" fmla="*/ 10310997 w 10310997"/>
              <a:gd name="connsiteY3" fmla="*/ 790307 h 5851283"/>
              <a:gd name="connsiteX4" fmla="*/ 10310997 w 10310997"/>
              <a:gd name="connsiteY4" fmla="*/ 3951439 h 5851283"/>
              <a:gd name="connsiteX5" fmla="*/ 5765990 w 10310997"/>
              <a:gd name="connsiteY5" fmla="*/ 5851283 h 5851283"/>
              <a:gd name="connsiteX6" fmla="*/ 790307 w 10310997"/>
              <a:gd name="connsiteY6" fmla="*/ 4741746 h 5851283"/>
              <a:gd name="connsiteX7" fmla="*/ 0 w 10310997"/>
              <a:gd name="connsiteY7" fmla="*/ 3951439 h 5851283"/>
              <a:gd name="connsiteX8" fmla="*/ 0 w 10310997"/>
              <a:gd name="connsiteY8" fmla="*/ 790307 h 5851283"/>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88709 w 10310997"/>
              <a:gd name="connsiteY6" fmla="*/ 4730543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88709 w 10310997"/>
              <a:gd name="connsiteY6" fmla="*/ 4730543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4646975 w 10310997"/>
              <a:gd name="connsiteY4" fmla="*/ 446365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3773282 w 10310997"/>
              <a:gd name="connsiteY2" fmla="*/ 271257 h 5867431"/>
              <a:gd name="connsiteX3" fmla="*/ 10310997 w 10310997"/>
              <a:gd name="connsiteY3" fmla="*/ 790307 h 5867431"/>
              <a:gd name="connsiteX4" fmla="*/ 4646975 w 10310997"/>
              <a:gd name="connsiteY4" fmla="*/ 446365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4914881"/>
              <a:gd name="connsiteY0" fmla="*/ 790307 h 5867431"/>
              <a:gd name="connsiteX1" fmla="*/ 790307 w 4914881"/>
              <a:gd name="connsiteY1" fmla="*/ 0 h 5867431"/>
              <a:gd name="connsiteX2" fmla="*/ 3773282 w 4914881"/>
              <a:gd name="connsiteY2" fmla="*/ 271257 h 5867431"/>
              <a:gd name="connsiteX3" fmla="*/ 4324891 w 4914881"/>
              <a:gd name="connsiteY3" fmla="*/ 1562065 h 5867431"/>
              <a:gd name="connsiteX4" fmla="*/ 4646975 w 4914881"/>
              <a:gd name="connsiteY4" fmla="*/ 4463659 h 5867431"/>
              <a:gd name="connsiteX5" fmla="*/ 4743001 w 4914881"/>
              <a:gd name="connsiteY5" fmla="*/ 5867431 h 5867431"/>
              <a:gd name="connsiteX6" fmla="*/ 625325 w 4914881"/>
              <a:gd name="connsiteY6" fmla="*/ 4731465 h 5867431"/>
              <a:gd name="connsiteX7" fmla="*/ 0 w 4914881"/>
              <a:gd name="connsiteY7" fmla="*/ 3951439 h 5867431"/>
              <a:gd name="connsiteX8" fmla="*/ 0 w 4914881"/>
              <a:gd name="connsiteY8" fmla="*/ 790307 h 5867431"/>
              <a:gd name="connsiteX0" fmla="*/ 0 w 4914881"/>
              <a:gd name="connsiteY0" fmla="*/ 519050 h 5596174"/>
              <a:gd name="connsiteX1" fmla="*/ 1135551 w 4914881"/>
              <a:gd name="connsiteY1" fmla="*/ 364028 h 5596174"/>
              <a:gd name="connsiteX2" fmla="*/ 3773282 w 4914881"/>
              <a:gd name="connsiteY2" fmla="*/ 0 h 5596174"/>
              <a:gd name="connsiteX3" fmla="*/ 4324891 w 4914881"/>
              <a:gd name="connsiteY3" fmla="*/ 1290808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4881"/>
              <a:gd name="connsiteY0" fmla="*/ 519050 h 5596174"/>
              <a:gd name="connsiteX1" fmla="*/ 1135551 w 4914881"/>
              <a:gd name="connsiteY1" fmla="*/ 364028 h 5596174"/>
              <a:gd name="connsiteX2" fmla="*/ 3773282 w 4914881"/>
              <a:gd name="connsiteY2" fmla="*/ 0 h 5596174"/>
              <a:gd name="connsiteX3" fmla="*/ 4324891 w 4914881"/>
              <a:gd name="connsiteY3" fmla="*/ 1290808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4881"/>
              <a:gd name="connsiteY0" fmla="*/ 519050 h 5596174"/>
              <a:gd name="connsiteX1" fmla="*/ 1135551 w 4914881"/>
              <a:gd name="connsiteY1" fmla="*/ 364028 h 5596174"/>
              <a:gd name="connsiteX2" fmla="*/ 3773282 w 4914881"/>
              <a:gd name="connsiteY2" fmla="*/ 0 h 5596174"/>
              <a:gd name="connsiteX3" fmla="*/ 4086749 w 4914881"/>
              <a:gd name="connsiteY3" fmla="*/ 1219463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8176"/>
              <a:gd name="connsiteY0" fmla="*/ 728307 h 5596174"/>
              <a:gd name="connsiteX1" fmla="*/ 1138846 w 4918176"/>
              <a:gd name="connsiteY1" fmla="*/ 364028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7049 w 4914973"/>
              <a:gd name="connsiteY0" fmla="*/ 735766 h 5596174"/>
              <a:gd name="connsiteX1" fmla="*/ 1371914 w 4914973"/>
              <a:gd name="connsiteY1" fmla="*/ 481045 h 5596174"/>
              <a:gd name="connsiteX2" fmla="*/ 3773374 w 4914973"/>
              <a:gd name="connsiteY2" fmla="*/ 0 h 5596174"/>
              <a:gd name="connsiteX3" fmla="*/ 4086841 w 4914973"/>
              <a:gd name="connsiteY3" fmla="*/ 1219463 h 5596174"/>
              <a:gd name="connsiteX4" fmla="*/ 4647067 w 4914973"/>
              <a:gd name="connsiteY4" fmla="*/ 4192402 h 5596174"/>
              <a:gd name="connsiteX5" fmla="*/ 4743093 w 4914973"/>
              <a:gd name="connsiteY5" fmla="*/ 5596174 h 5596174"/>
              <a:gd name="connsiteX6" fmla="*/ 625417 w 4914973"/>
              <a:gd name="connsiteY6" fmla="*/ 4460208 h 5596174"/>
              <a:gd name="connsiteX7" fmla="*/ 92 w 4914973"/>
              <a:gd name="connsiteY7" fmla="*/ 3680182 h 5596174"/>
              <a:gd name="connsiteX8" fmla="*/ 7049 w 4914973"/>
              <a:gd name="connsiteY8" fmla="*/ 735766 h 5596174"/>
              <a:gd name="connsiteX0" fmla="*/ 7049 w 4914973"/>
              <a:gd name="connsiteY0" fmla="*/ 684478 h 5544886"/>
              <a:gd name="connsiteX1" fmla="*/ 1371914 w 4914973"/>
              <a:gd name="connsiteY1" fmla="*/ 429757 h 5544886"/>
              <a:gd name="connsiteX2" fmla="*/ 3908522 w 4914973"/>
              <a:gd name="connsiteY2" fmla="*/ 0 h 5544886"/>
              <a:gd name="connsiteX3" fmla="*/ 4086841 w 4914973"/>
              <a:gd name="connsiteY3" fmla="*/ 1168175 h 5544886"/>
              <a:gd name="connsiteX4" fmla="*/ 4647067 w 4914973"/>
              <a:gd name="connsiteY4" fmla="*/ 4141114 h 5544886"/>
              <a:gd name="connsiteX5" fmla="*/ 4743093 w 4914973"/>
              <a:gd name="connsiteY5" fmla="*/ 5544886 h 5544886"/>
              <a:gd name="connsiteX6" fmla="*/ 625417 w 4914973"/>
              <a:gd name="connsiteY6" fmla="*/ 4408920 h 5544886"/>
              <a:gd name="connsiteX7" fmla="*/ 92 w 4914973"/>
              <a:gd name="connsiteY7" fmla="*/ 3628894 h 5544886"/>
              <a:gd name="connsiteX8" fmla="*/ 7049 w 4914973"/>
              <a:gd name="connsiteY8" fmla="*/ 684478 h 5544886"/>
              <a:gd name="connsiteX0" fmla="*/ 7049 w 4914973"/>
              <a:gd name="connsiteY0" fmla="*/ 684478 h 5544886"/>
              <a:gd name="connsiteX1" fmla="*/ 1371914 w 4914973"/>
              <a:gd name="connsiteY1" fmla="*/ 429757 h 5544886"/>
              <a:gd name="connsiteX2" fmla="*/ 3908522 w 4914973"/>
              <a:gd name="connsiteY2" fmla="*/ 0 h 5544886"/>
              <a:gd name="connsiteX3" fmla="*/ 4086841 w 4914973"/>
              <a:gd name="connsiteY3" fmla="*/ 1168175 h 5544886"/>
              <a:gd name="connsiteX4" fmla="*/ 4647067 w 4914973"/>
              <a:gd name="connsiteY4" fmla="*/ 4141114 h 5544886"/>
              <a:gd name="connsiteX5" fmla="*/ 4743093 w 4914973"/>
              <a:gd name="connsiteY5" fmla="*/ 5544886 h 5544886"/>
              <a:gd name="connsiteX6" fmla="*/ 625417 w 4914973"/>
              <a:gd name="connsiteY6" fmla="*/ 4408920 h 5544886"/>
              <a:gd name="connsiteX7" fmla="*/ 92 w 4914973"/>
              <a:gd name="connsiteY7" fmla="*/ 3628894 h 5544886"/>
              <a:gd name="connsiteX8" fmla="*/ 7049 w 4914973"/>
              <a:gd name="connsiteY8" fmla="*/ 684478 h 5544886"/>
              <a:gd name="connsiteX0" fmla="*/ 7049 w 4743093"/>
              <a:gd name="connsiteY0" fmla="*/ 684478 h 5544886"/>
              <a:gd name="connsiteX1" fmla="*/ 1371914 w 4743093"/>
              <a:gd name="connsiteY1" fmla="*/ 429757 h 5544886"/>
              <a:gd name="connsiteX2" fmla="*/ 3908522 w 4743093"/>
              <a:gd name="connsiteY2" fmla="*/ 0 h 5544886"/>
              <a:gd name="connsiteX3" fmla="*/ 4086841 w 4743093"/>
              <a:gd name="connsiteY3" fmla="*/ 1168175 h 5544886"/>
              <a:gd name="connsiteX4" fmla="*/ 4647067 w 4743093"/>
              <a:gd name="connsiteY4" fmla="*/ 4141114 h 5544886"/>
              <a:gd name="connsiteX5" fmla="*/ 4743093 w 4743093"/>
              <a:gd name="connsiteY5" fmla="*/ 5544886 h 5544886"/>
              <a:gd name="connsiteX6" fmla="*/ 625417 w 4743093"/>
              <a:gd name="connsiteY6" fmla="*/ 4408920 h 5544886"/>
              <a:gd name="connsiteX7" fmla="*/ 92 w 4743093"/>
              <a:gd name="connsiteY7" fmla="*/ 3628894 h 5544886"/>
              <a:gd name="connsiteX8" fmla="*/ 7049 w 4743093"/>
              <a:gd name="connsiteY8" fmla="*/ 684478 h 554488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103155 w 4801811"/>
              <a:gd name="connsiteY3" fmla="*/ 115652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0 w 4806411"/>
              <a:gd name="connsiteY0" fmla="*/ 668165 h 5571926"/>
              <a:gd name="connsiteX1" fmla="*/ 1376514 w 4806411"/>
              <a:gd name="connsiteY1" fmla="*/ 429757 h 5571926"/>
              <a:gd name="connsiteX2" fmla="*/ 3913122 w 4806411"/>
              <a:gd name="connsiteY2" fmla="*/ 0 h 5571926"/>
              <a:gd name="connsiteX3" fmla="*/ 4107755 w 4806411"/>
              <a:gd name="connsiteY3" fmla="*/ 1156525 h 5571926"/>
              <a:gd name="connsiteX4" fmla="*/ 4589680 w 4806411"/>
              <a:gd name="connsiteY4" fmla="*/ 4150891 h 5571926"/>
              <a:gd name="connsiteX5" fmla="*/ 4806411 w 4806411"/>
              <a:gd name="connsiteY5" fmla="*/ 5571926 h 5571926"/>
              <a:gd name="connsiteX6" fmla="*/ 630017 w 4806411"/>
              <a:gd name="connsiteY6" fmla="*/ 4408920 h 5571926"/>
              <a:gd name="connsiteX7" fmla="*/ 4692 w 4806411"/>
              <a:gd name="connsiteY7" fmla="*/ 3628894 h 5571926"/>
              <a:gd name="connsiteX8" fmla="*/ 0 w 4806411"/>
              <a:gd name="connsiteY8" fmla="*/ 668165 h 5571926"/>
              <a:gd name="connsiteX0" fmla="*/ 0 w 4806411"/>
              <a:gd name="connsiteY0" fmla="*/ 668165 h 5571926"/>
              <a:gd name="connsiteX1" fmla="*/ 1376514 w 4806411"/>
              <a:gd name="connsiteY1" fmla="*/ 429757 h 5571926"/>
              <a:gd name="connsiteX2" fmla="*/ 3913122 w 4806411"/>
              <a:gd name="connsiteY2" fmla="*/ 0 h 5571926"/>
              <a:gd name="connsiteX3" fmla="*/ 4107755 w 4806411"/>
              <a:gd name="connsiteY3" fmla="*/ 1156525 h 5571926"/>
              <a:gd name="connsiteX4" fmla="*/ 4589680 w 4806411"/>
              <a:gd name="connsiteY4" fmla="*/ 4150891 h 5571926"/>
              <a:gd name="connsiteX5" fmla="*/ 4806411 w 4806411"/>
              <a:gd name="connsiteY5" fmla="*/ 5571926 h 5571926"/>
              <a:gd name="connsiteX6" fmla="*/ 630017 w 4806411"/>
              <a:gd name="connsiteY6" fmla="*/ 4408920 h 5571926"/>
              <a:gd name="connsiteX7" fmla="*/ 4692 w 4806411"/>
              <a:gd name="connsiteY7" fmla="*/ 3628894 h 5571926"/>
              <a:gd name="connsiteX8" fmla="*/ 0 w 4806411"/>
              <a:gd name="connsiteY8" fmla="*/ 668165 h 5571926"/>
              <a:gd name="connsiteX0" fmla="*/ 0 w 4811997"/>
              <a:gd name="connsiteY0" fmla="*/ 632745 h 5571926"/>
              <a:gd name="connsiteX1" fmla="*/ 1382100 w 4811997"/>
              <a:gd name="connsiteY1" fmla="*/ 429757 h 5571926"/>
              <a:gd name="connsiteX2" fmla="*/ 3918708 w 4811997"/>
              <a:gd name="connsiteY2" fmla="*/ 0 h 5571926"/>
              <a:gd name="connsiteX3" fmla="*/ 4113341 w 4811997"/>
              <a:gd name="connsiteY3" fmla="*/ 1156525 h 5571926"/>
              <a:gd name="connsiteX4" fmla="*/ 4595266 w 4811997"/>
              <a:gd name="connsiteY4" fmla="*/ 4150891 h 5571926"/>
              <a:gd name="connsiteX5" fmla="*/ 4811997 w 4811997"/>
              <a:gd name="connsiteY5" fmla="*/ 5571926 h 5571926"/>
              <a:gd name="connsiteX6" fmla="*/ 635603 w 4811997"/>
              <a:gd name="connsiteY6" fmla="*/ 4408920 h 5571926"/>
              <a:gd name="connsiteX7" fmla="*/ 10278 w 4811997"/>
              <a:gd name="connsiteY7" fmla="*/ 3628894 h 5571926"/>
              <a:gd name="connsiteX8" fmla="*/ 0 w 4811997"/>
              <a:gd name="connsiteY8" fmla="*/ 632745 h 5571926"/>
              <a:gd name="connsiteX0" fmla="*/ 0 w 4815148"/>
              <a:gd name="connsiteY0" fmla="*/ 970 h 5852162"/>
              <a:gd name="connsiteX1" fmla="*/ 1385251 w 4815148"/>
              <a:gd name="connsiteY1" fmla="*/ 709993 h 5852162"/>
              <a:gd name="connsiteX2" fmla="*/ 3921859 w 4815148"/>
              <a:gd name="connsiteY2" fmla="*/ 280236 h 5852162"/>
              <a:gd name="connsiteX3" fmla="*/ 4116492 w 4815148"/>
              <a:gd name="connsiteY3" fmla="*/ 1436761 h 5852162"/>
              <a:gd name="connsiteX4" fmla="*/ 4598417 w 4815148"/>
              <a:gd name="connsiteY4" fmla="*/ 4431127 h 5852162"/>
              <a:gd name="connsiteX5" fmla="*/ 4815148 w 4815148"/>
              <a:gd name="connsiteY5" fmla="*/ 5852162 h 5852162"/>
              <a:gd name="connsiteX6" fmla="*/ 638754 w 4815148"/>
              <a:gd name="connsiteY6" fmla="*/ 4689156 h 5852162"/>
              <a:gd name="connsiteX7" fmla="*/ 13429 w 4815148"/>
              <a:gd name="connsiteY7" fmla="*/ 3909130 h 5852162"/>
              <a:gd name="connsiteX8" fmla="*/ 0 w 4815148"/>
              <a:gd name="connsiteY8" fmla="*/ 970 h 5852162"/>
              <a:gd name="connsiteX0" fmla="*/ 0 w 5251381"/>
              <a:gd name="connsiteY0" fmla="*/ 970 h 5985157"/>
              <a:gd name="connsiteX1" fmla="*/ 1385251 w 5251381"/>
              <a:gd name="connsiteY1" fmla="*/ 709993 h 5985157"/>
              <a:gd name="connsiteX2" fmla="*/ 3921859 w 5251381"/>
              <a:gd name="connsiteY2" fmla="*/ 280236 h 5985157"/>
              <a:gd name="connsiteX3" fmla="*/ 4116492 w 5251381"/>
              <a:gd name="connsiteY3" fmla="*/ 1436761 h 5985157"/>
              <a:gd name="connsiteX4" fmla="*/ 4598417 w 5251381"/>
              <a:gd name="connsiteY4" fmla="*/ 4431127 h 5985157"/>
              <a:gd name="connsiteX5" fmla="*/ 5251381 w 5251381"/>
              <a:gd name="connsiteY5" fmla="*/ 5985157 h 5985157"/>
              <a:gd name="connsiteX6" fmla="*/ 638754 w 5251381"/>
              <a:gd name="connsiteY6" fmla="*/ 4689156 h 5985157"/>
              <a:gd name="connsiteX7" fmla="*/ 13429 w 5251381"/>
              <a:gd name="connsiteY7" fmla="*/ 3909130 h 5985157"/>
              <a:gd name="connsiteX8" fmla="*/ 0 w 5251381"/>
              <a:gd name="connsiteY8" fmla="*/ 970 h 5985157"/>
              <a:gd name="connsiteX0" fmla="*/ 0 w 7142000"/>
              <a:gd name="connsiteY0" fmla="*/ 970 h 5985157"/>
              <a:gd name="connsiteX1" fmla="*/ 1385251 w 7142000"/>
              <a:gd name="connsiteY1" fmla="*/ 709993 h 5985157"/>
              <a:gd name="connsiteX2" fmla="*/ 3921859 w 7142000"/>
              <a:gd name="connsiteY2" fmla="*/ 280236 h 5985157"/>
              <a:gd name="connsiteX3" fmla="*/ 4116492 w 7142000"/>
              <a:gd name="connsiteY3" fmla="*/ 1436761 h 5985157"/>
              <a:gd name="connsiteX4" fmla="*/ 7140180 w 7142000"/>
              <a:gd name="connsiteY4" fmla="*/ 5468680 h 5985157"/>
              <a:gd name="connsiteX5" fmla="*/ 5251381 w 7142000"/>
              <a:gd name="connsiteY5" fmla="*/ 5985157 h 5985157"/>
              <a:gd name="connsiteX6" fmla="*/ 638754 w 7142000"/>
              <a:gd name="connsiteY6" fmla="*/ 4689156 h 5985157"/>
              <a:gd name="connsiteX7" fmla="*/ 13429 w 7142000"/>
              <a:gd name="connsiteY7" fmla="*/ 3909130 h 5985157"/>
              <a:gd name="connsiteX8" fmla="*/ 0 w 7142000"/>
              <a:gd name="connsiteY8" fmla="*/ 970 h 5985157"/>
              <a:gd name="connsiteX0" fmla="*/ 0 w 7142699"/>
              <a:gd name="connsiteY0" fmla="*/ 970 h 5985157"/>
              <a:gd name="connsiteX1" fmla="*/ 1385251 w 7142699"/>
              <a:gd name="connsiteY1" fmla="*/ 709993 h 5985157"/>
              <a:gd name="connsiteX2" fmla="*/ 3921859 w 7142699"/>
              <a:gd name="connsiteY2" fmla="*/ 280236 h 5985157"/>
              <a:gd name="connsiteX3" fmla="*/ 4116492 w 7142699"/>
              <a:gd name="connsiteY3" fmla="*/ 1436761 h 5985157"/>
              <a:gd name="connsiteX4" fmla="*/ 7140180 w 7142699"/>
              <a:gd name="connsiteY4" fmla="*/ 5468680 h 5985157"/>
              <a:gd name="connsiteX5" fmla="*/ 5251381 w 7142699"/>
              <a:gd name="connsiteY5" fmla="*/ 5985157 h 5985157"/>
              <a:gd name="connsiteX6" fmla="*/ 638754 w 7142699"/>
              <a:gd name="connsiteY6" fmla="*/ 4689156 h 5985157"/>
              <a:gd name="connsiteX7" fmla="*/ 13429 w 7142699"/>
              <a:gd name="connsiteY7" fmla="*/ 3909130 h 5985157"/>
              <a:gd name="connsiteX8" fmla="*/ 0 w 7142699"/>
              <a:gd name="connsiteY8" fmla="*/ 970 h 5985157"/>
              <a:gd name="connsiteX0" fmla="*/ 0 w 7126524"/>
              <a:gd name="connsiteY0" fmla="*/ 970 h 5985157"/>
              <a:gd name="connsiteX1" fmla="*/ 1385251 w 7126524"/>
              <a:gd name="connsiteY1" fmla="*/ 709993 h 5985157"/>
              <a:gd name="connsiteX2" fmla="*/ 3921859 w 7126524"/>
              <a:gd name="connsiteY2" fmla="*/ 280236 h 5985157"/>
              <a:gd name="connsiteX3" fmla="*/ 4116492 w 7126524"/>
              <a:gd name="connsiteY3" fmla="*/ 1436761 h 5985157"/>
              <a:gd name="connsiteX4" fmla="*/ 7123978 w 7126524"/>
              <a:gd name="connsiteY4" fmla="*/ 5559136 h 5985157"/>
              <a:gd name="connsiteX5" fmla="*/ 5251381 w 7126524"/>
              <a:gd name="connsiteY5" fmla="*/ 5985157 h 5985157"/>
              <a:gd name="connsiteX6" fmla="*/ 638754 w 7126524"/>
              <a:gd name="connsiteY6" fmla="*/ 4689156 h 5985157"/>
              <a:gd name="connsiteX7" fmla="*/ 13429 w 7126524"/>
              <a:gd name="connsiteY7" fmla="*/ 3909130 h 5985157"/>
              <a:gd name="connsiteX8" fmla="*/ 0 w 7126524"/>
              <a:gd name="connsiteY8" fmla="*/ 970 h 5985157"/>
              <a:gd name="connsiteX0" fmla="*/ 0 w 7123978"/>
              <a:gd name="connsiteY0" fmla="*/ 970 h 5985157"/>
              <a:gd name="connsiteX1" fmla="*/ 1385251 w 7123978"/>
              <a:gd name="connsiteY1" fmla="*/ 709993 h 5985157"/>
              <a:gd name="connsiteX2" fmla="*/ 3921859 w 7123978"/>
              <a:gd name="connsiteY2" fmla="*/ 280236 h 5985157"/>
              <a:gd name="connsiteX3" fmla="*/ 4116492 w 7123978"/>
              <a:gd name="connsiteY3" fmla="*/ 1436761 h 5985157"/>
              <a:gd name="connsiteX4" fmla="*/ 7123978 w 7123978"/>
              <a:gd name="connsiteY4" fmla="*/ 5559136 h 5985157"/>
              <a:gd name="connsiteX5" fmla="*/ 5251381 w 7123978"/>
              <a:gd name="connsiteY5" fmla="*/ 5985157 h 5985157"/>
              <a:gd name="connsiteX6" fmla="*/ 638754 w 7123978"/>
              <a:gd name="connsiteY6" fmla="*/ 4689156 h 5985157"/>
              <a:gd name="connsiteX7" fmla="*/ 13429 w 7123978"/>
              <a:gd name="connsiteY7" fmla="*/ 3909130 h 5985157"/>
              <a:gd name="connsiteX8" fmla="*/ 0 w 7123978"/>
              <a:gd name="connsiteY8" fmla="*/ 970 h 5985157"/>
              <a:gd name="connsiteX0" fmla="*/ 0 w 7123978"/>
              <a:gd name="connsiteY0" fmla="*/ 970 h 5985157"/>
              <a:gd name="connsiteX1" fmla="*/ 1385251 w 7123978"/>
              <a:gd name="connsiteY1" fmla="*/ 709993 h 5985157"/>
              <a:gd name="connsiteX2" fmla="*/ 3921859 w 7123978"/>
              <a:gd name="connsiteY2" fmla="*/ 280236 h 5985157"/>
              <a:gd name="connsiteX3" fmla="*/ 4116492 w 7123978"/>
              <a:gd name="connsiteY3" fmla="*/ 1436761 h 5985157"/>
              <a:gd name="connsiteX4" fmla="*/ 7123978 w 7123978"/>
              <a:gd name="connsiteY4" fmla="*/ 5559136 h 5985157"/>
              <a:gd name="connsiteX5" fmla="*/ 5251381 w 7123978"/>
              <a:gd name="connsiteY5" fmla="*/ 5985157 h 5985157"/>
              <a:gd name="connsiteX6" fmla="*/ 638754 w 7123978"/>
              <a:gd name="connsiteY6" fmla="*/ 4689156 h 5985157"/>
              <a:gd name="connsiteX7" fmla="*/ 13429 w 7123978"/>
              <a:gd name="connsiteY7" fmla="*/ 3909130 h 5985157"/>
              <a:gd name="connsiteX8" fmla="*/ 0 w 7123978"/>
              <a:gd name="connsiteY8" fmla="*/ 970 h 5985157"/>
              <a:gd name="connsiteX0" fmla="*/ 0 w 7123978"/>
              <a:gd name="connsiteY0" fmla="*/ 1335477 h 7319664"/>
              <a:gd name="connsiteX1" fmla="*/ 1385251 w 7123978"/>
              <a:gd name="connsiteY1" fmla="*/ 2044500 h 7319664"/>
              <a:gd name="connsiteX2" fmla="*/ 3921859 w 7123978"/>
              <a:gd name="connsiteY2" fmla="*/ 1614743 h 7319664"/>
              <a:gd name="connsiteX3" fmla="*/ 5227147 w 7123978"/>
              <a:gd name="connsiteY3" fmla="*/ 57807 h 7319664"/>
              <a:gd name="connsiteX4" fmla="*/ 7123978 w 7123978"/>
              <a:gd name="connsiteY4" fmla="*/ 6893643 h 7319664"/>
              <a:gd name="connsiteX5" fmla="*/ 5251381 w 7123978"/>
              <a:gd name="connsiteY5" fmla="*/ 7319664 h 7319664"/>
              <a:gd name="connsiteX6" fmla="*/ 638754 w 7123978"/>
              <a:gd name="connsiteY6" fmla="*/ 6023663 h 7319664"/>
              <a:gd name="connsiteX7" fmla="*/ 13429 w 7123978"/>
              <a:gd name="connsiteY7" fmla="*/ 5243637 h 7319664"/>
              <a:gd name="connsiteX8" fmla="*/ 0 w 7123978"/>
              <a:gd name="connsiteY8" fmla="*/ 1335477 h 7319664"/>
              <a:gd name="connsiteX0" fmla="*/ 0 w 7123978"/>
              <a:gd name="connsiteY0" fmla="*/ 1335477 h 7319664"/>
              <a:gd name="connsiteX1" fmla="*/ 1385251 w 7123978"/>
              <a:gd name="connsiteY1" fmla="*/ 2044500 h 7319664"/>
              <a:gd name="connsiteX2" fmla="*/ 3921859 w 7123978"/>
              <a:gd name="connsiteY2" fmla="*/ 1614743 h 7319664"/>
              <a:gd name="connsiteX3" fmla="*/ 5227147 w 7123978"/>
              <a:gd name="connsiteY3" fmla="*/ 57807 h 7319664"/>
              <a:gd name="connsiteX4" fmla="*/ 7123978 w 7123978"/>
              <a:gd name="connsiteY4" fmla="*/ 6893643 h 7319664"/>
              <a:gd name="connsiteX5" fmla="*/ 5251381 w 7123978"/>
              <a:gd name="connsiteY5" fmla="*/ 7319664 h 7319664"/>
              <a:gd name="connsiteX6" fmla="*/ 638754 w 7123978"/>
              <a:gd name="connsiteY6" fmla="*/ 6023663 h 7319664"/>
              <a:gd name="connsiteX7" fmla="*/ 13429 w 7123978"/>
              <a:gd name="connsiteY7" fmla="*/ 5243637 h 7319664"/>
              <a:gd name="connsiteX8" fmla="*/ 0 w 7123978"/>
              <a:gd name="connsiteY8" fmla="*/ 1335477 h 7319664"/>
              <a:gd name="connsiteX0" fmla="*/ 0 w 7123978"/>
              <a:gd name="connsiteY0" fmla="*/ 1383354 h 7367541"/>
              <a:gd name="connsiteX1" fmla="*/ 1385251 w 7123978"/>
              <a:gd name="connsiteY1" fmla="*/ 2092377 h 7367541"/>
              <a:gd name="connsiteX2" fmla="*/ 3648260 w 7123978"/>
              <a:gd name="connsiteY2" fmla="*/ 471178 h 7367541"/>
              <a:gd name="connsiteX3" fmla="*/ 5227147 w 7123978"/>
              <a:gd name="connsiteY3" fmla="*/ 105684 h 7367541"/>
              <a:gd name="connsiteX4" fmla="*/ 7123978 w 7123978"/>
              <a:gd name="connsiteY4" fmla="*/ 6941520 h 7367541"/>
              <a:gd name="connsiteX5" fmla="*/ 5251381 w 7123978"/>
              <a:gd name="connsiteY5" fmla="*/ 7367541 h 7367541"/>
              <a:gd name="connsiteX6" fmla="*/ 638754 w 7123978"/>
              <a:gd name="connsiteY6" fmla="*/ 6071540 h 7367541"/>
              <a:gd name="connsiteX7" fmla="*/ 13429 w 7123978"/>
              <a:gd name="connsiteY7" fmla="*/ 5291514 h 7367541"/>
              <a:gd name="connsiteX8" fmla="*/ 0 w 7123978"/>
              <a:gd name="connsiteY8" fmla="*/ 1383354 h 7367541"/>
              <a:gd name="connsiteX0" fmla="*/ 0 w 7123978"/>
              <a:gd name="connsiteY0" fmla="*/ 1421148 h 7405335"/>
              <a:gd name="connsiteX1" fmla="*/ 1385251 w 7123978"/>
              <a:gd name="connsiteY1" fmla="*/ 2130171 h 7405335"/>
              <a:gd name="connsiteX2" fmla="*/ 3648260 w 7123978"/>
              <a:gd name="connsiteY2" fmla="*/ 508972 h 7405335"/>
              <a:gd name="connsiteX3" fmla="*/ 5227147 w 7123978"/>
              <a:gd name="connsiteY3" fmla="*/ 143478 h 7405335"/>
              <a:gd name="connsiteX4" fmla="*/ 7123978 w 7123978"/>
              <a:gd name="connsiteY4" fmla="*/ 6979314 h 7405335"/>
              <a:gd name="connsiteX5" fmla="*/ 5251381 w 7123978"/>
              <a:gd name="connsiteY5" fmla="*/ 7405335 h 7405335"/>
              <a:gd name="connsiteX6" fmla="*/ 638754 w 7123978"/>
              <a:gd name="connsiteY6" fmla="*/ 6109334 h 7405335"/>
              <a:gd name="connsiteX7" fmla="*/ 13429 w 7123978"/>
              <a:gd name="connsiteY7" fmla="*/ 5329308 h 7405335"/>
              <a:gd name="connsiteX8" fmla="*/ 0 w 7123978"/>
              <a:gd name="connsiteY8" fmla="*/ 1421148 h 7405335"/>
              <a:gd name="connsiteX0" fmla="*/ 0 w 7123978"/>
              <a:gd name="connsiteY0" fmla="*/ 1277670 h 7261857"/>
              <a:gd name="connsiteX1" fmla="*/ 1385251 w 7123978"/>
              <a:gd name="connsiteY1" fmla="*/ 1986693 h 7261857"/>
              <a:gd name="connsiteX2" fmla="*/ 3648260 w 7123978"/>
              <a:gd name="connsiteY2" fmla="*/ 365494 h 7261857"/>
              <a:gd name="connsiteX3" fmla="*/ 5227147 w 7123978"/>
              <a:gd name="connsiteY3" fmla="*/ 0 h 7261857"/>
              <a:gd name="connsiteX4" fmla="*/ 7123978 w 7123978"/>
              <a:gd name="connsiteY4" fmla="*/ 6835836 h 7261857"/>
              <a:gd name="connsiteX5" fmla="*/ 5251381 w 7123978"/>
              <a:gd name="connsiteY5" fmla="*/ 7261857 h 7261857"/>
              <a:gd name="connsiteX6" fmla="*/ 638754 w 7123978"/>
              <a:gd name="connsiteY6" fmla="*/ 5965856 h 7261857"/>
              <a:gd name="connsiteX7" fmla="*/ 13429 w 7123978"/>
              <a:gd name="connsiteY7" fmla="*/ 5185830 h 7261857"/>
              <a:gd name="connsiteX8" fmla="*/ 0 w 7123978"/>
              <a:gd name="connsiteY8" fmla="*/ 1277670 h 7261857"/>
              <a:gd name="connsiteX0" fmla="*/ 0 w 7123978"/>
              <a:gd name="connsiteY0" fmla="*/ 1277670 h 7261857"/>
              <a:gd name="connsiteX1" fmla="*/ 1446142 w 7123978"/>
              <a:gd name="connsiteY1" fmla="*/ 905211 h 7261857"/>
              <a:gd name="connsiteX2" fmla="*/ 3648260 w 7123978"/>
              <a:gd name="connsiteY2" fmla="*/ 365494 h 7261857"/>
              <a:gd name="connsiteX3" fmla="*/ 5227147 w 7123978"/>
              <a:gd name="connsiteY3" fmla="*/ 0 h 7261857"/>
              <a:gd name="connsiteX4" fmla="*/ 7123978 w 7123978"/>
              <a:gd name="connsiteY4" fmla="*/ 6835836 h 7261857"/>
              <a:gd name="connsiteX5" fmla="*/ 5251381 w 7123978"/>
              <a:gd name="connsiteY5" fmla="*/ 7261857 h 7261857"/>
              <a:gd name="connsiteX6" fmla="*/ 638754 w 7123978"/>
              <a:gd name="connsiteY6" fmla="*/ 5965856 h 7261857"/>
              <a:gd name="connsiteX7" fmla="*/ 13429 w 7123978"/>
              <a:gd name="connsiteY7" fmla="*/ 5185830 h 7261857"/>
              <a:gd name="connsiteX8" fmla="*/ 0 w 7123978"/>
              <a:gd name="connsiteY8" fmla="*/ 1277670 h 7261857"/>
              <a:gd name="connsiteX0" fmla="*/ 0 w 7126276"/>
              <a:gd name="connsiteY0" fmla="*/ 1069043 h 7261857"/>
              <a:gd name="connsiteX1" fmla="*/ 1448440 w 7126276"/>
              <a:gd name="connsiteY1" fmla="*/ 905211 h 7261857"/>
              <a:gd name="connsiteX2" fmla="*/ 3650558 w 7126276"/>
              <a:gd name="connsiteY2" fmla="*/ 365494 h 7261857"/>
              <a:gd name="connsiteX3" fmla="*/ 5229445 w 7126276"/>
              <a:gd name="connsiteY3" fmla="*/ 0 h 7261857"/>
              <a:gd name="connsiteX4" fmla="*/ 7126276 w 7126276"/>
              <a:gd name="connsiteY4" fmla="*/ 6835836 h 7261857"/>
              <a:gd name="connsiteX5" fmla="*/ 5253679 w 7126276"/>
              <a:gd name="connsiteY5" fmla="*/ 7261857 h 7261857"/>
              <a:gd name="connsiteX6" fmla="*/ 641052 w 7126276"/>
              <a:gd name="connsiteY6" fmla="*/ 5965856 h 7261857"/>
              <a:gd name="connsiteX7" fmla="*/ 15727 w 7126276"/>
              <a:gd name="connsiteY7" fmla="*/ 5185830 h 7261857"/>
              <a:gd name="connsiteX8" fmla="*/ 0 w 7126276"/>
              <a:gd name="connsiteY8" fmla="*/ 1069043 h 7261857"/>
              <a:gd name="connsiteX0" fmla="*/ 0 w 7126276"/>
              <a:gd name="connsiteY0" fmla="*/ 1069043 h 7261857"/>
              <a:gd name="connsiteX1" fmla="*/ 1458534 w 7126276"/>
              <a:gd name="connsiteY1" fmla="*/ 760713 h 7261857"/>
              <a:gd name="connsiteX2" fmla="*/ 3650558 w 7126276"/>
              <a:gd name="connsiteY2" fmla="*/ 365494 h 7261857"/>
              <a:gd name="connsiteX3" fmla="*/ 5229445 w 7126276"/>
              <a:gd name="connsiteY3" fmla="*/ 0 h 7261857"/>
              <a:gd name="connsiteX4" fmla="*/ 7126276 w 7126276"/>
              <a:gd name="connsiteY4" fmla="*/ 6835836 h 7261857"/>
              <a:gd name="connsiteX5" fmla="*/ 5253679 w 7126276"/>
              <a:gd name="connsiteY5" fmla="*/ 7261857 h 7261857"/>
              <a:gd name="connsiteX6" fmla="*/ 641052 w 7126276"/>
              <a:gd name="connsiteY6" fmla="*/ 5965856 h 7261857"/>
              <a:gd name="connsiteX7" fmla="*/ 15727 w 7126276"/>
              <a:gd name="connsiteY7" fmla="*/ 5185830 h 7261857"/>
              <a:gd name="connsiteX8" fmla="*/ 0 w 7126276"/>
              <a:gd name="connsiteY8" fmla="*/ 1069043 h 7261857"/>
              <a:gd name="connsiteX0" fmla="*/ 0 w 7126276"/>
              <a:gd name="connsiteY0" fmla="*/ 1060546 h 7253360"/>
              <a:gd name="connsiteX1" fmla="*/ 1458534 w 7126276"/>
              <a:gd name="connsiteY1" fmla="*/ 752216 h 7253360"/>
              <a:gd name="connsiteX2" fmla="*/ 3650558 w 7126276"/>
              <a:gd name="connsiteY2" fmla="*/ 356997 h 7253360"/>
              <a:gd name="connsiteX3" fmla="*/ 5386305 w 7126276"/>
              <a:gd name="connsiteY3" fmla="*/ 0 h 7253360"/>
              <a:gd name="connsiteX4" fmla="*/ 7126276 w 7126276"/>
              <a:gd name="connsiteY4" fmla="*/ 6827339 h 7253360"/>
              <a:gd name="connsiteX5" fmla="*/ 5253679 w 7126276"/>
              <a:gd name="connsiteY5" fmla="*/ 7253360 h 7253360"/>
              <a:gd name="connsiteX6" fmla="*/ 641052 w 7126276"/>
              <a:gd name="connsiteY6" fmla="*/ 5957359 h 7253360"/>
              <a:gd name="connsiteX7" fmla="*/ 15727 w 7126276"/>
              <a:gd name="connsiteY7" fmla="*/ 5177333 h 7253360"/>
              <a:gd name="connsiteX8" fmla="*/ 0 w 7126276"/>
              <a:gd name="connsiteY8" fmla="*/ 1060546 h 7253360"/>
              <a:gd name="connsiteX0" fmla="*/ 0 w 7112690"/>
              <a:gd name="connsiteY0" fmla="*/ 614439 h 7253360"/>
              <a:gd name="connsiteX1" fmla="*/ 1444948 w 7112690"/>
              <a:gd name="connsiteY1" fmla="*/ 752216 h 7253360"/>
              <a:gd name="connsiteX2" fmla="*/ 3636972 w 7112690"/>
              <a:gd name="connsiteY2" fmla="*/ 356997 h 7253360"/>
              <a:gd name="connsiteX3" fmla="*/ 5372719 w 7112690"/>
              <a:gd name="connsiteY3" fmla="*/ 0 h 7253360"/>
              <a:gd name="connsiteX4" fmla="*/ 7112690 w 7112690"/>
              <a:gd name="connsiteY4" fmla="*/ 6827339 h 7253360"/>
              <a:gd name="connsiteX5" fmla="*/ 5240093 w 7112690"/>
              <a:gd name="connsiteY5" fmla="*/ 7253360 h 7253360"/>
              <a:gd name="connsiteX6" fmla="*/ 627466 w 7112690"/>
              <a:gd name="connsiteY6" fmla="*/ 5957359 h 7253360"/>
              <a:gd name="connsiteX7" fmla="*/ 2141 w 7112690"/>
              <a:gd name="connsiteY7" fmla="*/ 5177333 h 7253360"/>
              <a:gd name="connsiteX8" fmla="*/ 0 w 7112690"/>
              <a:gd name="connsiteY8" fmla="*/ 614439 h 7253360"/>
              <a:gd name="connsiteX0" fmla="*/ 0 w 7112690"/>
              <a:gd name="connsiteY0" fmla="*/ 614439 h 7253360"/>
              <a:gd name="connsiteX1" fmla="*/ 1500925 w 7112690"/>
              <a:gd name="connsiteY1" fmla="*/ 353354 h 7253360"/>
              <a:gd name="connsiteX2" fmla="*/ 3636972 w 7112690"/>
              <a:gd name="connsiteY2" fmla="*/ 356997 h 7253360"/>
              <a:gd name="connsiteX3" fmla="*/ 5372719 w 7112690"/>
              <a:gd name="connsiteY3" fmla="*/ 0 h 7253360"/>
              <a:gd name="connsiteX4" fmla="*/ 7112690 w 7112690"/>
              <a:gd name="connsiteY4" fmla="*/ 6827339 h 7253360"/>
              <a:gd name="connsiteX5" fmla="*/ 5240093 w 7112690"/>
              <a:gd name="connsiteY5" fmla="*/ 7253360 h 7253360"/>
              <a:gd name="connsiteX6" fmla="*/ 627466 w 7112690"/>
              <a:gd name="connsiteY6" fmla="*/ 5957359 h 7253360"/>
              <a:gd name="connsiteX7" fmla="*/ 2141 w 7112690"/>
              <a:gd name="connsiteY7" fmla="*/ 5177333 h 7253360"/>
              <a:gd name="connsiteX8" fmla="*/ 0 w 7112690"/>
              <a:gd name="connsiteY8" fmla="*/ 614439 h 7253360"/>
              <a:gd name="connsiteX0" fmla="*/ 0 w 7112690"/>
              <a:gd name="connsiteY0" fmla="*/ 744185 h 7383106"/>
              <a:gd name="connsiteX1" fmla="*/ 1500925 w 7112690"/>
              <a:gd name="connsiteY1" fmla="*/ 483100 h 7383106"/>
              <a:gd name="connsiteX2" fmla="*/ 3759504 w 7112690"/>
              <a:gd name="connsiteY2" fmla="*/ 30672 h 7383106"/>
              <a:gd name="connsiteX3" fmla="*/ 5372719 w 7112690"/>
              <a:gd name="connsiteY3" fmla="*/ 129746 h 7383106"/>
              <a:gd name="connsiteX4" fmla="*/ 7112690 w 7112690"/>
              <a:gd name="connsiteY4" fmla="*/ 6957085 h 7383106"/>
              <a:gd name="connsiteX5" fmla="*/ 5240093 w 7112690"/>
              <a:gd name="connsiteY5" fmla="*/ 7383106 h 7383106"/>
              <a:gd name="connsiteX6" fmla="*/ 627466 w 7112690"/>
              <a:gd name="connsiteY6" fmla="*/ 6087105 h 7383106"/>
              <a:gd name="connsiteX7" fmla="*/ 2141 w 7112690"/>
              <a:gd name="connsiteY7" fmla="*/ 5307079 h 7383106"/>
              <a:gd name="connsiteX8" fmla="*/ 0 w 7112690"/>
              <a:gd name="connsiteY8" fmla="*/ 744185 h 7383106"/>
              <a:gd name="connsiteX0" fmla="*/ 0 w 7112690"/>
              <a:gd name="connsiteY0" fmla="*/ 970296 h 7609217"/>
              <a:gd name="connsiteX1" fmla="*/ 1500925 w 7112690"/>
              <a:gd name="connsiteY1" fmla="*/ 709211 h 7609217"/>
              <a:gd name="connsiteX2" fmla="*/ 3759504 w 7112690"/>
              <a:gd name="connsiteY2" fmla="*/ 256783 h 7609217"/>
              <a:gd name="connsiteX3" fmla="*/ 5148742 w 7112690"/>
              <a:gd name="connsiteY3" fmla="*/ 0 h 7609217"/>
              <a:gd name="connsiteX4" fmla="*/ 7112690 w 7112690"/>
              <a:gd name="connsiteY4" fmla="*/ 7183196 h 7609217"/>
              <a:gd name="connsiteX5" fmla="*/ 5240093 w 7112690"/>
              <a:gd name="connsiteY5" fmla="*/ 7609217 h 7609217"/>
              <a:gd name="connsiteX6" fmla="*/ 627466 w 7112690"/>
              <a:gd name="connsiteY6" fmla="*/ 6313216 h 7609217"/>
              <a:gd name="connsiteX7" fmla="*/ 2141 w 7112690"/>
              <a:gd name="connsiteY7" fmla="*/ 5533190 h 7609217"/>
              <a:gd name="connsiteX8" fmla="*/ 0 w 7112690"/>
              <a:gd name="connsiteY8" fmla="*/ 970296 h 7609217"/>
              <a:gd name="connsiteX0" fmla="*/ 0 w 7112690"/>
              <a:gd name="connsiteY0" fmla="*/ 1300335 h 7939256"/>
              <a:gd name="connsiteX1" fmla="*/ 1500925 w 7112690"/>
              <a:gd name="connsiteY1" fmla="*/ 1039250 h 7939256"/>
              <a:gd name="connsiteX2" fmla="*/ 3759504 w 7112690"/>
              <a:gd name="connsiteY2" fmla="*/ 586822 h 7939256"/>
              <a:gd name="connsiteX3" fmla="*/ 5997843 w 7112690"/>
              <a:gd name="connsiteY3" fmla="*/ 0 h 7939256"/>
              <a:gd name="connsiteX4" fmla="*/ 7112690 w 7112690"/>
              <a:gd name="connsiteY4" fmla="*/ 7513235 h 7939256"/>
              <a:gd name="connsiteX5" fmla="*/ 5240093 w 7112690"/>
              <a:gd name="connsiteY5" fmla="*/ 7939256 h 7939256"/>
              <a:gd name="connsiteX6" fmla="*/ 627466 w 7112690"/>
              <a:gd name="connsiteY6" fmla="*/ 6643255 h 7939256"/>
              <a:gd name="connsiteX7" fmla="*/ 2141 w 7112690"/>
              <a:gd name="connsiteY7" fmla="*/ 5863229 h 7939256"/>
              <a:gd name="connsiteX8" fmla="*/ 0 w 7112690"/>
              <a:gd name="connsiteY8" fmla="*/ 1300335 h 7939256"/>
              <a:gd name="connsiteX0" fmla="*/ 0 w 7548555"/>
              <a:gd name="connsiteY0" fmla="*/ 1300335 h 7939256"/>
              <a:gd name="connsiteX1" fmla="*/ 1500925 w 7548555"/>
              <a:gd name="connsiteY1" fmla="*/ 1039250 h 7939256"/>
              <a:gd name="connsiteX2" fmla="*/ 3759504 w 7548555"/>
              <a:gd name="connsiteY2" fmla="*/ 586822 h 7939256"/>
              <a:gd name="connsiteX3" fmla="*/ 5997843 w 7548555"/>
              <a:gd name="connsiteY3" fmla="*/ 0 h 7939256"/>
              <a:gd name="connsiteX4" fmla="*/ 7548555 w 7548555"/>
              <a:gd name="connsiteY4" fmla="*/ 7382913 h 7939256"/>
              <a:gd name="connsiteX5" fmla="*/ 5240093 w 7548555"/>
              <a:gd name="connsiteY5" fmla="*/ 7939256 h 7939256"/>
              <a:gd name="connsiteX6" fmla="*/ 627466 w 7548555"/>
              <a:gd name="connsiteY6" fmla="*/ 6643255 h 7939256"/>
              <a:gd name="connsiteX7" fmla="*/ 2141 w 7548555"/>
              <a:gd name="connsiteY7" fmla="*/ 5863229 h 7939256"/>
              <a:gd name="connsiteX8" fmla="*/ 0 w 7548555"/>
              <a:gd name="connsiteY8" fmla="*/ 1300335 h 7939256"/>
              <a:gd name="connsiteX0" fmla="*/ 0 w 7548555"/>
              <a:gd name="connsiteY0" fmla="*/ 1300335 h 7414384"/>
              <a:gd name="connsiteX1" fmla="*/ 1500925 w 7548555"/>
              <a:gd name="connsiteY1" fmla="*/ 1039250 h 7414384"/>
              <a:gd name="connsiteX2" fmla="*/ 3759504 w 7548555"/>
              <a:gd name="connsiteY2" fmla="*/ 586822 h 7414384"/>
              <a:gd name="connsiteX3" fmla="*/ 5997843 w 7548555"/>
              <a:gd name="connsiteY3" fmla="*/ 0 h 7414384"/>
              <a:gd name="connsiteX4" fmla="*/ 7548555 w 7548555"/>
              <a:gd name="connsiteY4" fmla="*/ 7382913 h 7414384"/>
              <a:gd name="connsiteX5" fmla="*/ 2788687 w 7548555"/>
              <a:gd name="connsiteY5" fmla="*/ 7255605 h 7414384"/>
              <a:gd name="connsiteX6" fmla="*/ 627466 w 7548555"/>
              <a:gd name="connsiteY6" fmla="*/ 6643255 h 7414384"/>
              <a:gd name="connsiteX7" fmla="*/ 2141 w 7548555"/>
              <a:gd name="connsiteY7" fmla="*/ 5863229 h 7414384"/>
              <a:gd name="connsiteX8" fmla="*/ 0 w 7548555"/>
              <a:gd name="connsiteY8" fmla="*/ 1300335 h 7414384"/>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5203"/>
              <a:gd name="connsiteY0" fmla="*/ 1300335 h 7255605"/>
              <a:gd name="connsiteX1" fmla="*/ 1500925 w 6065203"/>
              <a:gd name="connsiteY1" fmla="*/ 1039250 h 7255605"/>
              <a:gd name="connsiteX2" fmla="*/ 3759504 w 6065203"/>
              <a:gd name="connsiteY2" fmla="*/ 586822 h 7255605"/>
              <a:gd name="connsiteX3" fmla="*/ 5997843 w 6065203"/>
              <a:gd name="connsiteY3" fmla="*/ 0 h 7255605"/>
              <a:gd name="connsiteX4" fmla="*/ 5602670 w 6065203"/>
              <a:gd name="connsiteY4" fmla="*/ 5205187 h 7255605"/>
              <a:gd name="connsiteX5" fmla="*/ 2788687 w 6065203"/>
              <a:gd name="connsiteY5" fmla="*/ 7255605 h 7255605"/>
              <a:gd name="connsiteX6" fmla="*/ 627466 w 6065203"/>
              <a:gd name="connsiteY6" fmla="*/ 6643255 h 7255605"/>
              <a:gd name="connsiteX7" fmla="*/ 2141 w 6065203"/>
              <a:gd name="connsiteY7" fmla="*/ 5863229 h 7255605"/>
              <a:gd name="connsiteX8" fmla="*/ 0 w 6065203"/>
              <a:gd name="connsiteY8" fmla="*/ 1300335 h 7255605"/>
              <a:gd name="connsiteX0" fmla="*/ 0 w 6064862"/>
              <a:gd name="connsiteY0" fmla="*/ 3441227 h 7255605"/>
              <a:gd name="connsiteX1" fmla="*/ 1500584 w 6064862"/>
              <a:gd name="connsiteY1" fmla="*/ 1039250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1500584 w 6064862"/>
              <a:gd name="connsiteY1" fmla="*/ 1039250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612042 w 6064862"/>
              <a:gd name="connsiteY2" fmla="*/ 245420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76570 w 5621174"/>
              <a:gd name="connsiteY3" fmla="*/ 2243482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76570 w 5621174"/>
              <a:gd name="connsiteY3" fmla="*/ 2243482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64264 h 5878642"/>
              <a:gd name="connsiteX1" fmla="*/ 2818673 w 5621174"/>
              <a:gd name="connsiteY1" fmla="*/ 0 h 5878642"/>
              <a:gd name="connsiteX2" fmla="*/ 3612042 w 5621174"/>
              <a:gd name="connsiteY2" fmla="*/ 1077239 h 5878642"/>
              <a:gd name="connsiteX3" fmla="*/ 4476570 w 5621174"/>
              <a:gd name="connsiteY3" fmla="*/ 2260486 h 5878642"/>
              <a:gd name="connsiteX4" fmla="*/ 5621174 w 5621174"/>
              <a:gd name="connsiteY4" fmla="*/ 3825012 h 5878642"/>
              <a:gd name="connsiteX5" fmla="*/ 2788346 w 5621174"/>
              <a:gd name="connsiteY5" fmla="*/ 5878642 h 5878642"/>
              <a:gd name="connsiteX6" fmla="*/ 627125 w 5621174"/>
              <a:gd name="connsiteY6" fmla="*/ 5266292 h 5878642"/>
              <a:gd name="connsiteX7" fmla="*/ 1800 w 5621174"/>
              <a:gd name="connsiteY7" fmla="*/ 4486266 h 5878642"/>
              <a:gd name="connsiteX8" fmla="*/ 0 w 5621174"/>
              <a:gd name="connsiteY8" fmla="*/ 2064264 h 58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1174" h="5878642">
                <a:moveTo>
                  <a:pt x="0" y="2064264"/>
                </a:moveTo>
                <a:cubicBezTo>
                  <a:pt x="201285" y="1903658"/>
                  <a:pt x="2633981" y="97680"/>
                  <a:pt x="2818673" y="0"/>
                </a:cubicBezTo>
                <a:lnTo>
                  <a:pt x="3612042" y="1077239"/>
                </a:lnTo>
                <a:cubicBezTo>
                  <a:pt x="3803722" y="1375970"/>
                  <a:pt x="4097278" y="1689534"/>
                  <a:pt x="4476570" y="2260486"/>
                </a:cubicBezTo>
                <a:cubicBezTo>
                  <a:pt x="4902446" y="2857679"/>
                  <a:pt x="4951946" y="2898630"/>
                  <a:pt x="5621174" y="3825012"/>
                </a:cubicBezTo>
                <a:cubicBezTo>
                  <a:pt x="5525831" y="3909693"/>
                  <a:pt x="3168427" y="5622436"/>
                  <a:pt x="2788346" y="5878642"/>
                </a:cubicBezTo>
                <a:lnTo>
                  <a:pt x="627125" y="5266292"/>
                </a:lnTo>
                <a:cubicBezTo>
                  <a:pt x="315098" y="5192210"/>
                  <a:pt x="1800" y="4922741"/>
                  <a:pt x="1800" y="4486266"/>
                </a:cubicBezTo>
                <a:cubicBezTo>
                  <a:pt x="702" y="3502308"/>
                  <a:pt x="1098" y="3048222"/>
                  <a:pt x="0" y="2064264"/>
                </a:cubicBezTo>
                <a:close/>
              </a:path>
            </a:pathLst>
          </a:custGeom>
          <a:solidFill>
            <a:srgbClr val="005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000">
              <a:solidFill>
                <a:srgbClr val="C00000"/>
              </a:solidFill>
            </a:endParaRPr>
          </a:p>
        </p:txBody>
      </p:sp>
      <p:cxnSp>
        <p:nvCxnSpPr>
          <p:cNvPr id="26" name="Straight Connector 25">
            <a:extLst>
              <a:ext uri="{FF2B5EF4-FFF2-40B4-BE49-F238E27FC236}">
                <a16:creationId xmlns:a16="http://schemas.microsoft.com/office/drawing/2014/main" id="{37E6BFFD-37D9-455B-9649-6B9068FD3FBC}"/>
              </a:ext>
            </a:extLst>
          </p:cNvPr>
          <p:cNvCxnSpPr/>
          <p:nvPr userDrawn="1"/>
        </p:nvCxnSpPr>
        <p:spPr>
          <a:xfrm>
            <a:off x="1165002" y="4492978"/>
            <a:ext cx="19786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845FD1CF-F9F3-4A7A-B5F9-51A5ABBB869F}"/>
              </a:ext>
            </a:extLst>
          </p:cNvPr>
          <p:cNvSpPr>
            <a:spLocks noGrp="1"/>
          </p:cNvSpPr>
          <p:nvPr>
            <p:ph type="body" sz="quarter" idx="12" hasCustomPrompt="1"/>
          </p:nvPr>
        </p:nvSpPr>
        <p:spPr>
          <a:xfrm>
            <a:off x="1055440" y="4712940"/>
            <a:ext cx="3490913" cy="876300"/>
          </a:xfrm>
        </p:spPr>
        <p:txBody>
          <a:bodyPr/>
          <a:lstStyle>
            <a:lvl1pPr>
              <a:defRPr lang="en-NZ" sz="2400" b="0" i="0" kern="1200" dirty="0">
                <a:solidFill>
                  <a:schemeClr val="bg1"/>
                </a:solidFill>
                <a:latin typeface="Futura PT Book" panose="020B0502020204020303" pitchFamily="34" charset="77"/>
                <a:ea typeface="Apex New Book" panose="02010600040501010103" pitchFamily="50" charset="0"/>
                <a:cs typeface="Arial" charset="0"/>
              </a:defRPr>
            </a:lvl1pPr>
          </a:lstStyle>
          <a:p>
            <a:pPr lvl="0"/>
            <a:r>
              <a:rPr lang="en-US" dirty="0"/>
              <a:t>[Optional Subtitle]</a:t>
            </a:r>
            <a:endParaRPr lang="en-NZ" dirty="0"/>
          </a:p>
        </p:txBody>
      </p:sp>
      <p:sp>
        <p:nvSpPr>
          <p:cNvPr id="28" name="Text Placeholder 24">
            <a:extLst>
              <a:ext uri="{FF2B5EF4-FFF2-40B4-BE49-F238E27FC236}">
                <a16:creationId xmlns:a16="http://schemas.microsoft.com/office/drawing/2014/main" id="{CEE91D6D-5914-4003-A5DE-21BA3129F135}"/>
              </a:ext>
            </a:extLst>
          </p:cNvPr>
          <p:cNvSpPr>
            <a:spLocks noGrp="1"/>
          </p:cNvSpPr>
          <p:nvPr>
            <p:ph type="body" sz="quarter" idx="14" hasCustomPrompt="1"/>
          </p:nvPr>
        </p:nvSpPr>
        <p:spPr>
          <a:xfrm>
            <a:off x="1055440" y="2976030"/>
            <a:ext cx="4392811" cy="1296987"/>
          </a:xfrm>
        </p:spPr>
        <p:txBody>
          <a:bodyPr anchor="b"/>
          <a:lstStyle>
            <a:lvl1pPr>
              <a:defRPr sz="5400" b="1" i="0">
                <a:solidFill>
                  <a:schemeClr val="bg1"/>
                </a:solidFill>
                <a:latin typeface="Futura PT Demi" panose="020B0502020204020303" pitchFamily="34" charset="77"/>
                <a:ea typeface="Apex New Bold" panose="02010600040501010103" pitchFamily="50" charset="0"/>
              </a:defRPr>
            </a:lvl1pPr>
          </a:lstStyle>
          <a:p>
            <a:pPr lvl="0"/>
            <a:r>
              <a:rPr lang="en-US" dirty="0"/>
              <a:t>[Futura PT Demi 54pt]</a:t>
            </a:r>
            <a:endParaRPr lang="en-NZ" dirty="0"/>
          </a:p>
        </p:txBody>
      </p:sp>
    </p:spTree>
    <p:extLst>
      <p:ext uri="{BB962C8B-B14F-4D97-AF65-F5344CB8AC3E}">
        <p14:creationId xmlns:p14="http://schemas.microsoft.com/office/powerpoint/2010/main" val="34680017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L - Section G">
    <p:spTree>
      <p:nvGrpSpPr>
        <p:cNvPr id="1" name=""/>
        <p:cNvGrpSpPr/>
        <p:nvPr/>
      </p:nvGrpSpPr>
      <p:grpSpPr>
        <a:xfrm>
          <a:off x="0" y="0"/>
          <a:ext cx="0" cy="0"/>
          <a:chOff x="0" y="0"/>
          <a:chExt cx="0" cy="0"/>
        </a:xfrm>
      </p:grpSpPr>
      <p:pic>
        <p:nvPicPr>
          <p:cNvPr id="4" name="Picture 3" descr="A dog lying on the ground&#10;&#10;Description automatically generated">
            <a:extLst>
              <a:ext uri="{FF2B5EF4-FFF2-40B4-BE49-F238E27FC236}">
                <a16:creationId xmlns:a16="http://schemas.microsoft.com/office/drawing/2014/main" id="{B7B8EDF2-9460-4A63-B0E8-5D1524634C0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901700" y="-22526"/>
            <a:ext cx="7290300" cy="6880526"/>
          </a:xfrm>
          <a:prstGeom prst="rect">
            <a:avLst/>
          </a:prstGeom>
        </p:spPr>
      </p:pic>
      <p:sp>
        <p:nvSpPr>
          <p:cNvPr id="22" name="Rectangle: Rounded Corners 2">
            <a:extLst>
              <a:ext uri="{FF2B5EF4-FFF2-40B4-BE49-F238E27FC236}">
                <a16:creationId xmlns:a16="http://schemas.microsoft.com/office/drawing/2014/main" id="{8B89BEA4-CB32-4D3B-8AC6-E82E36378B7D}"/>
              </a:ext>
            </a:extLst>
          </p:cNvPr>
          <p:cNvSpPr/>
          <p:nvPr userDrawn="1"/>
        </p:nvSpPr>
        <p:spPr>
          <a:xfrm rot="12974302">
            <a:off x="-1575174" y="-885512"/>
            <a:ext cx="8213805" cy="8590025"/>
          </a:xfrm>
          <a:custGeom>
            <a:avLst/>
            <a:gdLst>
              <a:gd name="connsiteX0" fmla="*/ 0 w 10310997"/>
              <a:gd name="connsiteY0" fmla="*/ 790307 h 4741746"/>
              <a:gd name="connsiteX1" fmla="*/ 790307 w 10310997"/>
              <a:gd name="connsiteY1" fmla="*/ 0 h 4741746"/>
              <a:gd name="connsiteX2" fmla="*/ 9520690 w 10310997"/>
              <a:gd name="connsiteY2" fmla="*/ 0 h 4741746"/>
              <a:gd name="connsiteX3" fmla="*/ 10310997 w 10310997"/>
              <a:gd name="connsiteY3" fmla="*/ 790307 h 4741746"/>
              <a:gd name="connsiteX4" fmla="*/ 10310997 w 10310997"/>
              <a:gd name="connsiteY4" fmla="*/ 3951439 h 4741746"/>
              <a:gd name="connsiteX5" fmla="*/ 9520690 w 10310997"/>
              <a:gd name="connsiteY5" fmla="*/ 4741746 h 4741746"/>
              <a:gd name="connsiteX6" fmla="*/ 790307 w 10310997"/>
              <a:gd name="connsiteY6" fmla="*/ 4741746 h 4741746"/>
              <a:gd name="connsiteX7" fmla="*/ 0 w 10310997"/>
              <a:gd name="connsiteY7" fmla="*/ 3951439 h 4741746"/>
              <a:gd name="connsiteX8" fmla="*/ 0 w 10310997"/>
              <a:gd name="connsiteY8" fmla="*/ 790307 h 4741746"/>
              <a:gd name="connsiteX0" fmla="*/ 0 w 10310997"/>
              <a:gd name="connsiteY0" fmla="*/ 790307 h 5851283"/>
              <a:gd name="connsiteX1" fmla="*/ 790307 w 10310997"/>
              <a:gd name="connsiteY1" fmla="*/ 0 h 5851283"/>
              <a:gd name="connsiteX2" fmla="*/ 9520690 w 10310997"/>
              <a:gd name="connsiteY2" fmla="*/ 0 h 5851283"/>
              <a:gd name="connsiteX3" fmla="*/ 10310997 w 10310997"/>
              <a:gd name="connsiteY3" fmla="*/ 790307 h 5851283"/>
              <a:gd name="connsiteX4" fmla="*/ 10310997 w 10310997"/>
              <a:gd name="connsiteY4" fmla="*/ 3951439 h 5851283"/>
              <a:gd name="connsiteX5" fmla="*/ 5765990 w 10310997"/>
              <a:gd name="connsiteY5" fmla="*/ 5851283 h 5851283"/>
              <a:gd name="connsiteX6" fmla="*/ 790307 w 10310997"/>
              <a:gd name="connsiteY6" fmla="*/ 4741746 h 5851283"/>
              <a:gd name="connsiteX7" fmla="*/ 0 w 10310997"/>
              <a:gd name="connsiteY7" fmla="*/ 3951439 h 5851283"/>
              <a:gd name="connsiteX8" fmla="*/ 0 w 10310997"/>
              <a:gd name="connsiteY8" fmla="*/ 790307 h 5851283"/>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88709 w 10310997"/>
              <a:gd name="connsiteY6" fmla="*/ 4730543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88709 w 10310997"/>
              <a:gd name="connsiteY6" fmla="*/ 4730543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4646975 w 10310997"/>
              <a:gd name="connsiteY4" fmla="*/ 446365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3773282 w 10310997"/>
              <a:gd name="connsiteY2" fmla="*/ 271257 h 5867431"/>
              <a:gd name="connsiteX3" fmla="*/ 10310997 w 10310997"/>
              <a:gd name="connsiteY3" fmla="*/ 790307 h 5867431"/>
              <a:gd name="connsiteX4" fmla="*/ 4646975 w 10310997"/>
              <a:gd name="connsiteY4" fmla="*/ 446365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4914881"/>
              <a:gd name="connsiteY0" fmla="*/ 790307 h 5867431"/>
              <a:gd name="connsiteX1" fmla="*/ 790307 w 4914881"/>
              <a:gd name="connsiteY1" fmla="*/ 0 h 5867431"/>
              <a:gd name="connsiteX2" fmla="*/ 3773282 w 4914881"/>
              <a:gd name="connsiteY2" fmla="*/ 271257 h 5867431"/>
              <a:gd name="connsiteX3" fmla="*/ 4324891 w 4914881"/>
              <a:gd name="connsiteY3" fmla="*/ 1562065 h 5867431"/>
              <a:gd name="connsiteX4" fmla="*/ 4646975 w 4914881"/>
              <a:gd name="connsiteY4" fmla="*/ 4463659 h 5867431"/>
              <a:gd name="connsiteX5" fmla="*/ 4743001 w 4914881"/>
              <a:gd name="connsiteY5" fmla="*/ 5867431 h 5867431"/>
              <a:gd name="connsiteX6" fmla="*/ 625325 w 4914881"/>
              <a:gd name="connsiteY6" fmla="*/ 4731465 h 5867431"/>
              <a:gd name="connsiteX7" fmla="*/ 0 w 4914881"/>
              <a:gd name="connsiteY7" fmla="*/ 3951439 h 5867431"/>
              <a:gd name="connsiteX8" fmla="*/ 0 w 4914881"/>
              <a:gd name="connsiteY8" fmla="*/ 790307 h 5867431"/>
              <a:gd name="connsiteX0" fmla="*/ 0 w 4914881"/>
              <a:gd name="connsiteY0" fmla="*/ 519050 h 5596174"/>
              <a:gd name="connsiteX1" fmla="*/ 1135551 w 4914881"/>
              <a:gd name="connsiteY1" fmla="*/ 364028 h 5596174"/>
              <a:gd name="connsiteX2" fmla="*/ 3773282 w 4914881"/>
              <a:gd name="connsiteY2" fmla="*/ 0 h 5596174"/>
              <a:gd name="connsiteX3" fmla="*/ 4324891 w 4914881"/>
              <a:gd name="connsiteY3" fmla="*/ 1290808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4881"/>
              <a:gd name="connsiteY0" fmla="*/ 519050 h 5596174"/>
              <a:gd name="connsiteX1" fmla="*/ 1135551 w 4914881"/>
              <a:gd name="connsiteY1" fmla="*/ 364028 h 5596174"/>
              <a:gd name="connsiteX2" fmla="*/ 3773282 w 4914881"/>
              <a:gd name="connsiteY2" fmla="*/ 0 h 5596174"/>
              <a:gd name="connsiteX3" fmla="*/ 4324891 w 4914881"/>
              <a:gd name="connsiteY3" fmla="*/ 1290808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4881"/>
              <a:gd name="connsiteY0" fmla="*/ 519050 h 5596174"/>
              <a:gd name="connsiteX1" fmla="*/ 1135551 w 4914881"/>
              <a:gd name="connsiteY1" fmla="*/ 364028 h 5596174"/>
              <a:gd name="connsiteX2" fmla="*/ 3773282 w 4914881"/>
              <a:gd name="connsiteY2" fmla="*/ 0 h 5596174"/>
              <a:gd name="connsiteX3" fmla="*/ 4086749 w 4914881"/>
              <a:gd name="connsiteY3" fmla="*/ 1219463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8176"/>
              <a:gd name="connsiteY0" fmla="*/ 728307 h 5596174"/>
              <a:gd name="connsiteX1" fmla="*/ 1138846 w 4918176"/>
              <a:gd name="connsiteY1" fmla="*/ 364028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7049 w 4914973"/>
              <a:gd name="connsiteY0" fmla="*/ 735766 h 5596174"/>
              <a:gd name="connsiteX1" fmla="*/ 1371914 w 4914973"/>
              <a:gd name="connsiteY1" fmla="*/ 481045 h 5596174"/>
              <a:gd name="connsiteX2" fmla="*/ 3773374 w 4914973"/>
              <a:gd name="connsiteY2" fmla="*/ 0 h 5596174"/>
              <a:gd name="connsiteX3" fmla="*/ 4086841 w 4914973"/>
              <a:gd name="connsiteY3" fmla="*/ 1219463 h 5596174"/>
              <a:gd name="connsiteX4" fmla="*/ 4647067 w 4914973"/>
              <a:gd name="connsiteY4" fmla="*/ 4192402 h 5596174"/>
              <a:gd name="connsiteX5" fmla="*/ 4743093 w 4914973"/>
              <a:gd name="connsiteY5" fmla="*/ 5596174 h 5596174"/>
              <a:gd name="connsiteX6" fmla="*/ 625417 w 4914973"/>
              <a:gd name="connsiteY6" fmla="*/ 4460208 h 5596174"/>
              <a:gd name="connsiteX7" fmla="*/ 92 w 4914973"/>
              <a:gd name="connsiteY7" fmla="*/ 3680182 h 5596174"/>
              <a:gd name="connsiteX8" fmla="*/ 7049 w 4914973"/>
              <a:gd name="connsiteY8" fmla="*/ 735766 h 5596174"/>
              <a:gd name="connsiteX0" fmla="*/ 7049 w 4914973"/>
              <a:gd name="connsiteY0" fmla="*/ 684478 h 5544886"/>
              <a:gd name="connsiteX1" fmla="*/ 1371914 w 4914973"/>
              <a:gd name="connsiteY1" fmla="*/ 429757 h 5544886"/>
              <a:gd name="connsiteX2" fmla="*/ 3908522 w 4914973"/>
              <a:gd name="connsiteY2" fmla="*/ 0 h 5544886"/>
              <a:gd name="connsiteX3" fmla="*/ 4086841 w 4914973"/>
              <a:gd name="connsiteY3" fmla="*/ 1168175 h 5544886"/>
              <a:gd name="connsiteX4" fmla="*/ 4647067 w 4914973"/>
              <a:gd name="connsiteY4" fmla="*/ 4141114 h 5544886"/>
              <a:gd name="connsiteX5" fmla="*/ 4743093 w 4914973"/>
              <a:gd name="connsiteY5" fmla="*/ 5544886 h 5544886"/>
              <a:gd name="connsiteX6" fmla="*/ 625417 w 4914973"/>
              <a:gd name="connsiteY6" fmla="*/ 4408920 h 5544886"/>
              <a:gd name="connsiteX7" fmla="*/ 92 w 4914973"/>
              <a:gd name="connsiteY7" fmla="*/ 3628894 h 5544886"/>
              <a:gd name="connsiteX8" fmla="*/ 7049 w 4914973"/>
              <a:gd name="connsiteY8" fmla="*/ 684478 h 5544886"/>
              <a:gd name="connsiteX0" fmla="*/ 7049 w 4914973"/>
              <a:gd name="connsiteY0" fmla="*/ 684478 h 5544886"/>
              <a:gd name="connsiteX1" fmla="*/ 1371914 w 4914973"/>
              <a:gd name="connsiteY1" fmla="*/ 429757 h 5544886"/>
              <a:gd name="connsiteX2" fmla="*/ 3908522 w 4914973"/>
              <a:gd name="connsiteY2" fmla="*/ 0 h 5544886"/>
              <a:gd name="connsiteX3" fmla="*/ 4086841 w 4914973"/>
              <a:gd name="connsiteY3" fmla="*/ 1168175 h 5544886"/>
              <a:gd name="connsiteX4" fmla="*/ 4647067 w 4914973"/>
              <a:gd name="connsiteY4" fmla="*/ 4141114 h 5544886"/>
              <a:gd name="connsiteX5" fmla="*/ 4743093 w 4914973"/>
              <a:gd name="connsiteY5" fmla="*/ 5544886 h 5544886"/>
              <a:gd name="connsiteX6" fmla="*/ 625417 w 4914973"/>
              <a:gd name="connsiteY6" fmla="*/ 4408920 h 5544886"/>
              <a:gd name="connsiteX7" fmla="*/ 92 w 4914973"/>
              <a:gd name="connsiteY7" fmla="*/ 3628894 h 5544886"/>
              <a:gd name="connsiteX8" fmla="*/ 7049 w 4914973"/>
              <a:gd name="connsiteY8" fmla="*/ 684478 h 5544886"/>
              <a:gd name="connsiteX0" fmla="*/ 7049 w 4743093"/>
              <a:gd name="connsiteY0" fmla="*/ 684478 h 5544886"/>
              <a:gd name="connsiteX1" fmla="*/ 1371914 w 4743093"/>
              <a:gd name="connsiteY1" fmla="*/ 429757 h 5544886"/>
              <a:gd name="connsiteX2" fmla="*/ 3908522 w 4743093"/>
              <a:gd name="connsiteY2" fmla="*/ 0 h 5544886"/>
              <a:gd name="connsiteX3" fmla="*/ 4086841 w 4743093"/>
              <a:gd name="connsiteY3" fmla="*/ 1168175 h 5544886"/>
              <a:gd name="connsiteX4" fmla="*/ 4647067 w 4743093"/>
              <a:gd name="connsiteY4" fmla="*/ 4141114 h 5544886"/>
              <a:gd name="connsiteX5" fmla="*/ 4743093 w 4743093"/>
              <a:gd name="connsiteY5" fmla="*/ 5544886 h 5544886"/>
              <a:gd name="connsiteX6" fmla="*/ 625417 w 4743093"/>
              <a:gd name="connsiteY6" fmla="*/ 4408920 h 5544886"/>
              <a:gd name="connsiteX7" fmla="*/ 92 w 4743093"/>
              <a:gd name="connsiteY7" fmla="*/ 3628894 h 5544886"/>
              <a:gd name="connsiteX8" fmla="*/ 7049 w 4743093"/>
              <a:gd name="connsiteY8" fmla="*/ 684478 h 554488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103155 w 4801811"/>
              <a:gd name="connsiteY3" fmla="*/ 115652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0 w 4806411"/>
              <a:gd name="connsiteY0" fmla="*/ 668165 h 5571926"/>
              <a:gd name="connsiteX1" fmla="*/ 1376514 w 4806411"/>
              <a:gd name="connsiteY1" fmla="*/ 429757 h 5571926"/>
              <a:gd name="connsiteX2" fmla="*/ 3913122 w 4806411"/>
              <a:gd name="connsiteY2" fmla="*/ 0 h 5571926"/>
              <a:gd name="connsiteX3" fmla="*/ 4107755 w 4806411"/>
              <a:gd name="connsiteY3" fmla="*/ 1156525 h 5571926"/>
              <a:gd name="connsiteX4" fmla="*/ 4589680 w 4806411"/>
              <a:gd name="connsiteY4" fmla="*/ 4150891 h 5571926"/>
              <a:gd name="connsiteX5" fmla="*/ 4806411 w 4806411"/>
              <a:gd name="connsiteY5" fmla="*/ 5571926 h 5571926"/>
              <a:gd name="connsiteX6" fmla="*/ 630017 w 4806411"/>
              <a:gd name="connsiteY6" fmla="*/ 4408920 h 5571926"/>
              <a:gd name="connsiteX7" fmla="*/ 4692 w 4806411"/>
              <a:gd name="connsiteY7" fmla="*/ 3628894 h 5571926"/>
              <a:gd name="connsiteX8" fmla="*/ 0 w 4806411"/>
              <a:gd name="connsiteY8" fmla="*/ 668165 h 5571926"/>
              <a:gd name="connsiteX0" fmla="*/ 0 w 4806411"/>
              <a:gd name="connsiteY0" fmla="*/ 668165 h 5571926"/>
              <a:gd name="connsiteX1" fmla="*/ 1376514 w 4806411"/>
              <a:gd name="connsiteY1" fmla="*/ 429757 h 5571926"/>
              <a:gd name="connsiteX2" fmla="*/ 3913122 w 4806411"/>
              <a:gd name="connsiteY2" fmla="*/ 0 h 5571926"/>
              <a:gd name="connsiteX3" fmla="*/ 4107755 w 4806411"/>
              <a:gd name="connsiteY3" fmla="*/ 1156525 h 5571926"/>
              <a:gd name="connsiteX4" fmla="*/ 4589680 w 4806411"/>
              <a:gd name="connsiteY4" fmla="*/ 4150891 h 5571926"/>
              <a:gd name="connsiteX5" fmla="*/ 4806411 w 4806411"/>
              <a:gd name="connsiteY5" fmla="*/ 5571926 h 5571926"/>
              <a:gd name="connsiteX6" fmla="*/ 630017 w 4806411"/>
              <a:gd name="connsiteY6" fmla="*/ 4408920 h 5571926"/>
              <a:gd name="connsiteX7" fmla="*/ 4692 w 4806411"/>
              <a:gd name="connsiteY7" fmla="*/ 3628894 h 5571926"/>
              <a:gd name="connsiteX8" fmla="*/ 0 w 4806411"/>
              <a:gd name="connsiteY8" fmla="*/ 668165 h 5571926"/>
              <a:gd name="connsiteX0" fmla="*/ 0 w 4811997"/>
              <a:gd name="connsiteY0" fmla="*/ 632745 h 5571926"/>
              <a:gd name="connsiteX1" fmla="*/ 1382100 w 4811997"/>
              <a:gd name="connsiteY1" fmla="*/ 429757 h 5571926"/>
              <a:gd name="connsiteX2" fmla="*/ 3918708 w 4811997"/>
              <a:gd name="connsiteY2" fmla="*/ 0 h 5571926"/>
              <a:gd name="connsiteX3" fmla="*/ 4113341 w 4811997"/>
              <a:gd name="connsiteY3" fmla="*/ 1156525 h 5571926"/>
              <a:gd name="connsiteX4" fmla="*/ 4595266 w 4811997"/>
              <a:gd name="connsiteY4" fmla="*/ 4150891 h 5571926"/>
              <a:gd name="connsiteX5" fmla="*/ 4811997 w 4811997"/>
              <a:gd name="connsiteY5" fmla="*/ 5571926 h 5571926"/>
              <a:gd name="connsiteX6" fmla="*/ 635603 w 4811997"/>
              <a:gd name="connsiteY6" fmla="*/ 4408920 h 5571926"/>
              <a:gd name="connsiteX7" fmla="*/ 10278 w 4811997"/>
              <a:gd name="connsiteY7" fmla="*/ 3628894 h 5571926"/>
              <a:gd name="connsiteX8" fmla="*/ 0 w 4811997"/>
              <a:gd name="connsiteY8" fmla="*/ 632745 h 5571926"/>
              <a:gd name="connsiteX0" fmla="*/ 0 w 4815148"/>
              <a:gd name="connsiteY0" fmla="*/ 970 h 5852162"/>
              <a:gd name="connsiteX1" fmla="*/ 1385251 w 4815148"/>
              <a:gd name="connsiteY1" fmla="*/ 709993 h 5852162"/>
              <a:gd name="connsiteX2" fmla="*/ 3921859 w 4815148"/>
              <a:gd name="connsiteY2" fmla="*/ 280236 h 5852162"/>
              <a:gd name="connsiteX3" fmla="*/ 4116492 w 4815148"/>
              <a:gd name="connsiteY3" fmla="*/ 1436761 h 5852162"/>
              <a:gd name="connsiteX4" fmla="*/ 4598417 w 4815148"/>
              <a:gd name="connsiteY4" fmla="*/ 4431127 h 5852162"/>
              <a:gd name="connsiteX5" fmla="*/ 4815148 w 4815148"/>
              <a:gd name="connsiteY5" fmla="*/ 5852162 h 5852162"/>
              <a:gd name="connsiteX6" fmla="*/ 638754 w 4815148"/>
              <a:gd name="connsiteY6" fmla="*/ 4689156 h 5852162"/>
              <a:gd name="connsiteX7" fmla="*/ 13429 w 4815148"/>
              <a:gd name="connsiteY7" fmla="*/ 3909130 h 5852162"/>
              <a:gd name="connsiteX8" fmla="*/ 0 w 4815148"/>
              <a:gd name="connsiteY8" fmla="*/ 970 h 5852162"/>
              <a:gd name="connsiteX0" fmla="*/ 0 w 5251381"/>
              <a:gd name="connsiteY0" fmla="*/ 970 h 5985157"/>
              <a:gd name="connsiteX1" fmla="*/ 1385251 w 5251381"/>
              <a:gd name="connsiteY1" fmla="*/ 709993 h 5985157"/>
              <a:gd name="connsiteX2" fmla="*/ 3921859 w 5251381"/>
              <a:gd name="connsiteY2" fmla="*/ 280236 h 5985157"/>
              <a:gd name="connsiteX3" fmla="*/ 4116492 w 5251381"/>
              <a:gd name="connsiteY3" fmla="*/ 1436761 h 5985157"/>
              <a:gd name="connsiteX4" fmla="*/ 4598417 w 5251381"/>
              <a:gd name="connsiteY4" fmla="*/ 4431127 h 5985157"/>
              <a:gd name="connsiteX5" fmla="*/ 5251381 w 5251381"/>
              <a:gd name="connsiteY5" fmla="*/ 5985157 h 5985157"/>
              <a:gd name="connsiteX6" fmla="*/ 638754 w 5251381"/>
              <a:gd name="connsiteY6" fmla="*/ 4689156 h 5985157"/>
              <a:gd name="connsiteX7" fmla="*/ 13429 w 5251381"/>
              <a:gd name="connsiteY7" fmla="*/ 3909130 h 5985157"/>
              <a:gd name="connsiteX8" fmla="*/ 0 w 5251381"/>
              <a:gd name="connsiteY8" fmla="*/ 970 h 5985157"/>
              <a:gd name="connsiteX0" fmla="*/ 0 w 7142000"/>
              <a:gd name="connsiteY0" fmla="*/ 970 h 5985157"/>
              <a:gd name="connsiteX1" fmla="*/ 1385251 w 7142000"/>
              <a:gd name="connsiteY1" fmla="*/ 709993 h 5985157"/>
              <a:gd name="connsiteX2" fmla="*/ 3921859 w 7142000"/>
              <a:gd name="connsiteY2" fmla="*/ 280236 h 5985157"/>
              <a:gd name="connsiteX3" fmla="*/ 4116492 w 7142000"/>
              <a:gd name="connsiteY3" fmla="*/ 1436761 h 5985157"/>
              <a:gd name="connsiteX4" fmla="*/ 7140180 w 7142000"/>
              <a:gd name="connsiteY4" fmla="*/ 5468680 h 5985157"/>
              <a:gd name="connsiteX5" fmla="*/ 5251381 w 7142000"/>
              <a:gd name="connsiteY5" fmla="*/ 5985157 h 5985157"/>
              <a:gd name="connsiteX6" fmla="*/ 638754 w 7142000"/>
              <a:gd name="connsiteY6" fmla="*/ 4689156 h 5985157"/>
              <a:gd name="connsiteX7" fmla="*/ 13429 w 7142000"/>
              <a:gd name="connsiteY7" fmla="*/ 3909130 h 5985157"/>
              <a:gd name="connsiteX8" fmla="*/ 0 w 7142000"/>
              <a:gd name="connsiteY8" fmla="*/ 970 h 5985157"/>
              <a:gd name="connsiteX0" fmla="*/ 0 w 7142699"/>
              <a:gd name="connsiteY0" fmla="*/ 970 h 5985157"/>
              <a:gd name="connsiteX1" fmla="*/ 1385251 w 7142699"/>
              <a:gd name="connsiteY1" fmla="*/ 709993 h 5985157"/>
              <a:gd name="connsiteX2" fmla="*/ 3921859 w 7142699"/>
              <a:gd name="connsiteY2" fmla="*/ 280236 h 5985157"/>
              <a:gd name="connsiteX3" fmla="*/ 4116492 w 7142699"/>
              <a:gd name="connsiteY3" fmla="*/ 1436761 h 5985157"/>
              <a:gd name="connsiteX4" fmla="*/ 7140180 w 7142699"/>
              <a:gd name="connsiteY4" fmla="*/ 5468680 h 5985157"/>
              <a:gd name="connsiteX5" fmla="*/ 5251381 w 7142699"/>
              <a:gd name="connsiteY5" fmla="*/ 5985157 h 5985157"/>
              <a:gd name="connsiteX6" fmla="*/ 638754 w 7142699"/>
              <a:gd name="connsiteY6" fmla="*/ 4689156 h 5985157"/>
              <a:gd name="connsiteX7" fmla="*/ 13429 w 7142699"/>
              <a:gd name="connsiteY7" fmla="*/ 3909130 h 5985157"/>
              <a:gd name="connsiteX8" fmla="*/ 0 w 7142699"/>
              <a:gd name="connsiteY8" fmla="*/ 970 h 5985157"/>
              <a:gd name="connsiteX0" fmla="*/ 0 w 7126524"/>
              <a:gd name="connsiteY0" fmla="*/ 970 h 5985157"/>
              <a:gd name="connsiteX1" fmla="*/ 1385251 w 7126524"/>
              <a:gd name="connsiteY1" fmla="*/ 709993 h 5985157"/>
              <a:gd name="connsiteX2" fmla="*/ 3921859 w 7126524"/>
              <a:gd name="connsiteY2" fmla="*/ 280236 h 5985157"/>
              <a:gd name="connsiteX3" fmla="*/ 4116492 w 7126524"/>
              <a:gd name="connsiteY3" fmla="*/ 1436761 h 5985157"/>
              <a:gd name="connsiteX4" fmla="*/ 7123978 w 7126524"/>
              <a:gd name="connsiteY4" fmla="*/ 5559136 h 5985157"/>
              <a:gd name="connsiteX5" fmla="*/ 5251381 w 7126524"/>
              <a:gd name="connsiteY5" fmla="*/ 5985157 h 5985157"/>
              <a:gd name="connsiteX6" fmla="*/ 638754 w 7126524"/>
              <a:gd name="connsiteY6" fmla="*/ 4689156 h 5985157"/>
              <a:gd name="connsiteX7" fmla="*/ 13429 w 7126524"/>
              <a:gd name="connsiteY7" fmla="*/ 3909130 h 5985157"/>
              <a:gd name="connsiteX8" fmla="*/ 0 w 7126524"/>
              <a:gd name="connsiteY8" fmla="*/ 970 h 5985157"/>
              <a:gd name="connsiteX0" fmla="*/ 0 w 7123978"/>
              <a:gd name="connsiteY0" fmla="*/ 970 h 5985157"/>
              <a:gd name="connsiteX1" fmla="*/ 1385251 w 7123978"/>
              <a:gd name="connsiteY1" fmla="*/ 709993 h 5985157"/>
              <a:gd name="connsiteX2" fmla="*/ 3921859 w 7123978"/>
              <a:gd name="connsiteY2" fmla="*/ 280236 h 5985157"/>
              <a:gd name="connsiteX3" fmla="*/ 4116492 w 7123978"/>
              <a:gd name="connsiteY3" fmla="*/ 1436761 h 5985157"/>
              <a:gd name="connsiteX4" fmla="*/ 7123978 w 7123978"/>
              <a:gd name="connsiteY4" fmla="*/ 5559136 h 5985157"/>
              <a:gd name="connsiteX5" fmla="*/ 5251381 w 7123978"/>
              <a:gd name="connsiteY5" fmla="*/ 5985157 h 5985157"/>
              <a:gd name="connsiteX6" fmla="*/ 638754 w 7123978"/>
              <a:gd name="connsiteY6" fmla="*/ 4689156 h 5985157"/>
              <a:gd name="connsiteX7" fmla="*/ 13429 w 7123978"/>
              <a:gd name="connsiteY7" fmla="*/ 3909130 h 5985157"/>
              <a:gd name="connsiteX8" fmla="*/ 0 w 7123978"/>
              <a:gd name="connsiteY8" fmla="*/ 970 h 5985157"/>
              <a:gd name="connsiteX0" fmla="*/ 0 w 7123978"/>
              <a:gd name="connsiteY0" fmla="*/ 970 h 5985157"/>
              <a:gd name="connsiteX1" fmla="*/ 1385251 w 7123978"/>
              <a:gd name="connsiteY1" fmla="*/ 709993 h 5985157"/>
              <a:gd name="connsiteX2" fmla="*/ 3921859 w 7123978"/>
              <a:gd name="connsiteY2" fmla="*/ 280236 h 5985157"/>
              <a:gd name="connsiteX3" fmla="*/ 4116492 w 7123978"/>
              <a:gd name="connsiteY3" fmla="*/ 1436761 h 5985157"/>
              <a:gd name="connsiteX4" fmla="*/ 7123978 w 7123978"/>
              <a:gd name="connsiteY4" fmla="*/ 5559136 h 5985157"/>
              <a:gd name="connsiteX5" fmla="*/ 5251381 w 7123978"/>
              <a:gd name="connsiteY5" fmla="*/ 5985157 h 5985157"/>
              <a:gd name="connsiteX6" fmla="*/ 638754 w 7123978"/>
              <a:gd name="connsiteY6" fmla="*/ 4689156 h 5985157"/>
              <a:gd name="connsiteX7" fmla="*/ 13429 w 7123978"/>
              <a:gd name="connsiteY7" fmla="*/ 3909130 h 5985157"/>
              <a:gd name="connsiteX8" fmla="*/ 0 w 7123978"/>
              <a:gd name="connsiteY8" fmla="*/ 970 h 5985157"/>
              <a:gd name="connsiteX0" fmla="*/ 0 w 7123978"/>
              <a:gd name="connsiteY0" fmla="*/ 1335477 h 7319664"/>
              <a:gd name="connsiteX1" fmla="*/ 1385251 w 7123978"/>
              <a:gd name="connsiteY1" fmla="*/ 2044500 h 7319664"/>
              <a:gd name="connsiteX2" fmla="*/ 3921859 w 7123978"/>
              <a:gd name="connsiteY2" fmla="*/ 1614743 h 7319664"/>
              <a:gd name="connsiteX3" fmla="*/ 5227147 w 7123978"/>
              <a:gd name="connsiteY3" fmla="*/ 57807 h 7319664"/>
              <a:gd name="connsiteX4" fmla="*/ 7123978 w 7123978"/>
              <a:gd name="connsiteY4" fmla="*/ 6893643 h 7319664"/>
              <a:gd name="connsiteX5" fmla="*/ 5251381 w 7123978"/>
              <a:gd name="connsiteY5" fmla="*/ 7319664 h 7319664"/>
              <a:gd name="connsiteX6" fmla="*/ 638754 w 7123978"/>
              <a:gd name="connsiteY6" fmla="*/ 6023663 h 7319664"/>
              <a:gd name="connsiteX7" fmla="*/ 13429 w 7123978"/>
              <a:gd name="connsiteY7" fmla="*/ 5243637 h 7319664"/>
              <a:gd name="connsiteX8" fmla="*/ 0 w 7123978"/>
              <a:gd name="connsiteY8" fmla="*/ 1335477 h 7319664"/>
              <a:gd name="connsiteX0" fmla="*/ 0 w 7123978"/>
              <a:gd name="connsiteY0" fmla="*/ 1335477 h 7319664"/>
              <a:gd name="connsiteX1" fmla="*/ 1385251 w 7123978"/>
              <a:gd name="connsiteY1" fmla="*/ 2044500 h 7319664"/>
              <a:gd name="connsiteX2" fmla="*/ 3921859 w 7123978"/>
              <a:gd name="connsiteY2" fmla="*/ 1614743 h 7319664"/>
              <a:gd name="connsiteX3" fmla="*/ 5227147 w 7123978"/>
              <a:gd name="connsiteY3" fmla="*/ 57807 h 7319664"/>
              <a:gd name="connsiteX4" fmla="*/ 7123978 w 7123978"/>
              <a:gd name="connsiteY4" fmla="*/ 6893643 h 7319664"/>
              <a:gd name="connsiteX5" fmla="*/ 5251381 w 7123978"/>
              <a:gd name="connsiteY5" fmla="*/ 7319664 h 7319664"/>
              <a:gd name="connsiteX6" fmla="*/ 638754 w 7123978"/>
              <a:gd name="connsiteY6" fmla="*/ 6023663 h 7319664"/>
              <a:gd name="connsiteX7" fmla="*/ 13429 w 7123978"/>
              <a:gd name="connsiteY7" fmla="*/ 5243637 h 7319664"/>
              <a:gd name="connsiteX8" fmla="*/ 0 w 7123978"/>
              <a:gd name="connsiteY8" fmla="*/ 1335477 h 7319664"/>
              <a:gd name="connsiteX0" fmla="*/ 0 w 7123978"/>
              <a:gd name="connsiteY0" fmla="*/ 1383354 h 7367541"/>
              <a:gd name="connsiteX1" fmla="*/ 1385251 w 7123978"/>
              <a:gd name="connsiteY1" fmla="*/ 2092377 h 7367541"/>
              <a:gd name="connsiteX2" fmla="*/ 3648260 w 7123978"/>
              <a:gd name="connsiteY2" fmla="*/ 471178 h 7367541"/>
              <a:gd name="connsiteX3" fmla="*/ 5227147 w 7123978"/>
              <a:gd name="connsiteY3" fmla="*/ 105684 h 7367541"/>
              <a:gd name="connsiteX4" fmla="*/ 7123978 w 7123978"/>
              <a:gd name="connsiteY4" fmla="*/ 6941520 h 7367541"/>
              <a:gd name="connsiteX5" fmla="*/ 5251381 w 7123978"/>
              <a:gd name="connsiteY5" fmla="*/ 7367541 h 7367541"/>
              <a:gd name="connsiteX6" fmla="*/ 638754 w 7123978"/>
              <a:gd name="connsiteY6" fmla="*/ 6071540 h 7367541"/>
              <a:gd name="connsiteX7" fmla="*/ 13429 w 7123978"/>
              <a:gd name="connsiteY7" fmla="*/ 5291514 h 7367541"/>
              <a:gd name="connsiteX8" fmla="*/ 0 w 7123978"/>
              <a:gd name="connsiteY8" fmla="*/ 1383354 h 7367541"/>
              <a:gd name="connsiteX0" fmla="*/ 0 w 7123978"/>
              <a:gd name="connsiteY0" fmla="*/ 1421148 h 7405335"/>
              <a:gd name="connsiteX1" fmla="*/ 1385251 w 7123978"/>
              <a:gd name="connsiteY1" fmla="*/ 2130171 h 7405335"/>
              <a:gd name="connsiteX2" fmla="*/ 3648260 w 7123978"/>
              <a:gd name="connsiteY2" fmla="*/ 508972 h 7405335"/>
              <a:gd name="connsiteX3" fmla="*/ 5227147 w 7123978"/>
              <a:gd name="connsiteY3" fmla="*/ 143478 h 7405335"/>
              <a:gd name="connsiteX4" fmla="*/ 7123978 w 7123978"/>
              <a:gd name="connsiteY4" fmla="*/ 6979314 h 7405335"/>
              <a:gd name="connsiteX5" fmla="*/ 5251381 w 7123978"/>
              <a:gd name="connsiteY5" fmla="*/ 7405335 h 7405335"/>
              <a:gd name="connsiteX6" fmla="*/ 638754 w 7123978"/>
              <a:gd name="connsiteY6" fmla="*/ 6109334 h 7405335"/>
              <a:gd name="connsiteX7" fmla="*/ 13429 w 7123978"/>
              <a:gd name="connsiteY7" fmla="*/ 5329308 h 7405335"/>
              <a:gd name="connsiteX8" fmla="*/ 0 w 7123978"/>
              <a:gd name="connsiteY8" fmla="*/ 1421148 h 7405335"/>
              <a:gd name="connsiteX0" fmla="*/ 0 w 7123978"/>
              <a:gd name="connsiteY0" fmla="*/ 1277670 h 7261857"/>
              <a:gd name="connsiteX1" fmla="*/ 1385251 w 7123978"/>
              <a:gd name="connsiteY1" fmla="*/ 1986693 h 7261857"/>
              <a:gd name="connsiteX2" fmla="*/ 3648260 w 7123978"/>
              <a:gd name="connsiteY2" fmla="*/ 365494 h 7261857"/>
              <a:gd name="connsiteX3" fmla="*/ 5227147 w 7123978"/>
              <a:gd name="connsiteY3" fmla="*/ 0 h 7261857"/>
              <a:gd name="connsiteX4" fmla="*/ 7123978 w 7123978"/>
              <a:gd name="connsiteY4" fmla="*/ 6835836 h 7261857"/>
              <a:gd name="connsiteX5" fmla="*/ 5251381 w 7123978"/>
              <a:gd name="connsiteY5" fmla="*/ 7261857 h 7261857"/>
              <a:gd name="connsiteX6" fmla="*/ 638754 w 7123978"/>
              <a:gd name="connsiteY6" fmla="*/ 5965856 h 7261857"/>
              <a:gd name="connsiteX7" fmla="*/ 13429 w 7123978"/>
              <a:gd name="connsiteY7" fmla="*/ 5185830 h 7261857"/>
              <a:gd name="connsiteX8" fmla="*/ 0 w 7123978"/>
              <a:gd name="connsiteY8" fmla="*/ 1277670 h 7261857"/>
              <a:gd name="connsiteX0" fmla="*/ 0 w 7123978"/>
              <a:gd name="connsiteY0" fmla="*/ 1277670 h 7261857"/>
              <a:gd name="connsiteX1" fmla="*/ 1446142 w 7123978"/>
              <a:gd name="connsiteY1" fmla="*/ 905211 h 7261857"/>
              <a:gd name="connsiteX2" fmla="*/ 3648260 w 7123978"/>
              <a:gd name="connsiteY2" fmla="*/ 365494 h 7261857"/>
              <a:gd name="connsiteX3" fmla="*/ 5227147 w 7123978"/>
              <a:gd name="connsiteY3" fmla="*/ 0 h 7261857"/>
              <a:gd name="connsiteX4" fmla="*/ 7123978 w 7123978"/>
              <a:gd name="connsiteY4" fmla="*/ 6835836 h 7261857"/>
              <a:gd name="connsiteX5" fmla="*/ 5251381 w 7123978"/>
              <a:gd name="connsiteY5" fmla="*/ 7261857 h 7261857"/>
              <a:gd name="connsiteX6" fmla="*/ 638754 w 7123978"/>
              <a:gd name="connsiteY6" fmla="*/ 5965856 h 7261857"/>
              <a:gd name="connsiteX7" fmla="*/ 13429 w 7123978"/>
              <a:gd name="connsiteY7" fmla="*/ 5185830 h 7261857"/>
              <a:gd name="connsiteX8" fmla="*/ 0 w 7123978"/>
              <a:gd name="connsiteY8" fmla="*/ 1277670 h 7261857"/>
              <a:gd name="connsiteX0" fmla="*/ 0 w 7126276"/>
              <a:gd name="connsiteY0" fmla="*/ 1069043 h 7261857"/>
              <a:gd name="connsiteX1" fmla="*/ 1448440 w 7126276"/>
              <a:gd name="connsiteY1" fmla="*/ 905211 h 7261857"/>
              <a:gd name="connsiteX2" fmla="*/ 3650558 w 7126276"/>
              <a:gd name="connsiteY2" fmla="*/ 365494 h 7261857"/>
              <a:gd name="connsiteX3" fmla="*/ 5229445 w 7126276"/>
              <a:gd name="connsiteY3" fmla="*/ 0 h 7261857"/>
              <a:gd name="connsiteX4" fmla="*/ 7126276 w 7126276"/>
              <a:gd name="connsiteY4" fmla="*/ 6835836 h 7261857"/>
              <a:gd name="connsiteX5" fmla="*/ 5253679 w 7126276"/>
              <a:gd name="connsiteY5" fmla="*/ 7261857 h 7261857"/>
              <a:gd name="connsiteX6" fmla="*/ 641052 w 7126276"/>
              <a:gd name="connsiteY6" fmla="*/ 5965856 h 7261857"/>
              <a:gd name="connsiteX7" fmla="*/ 15727 w 7126276"/>
              <a:gd name="connsiteY7" fmla="*/ 5185830 h 7261857"/>
              <a:gd name="connsiteX8" fmla="*/ 0 w 7126276"/>
              <a:gd name="connsiteY8" fmla="*/ 1069043 h 7261857"/>
              <a:gd name="connsiteX0" fmla="*/ 0 w 7126276"/>
              <a:gd name="connsiteY0" fmla="*/ 1069043 h 7261857"/>
              <a:gd name="connsiteX1" fmla="*/ 1458534 w 7126276"/>
              <a:gd name="connsiteY1" fmla="*/ 760713 h 7261857"/>
              <a:gd name="connsiteX2" fmla="*/ 3650558 w 7126276"/>
              <a:gd name="connsiteY2" fmla="*/ 365494 h 7261857"/>
              <a:gd name="connsiteX3" fmla="*/ 5229445 w 7126276"/>
              <a:gd name="connsiteY3" fmla="*/ 0 h 7261857"/>
              <a:gd name="connsiteX4" fmla="*/ 7126276 w 7126276"/>
              <a:gd name="connsiteY4" fmla="*/ 6835836 h 7261857"/>
              <a:gd name="connsiteX5" fmla="*/ 5253679 w 7126276"/>
              <a:gd name="connsiteY5" fmla="*/ 7261857 h 7261857"/>
              <a:gd name="connsiteX6" fmla="*/ 641052 w 7126276"/>
              <a:gd name="connsiteY6" fmla="*/ 5965856 h 7261857"/>
              <a:gd name="connsiteX7" fmla="*/ 15727 w 7126276"/>
              <a:gd name="connsiteY7" fmla="*/ 5185830 h 7261857"/>
              <a:gd name="connsiteX8" fmla="*/ 0 w 7126276"/>
              <a:gd name="connsiteY8" fmla="*/ 1069043 h 7261857"/>
              <a:gd name="connsiteX0" fmla="*/ 0 w 7126276"/>
              <a:gd name="connsiteY0" fmla="*/ 1060546 h 7253360"/>
              <a:gd name="connsiteX1" fmla="*/ 1458534 w 7126276"/>
              <a:gd name="connsiteY1" fmla="*/ 752216 h 7253360"/>
              <a:gd name="connsiteX2" fmla="*/ 3650558 w 7126276"/>
              <a:gd name="connsiteY2" fmla="*/ 356997 h 7253360"/>
              <a:gd name="connsiteX3" fmla="*/ 5386305 w 7126276"/>
              <a:gd name="connsiteY3" fmla="*/ 0 h 7253360"/>
              <a:gd name="connsiteX4" fmla="*/ 7126276 w 7126276"/>
              <a:gd name="connsiteY4" fmla="*/ 6827339 h 7253360"/>
              <a:gd name="connsiteX5" fmla="*/ 5253679 w 7126276"/>
              <a:gd name="connsiteY5" fmla="*/ 7253360 h 7253360"/>
              <a:gd name="connsiteX6" fmla="*/ 641052 w 7126276"/>
              <a:gd name="connsiteY6" fmla="*/ 5957359 h 7253360"/>
              <a:gd name="connsiteX7" fmla="*/ 15727 w 7126276"/>
              <a:gd name="connsiteY7" fmla="*/ 5177333 h 7253360"/>
              <a:gd name="connsiteX8" fmla="*/ 0 w 7126276"/>
              <a:gd name="connsiteY8" fmla="*/ 1060546 h 7253360"/>
              <a:gd name="connsiteX0" fmla="*/ 0 w 7112690"/>
              <a:gd name="connsiteY0" fmla="*/ 614439 h 7253360"/>
              <a:gd name="connsiteX1" fmla="*/ 1444948 w 7112690"/>
              <a:gd name="connsiteY1" fmla="*/ 752216 h 7253360"/>
              <a:gd name="connsiteX2" fmla="*/ 3636972 w 7112690"/>
              <a:gd name="connsiteY2" fmla="*/ 356997 h 7253360"/>
              <a:gd name="connsiteX3" fmla="*/ 5372719 w 7112690"/>
              <a:gd name="connsiteY3" fmla="*/ 0 h 7253360"/>
              <a:gd name="connsiteX4" fmla="*/ 7112690 w 7112690"/>
              <a:gd name="connsiteY4" fmla="*/ 6827339 h 7253360"/>
              <a:gd name="connsiteX5" fmla="*/ 5240093 w 7112690"/>
              <a:gd name="connsiteY5" fmla="*/ 7253360 h 7253360"/>
              <a:gd name="connsiteX6" fmla="*/ 627466 w 7112690"/>
              <a:gd name="connsiteY6" fmla="*/ 5957359 h 7253360"/>
              <a:gd name="connsiteX7" fmla="*/ 2141 w 7112690"/>
              <a:gd name="connsiteY7" fmla="*/ 5177333 h 7253360"/>
              <a:gd name="connsiteX8" fmla="*/ 0 w 7112690"/>
              <a:gd name="connsiteY8" fmla="*/ 614439 h 7253360"/>
              <a:gd name="connsiteX0" fmla="*/ 0 w 7112690"/>
              <a:gd name="connsiteY0" fmla="*/ 614439 h 7253360"/>
              <a:gd name="connsiteX1" fmla="*/ 1500925 w 7112690"/>
              <a:gd name="connsiteY1" fmla="*/ 353354 h 7253360"/>
              <a:gd name="connsiteX2" fmla="*/ 3636972 w 7112690"/>
              <a:gd name="connsiteY2" fmla="*/ 356997 h 7253360"/>
              <a:gd name="connsiteX3" fmla="*/ 5372719 w 7112690"/>
              <a:gd name="connsiteY3" fmla="*/ 0 h 7253360"/>
              <a:gd name="connsiteX4" fmla="*/ 7112690 w 7112690"/>
              <a:gd name="connsiteY4" fmla="*/ 6827339 h 7253360"/>
              <a:gd name="connsiteX5" fmla="*/ 5240093 w 7112690"/>
              <a:gd name="connsiteY5" fmla="*/ 7253360 h 7253360"/>
              <a:gd name="connsiteX6" fmla="*/ 627466 w 7112690"/>
              <a:gd name="connsiteY6" fmla="*/ 5957359 h 7253360"/>
              <a:gd name="connsiteX7" fmla="*/ 2141 w 7112690"/>
              <a:gd name="connsiteY7" fmla="*/ 5177333 h 7253360"/>
              <a:gd name="connsiteX8" fmla="*/ 0 w 7112690"/>
              <a:gd name="connsiteY8" fmla="*/ 614439 h 7253360"/>
              <a:gd name="connsiteX0" fmla="*/ 0 w 7112690"/>
              <a:gd name="connsiteY0" fmla="*/ 744185 h 7383106"/>
              <a:gd name="connsiteX1" fmla="*/ 1500925 w 7112690"/>
              <a:gd name="connsiteY1" fmla="*/ 483100 h 7383106"/>
              <a:gd name="connsiteX2" fmla="*/ 3759504 w 7112690"/>
              <a:gd name="connsiteY2" fmla="*/ 30672 h 7383106"/>
              <a:gd name="connsiteX3" fmla="*/ 5372719 w 7112690"/>
              <a:gd name="connsiteY3" fmla="*/ 129746 h 7383106"/>
              <a:gd name="connsiteX4" fmla="*/ 7112690 w 7112690"/>
              <a:gd name="connsiteY4" fmla="*/ 6957085 h 7383106"/>
              <a:gd name="connsiteX5" fmla="*/ 5240093 w 7112690"/>
              <a:gd name="connsiteY5" fmla="*/ 7383106 h 7383106"/>
              <a:gd name="connsiteX6" fmla="*/ 627466 w 7112690"/>
              <a:gd name="connsiteY6" fmla="*/ 6087105 h 7383106"/>
              <a:gd name="connsiteX7" fmla="*/ 2141 w 7112690"/>
              <a:gd name="connsiteY7" fmla="*/ 5307079 h 7383106"/>
              <a:gd name="connsiteX8" fmla="*/ 0 w 7112690"/>
              <a:gd name="connsiteY8" fmla="*/ 744185 h 7383106"/>
              <a:gd name="connsiteX0" fmla="*/ 0 w 7112690"/>
              <a:gd name="connsiteY0" fmla="*/ 970296 h 7609217"/>
              <a:gd name="connsiteX1" fmla="*/ 1500925 w 7112690"/>
              <a:gd name="connsiteY1" fmla="*/ 709211 h 7609217"/>
              <a:gd name="connsiteX2" fmla="*/ 3759504 w 7112690"/>
              <a:gd name="connsiteY2" fmla="*/ 256783 h 7609217"/>
              <a:gd name="connsiteX3" fmla="*/ 5148742 w 7112690"/>
              <a:gd name="connsiteY3" fmla="*/ 0 h 7609217"/>
              <a:gd name="connsiteX4" fmla="*/ 7112690 w 7112690"/>
              <a:gd name="connsiteY4" fmla="*/ 7183196 h 7609217"/>
              <a:gd name="connsiteX5" fmla="*/ 5240093 w 7112690"/>
              <a:gd name="connsiteY5" fmla="*/ 7609217 h 7609217"/>
              <a:gd name="connsiteX6" fmla="*/ 627466 w 7112690"/>
              <a:gd name="connsiteY6" fmla="*/ 6313216 h 7609217"/>
              <a:gd name="connsiteX7" fmla="*/ 2141 w 7112690"/>
              <a:gd name="connsiteY7" fmla="*/ 5533190 h 7609217"/>
              <a:gd name="connsiteX8" fmla="*/ 0 w 7112690"/>
              <a:gd name="connsiteY8" fmla="*/ 970296 h 7609217"/>
              <a:gd name="connsiteX0" fmla="*/ 0 w 7112690"/>
              <a:gd name="connsiteY0" fmla="*/ 1300335 h 7939256"/>
              <a:gd name="connsiteX1" fmla="*/ 1500925 w 7112690"/>
              <a:gd name="connsiteY1" fmla="*/ 1039250 h 7939256"/>
              <a:gd name="connsiteX2" fmla="*/ 3759504 w 7112690"/>
              <a:gd name="connsiteY2" fmla="*/ 586822 h 7939256"/>
              <a:gd name="connsiteX3" fmla="*/ 5997843 w 7112690"/>
              <a:gd name="connsiteY3" fmla="*/ 0 h 7939256"/>
              <a:gd name="connsiteX4" fmla="*/ 7112690 w 7112690"/>
              <a:gd name="connsiteY4" fmla="*/ 7513235 h 7939256"/>
              <a:gd name="connsiteX5" fmla="*/ 5240093 w 7112690"/>
              <a:gd name="connsiteY5" fmla="*/ 7939256 h 7939256"/>
              <a:gd name="connsiteX6" fmla="*/ 627466 w 7112690"/>
              <a:gd name="connsiteY6" fmla="*/ 6643255 h 7939256"/>
              <a:gd name="connsiteX7" fmla="*/ 2141 w 7112690"/>
              <a:gd name="connsiteY7" fmla="*/ 5863229 h 7939256"/>
              <a:gd name="connsiteX8" fmla="*/ 0 w 7112690"/>
              <a:gd name="connsiteY8" fmla="*/ 1300335 h 7939256"/>
              <a:gd name="connsiteX0" fmla="*/ 0 w 7548555"/>
              <a:gd name="connsiteY0" fmla="*/ 1300335 h 7939256"/>
              <a:gd name="connsiteX1" fmla="*/ 1500925 w 7548555"/>
              <a:gd name="connsiteY1" fmla="*/ 1039250 h 7939256"/>
              <a:gd name="connsiteX2" fmla="*/ 3759504 w 7548555"/>
              <a:gd name="connsiteY2" fmla="*/ 586822 h 7939256"/>
              <a:gd name="connsiteX3" fmla="*/ 5997843 w 7548555"/>
              <a:gd name="connsiteY3" fmla="*/ 0 h 7939256"/>
              <a:gd name="connsiteX4" fmla="*/ 7548555 w 7548555"/>
              <a:gd name="connsiteY4" fmla="*/ 7382913 h 7939256"/>
              <a:gd name="connsiteX5" fmla="*/ 5240093 w 7548555"/>
              <a:gd name="connsiteY5" fmla="*/ 7939256 h 7939256"/>
              <a:gd name="connsiteX6" fmla="*/ 627466 w 7548555"/>
              <a:gd name="connsiteY6" fmla="*/ 6643255 h 7939256"/>
              <a:gd name="connsiteX7" fmla="*/ 2141 w 7548555"/>
              <a:gd name="connsiteY7" fmla="*/ 5863229 h 7939256"/>
              <a:gd name="connsiteX8" fmla="*/ 0 w 7548555"/>
              <a:gd name="connsiteY8" fmla="*/ 1300335 h 7939256"/>
              <a:gd name="connsiteX0" fmla="*/ 0 w 7548555"/>
              <a:gd name="connsiteY0" fmla="*/ 1300335 h 7414384"/>
              <a:gd name="connsiteX1" fmla="*/ 1500925 w 7548555"/>
              <a:gd name="connsiteY1" fmla="*/ 1039250 h 7414384"/>
              <a:gd name="connsiteX2" fmla="*/ 3759504 w 7548555"/>
              <a:gd name="connsiteY2" fmla="*/ 586822 h 7414384"/>
              <a:gd name="connsiteX3" fmla="*/ 5997843 w 7548555"/>
              <a:gd name="connsiteY3" fmla="*/ 0 h 7414384"/>
              <a:gd name="connsiteX4" fmla="*/ 7548555 w 7548555"/>
              <a:gd name="connsiteY4" fmla="*/ 7382913 h 7414384"/>
              <a:gd name="connsiteX5" fmla="*/ 2788687 w 7548555"/>
              <a:gd name="connsiteY5" fmla="*/ 7255605 h 7414384"/>
              <a:gd name="connsiteX6" fmla="*/ 627466 w 7548555"/>
              <a:gd name="connsiteY6" fmla="*/ 6643255 h 7414384"/>
              <a:gd name="connsiteX7" fmla="*/ 2141 w 7548555"/>
              <a:gd name="connsiteY7" fmla="*/ 5863229 h 7414384"/>
              <a:gd name="connsiteX8" fmla="*/ 0 w 7548555"/>
              <a:gd name="connsiteY8" fmla="*/ 1300335 h 7414384"/>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5203"/>
              <a:gd name="connsiteY0" fmla="*/ 1300335 h 7255605"/>
              <a:gd name="connsiteX1" fmla="*/ 1500925 w 6065203"/>
              <a:gd name="connsiteY1" fmla="*/ 1039250 h 7255605"/>
              <a:gd name="connsiteX2" fmla="*/ 3759504 w 6065203"/>
              <a:gd name="connsiteY2" fmla="*/ 586822 h 7255605"/>
              <a:gd name="connsiteX3" fmla="*/ 5997843 w 6065203"/>
              <a:gd name="connsiteY3" fmla="*/ 0 h 7255605"/>
              <a:gd name="connsiteX4" fmla="*/ 5602670 w 6065203"/>
              <a:gd name="connsiteY4" fmla="*/ 5205187 h 7255605"/>
              <a:gd name="connsiteX5" fmla="*/ 2788687 w 6065203"/>
              <a:gd name="connsiteY5" fmla="*/ 7255605 h 7255605"/>
              <a:gd name="connsiteX6" fmla="*/ 627466 w 6065203"/>
              <a:gd name="connsiteY6" fmla="*/ 6643255 h 7255605"/>
              <a:gd name="connsiteX7" fmla="*/ 2141 w 6065203"/>
              <a:gd name="connsiteY7" fmla="*/ 5863229 h 7255605"/>
              <a:gd name="connsiteX8" fmla="*/ 0 w 6065203"/>
              <a:gd name="connsiteY8" fmla="*/ 1300335 h 7255605"/>
              <a:gd name="connsiteX0" fmla="*/ 0 w 6064862"/>
              <a:gd name="connsiteY0" fmla="*/ 3441227 h 7255605"/>
              <a:gd name="connsiteX1" fmla="*/ 1500584 w 6064862"/>
              <a:gd name="connsiteY1" fmla="*/ 1039250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1500584 w 6064862"/>
              <a:gd name="connsiteY1" fmla="*/ 1039250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612042 w 6064862"/>
              <a:gd name="connsiteY2" fmla="*/ 245420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76570 w 5621174"/>
              <a:gd name="connsiteY3" fmla="*/ 2243482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76570 w 5621174"/>
              <a:gd name="connsiteY3" fmla="*/ 2243482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64264 h 5878642"/>
              <a:gd name="connsiteX1" fmla="*/ 2818673 w 5621174"/>
              <a:gd name="connsiteY1" fmla="*/ 0 h 5878642"/>
              <a:gd name="connsiteX2" fmla="*/ 3612042 w 5621174"/>
              <a:gd name="connsiteY2" fmla="*/ 1077239 h 5878642"/>
              <a:gd name="connsiteX3" fmla="*/ 4476570 w 5621174"/>
              <a:gd name="connsiteY3" fmla="*/ 2260486 h 5878642"/>
              <a:gd name="connsiteX4" fmla="*/ 5621174 w 5621174"/>
              <a:gd name="connsiteY4" fmla="*/ 3825012 h 5878642"/>
              <a:gd name="connsiteX5" fmla="*/ 2788346 w 5621174"/>
              <a:gd name="connsiteY5" fmla="*/ 5878642 h 5878642"/>
              <a:gd name="connsiteX6" fmla="*/ 627125 w 5621174"/>
              <a:gd name="connsiteY6" fmla="*/ 5266292 h 5878642"/>
              <a:gd name="connsiteX7" fmla="*/ 1800 w 5621174"/>
              <a:gd name="connsiteY7" fmla="*/ 4486266 h 5878642"/>
              <a:gd name="connsiteX8" fmla="*/ 0 w 5621174"/>
              <a:gd name="connsiteY8" fmla="*/ 2064264 h 58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1174" h="5878642">
                <a:moveTo>
                  <a:pt x="0" y="2064264"/>
                </a:moveTo>
                <a:cubicBezTo>
                  <a:pt x="201285" y="1903658"/>
                  <a:pt x="2633981" y="97680"/>
                  <a:pt x="2818673" y="0"/>
                </a:cubicBezTo>
                <a:lnTo>
                  <a:pt x="3612042" y="1077239"/>
                </a:lnTo>
                <a:cubicBezTo>
                  <a:pt x="3803722" y="1375970"/>
                  <a:pt x="4097278" y="1689534"/>
                  <a:pt x="4476570" y="2260486"/>
                </a:cubicBezTo>
                <a:cubicBezTo>
                  <a:pt x="4902446" y="2857679"/>
                  <a:pt x="4951946" y="2898630"/>
                  <a:pt x="5621174" y="3825012"/>
                </a:cubicBezTo>
                <a:cubicBezTo>
                  <a:pt x="5525831" y="3909693"/>
                  <a:pt x="3168427" y="5622436"/>
                  <a:pt x="2788346" y="5878642"/>
                </a:cubicBezTo>
                <a:lnTo>
                  <a:pt x="627125" y="5266292"/>
                </a:lnTo>
                <a:cubicBezTo>
                  <a:pt x="315098" y="5192210"/>
                  <a:pt x="1800" y="4922741"/>
                  <a:pt x="1800" y="4486266"/>
                </a:cubicBezTo>
                <a:cubicBezTo>
                  <a:pt x="702" y="3502308"/>
                  <a:pt x="1098" y="3048222"/>
                  <a:pt x="0" y="2064264"/>
                </a:cubicBezTo>
                <a:close/>
              </a:path>
            </a:pathLst>
          </a:custGeom>
          <a:solidFill>
            <a:srgbClr val="005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000">
              <a:solidFill>
                <a:srgbClr val="C00000"/>
              </a:solidFill>
            </a:endParaRPr>
          </a:p>
        </p:txBody>
      </p:sp>
      <p:cxnSp>
        <p:nvCxnSpPr>
          <p:cNvPr id="26" name="Straight Connector 25">
            <a:extLst>
              <a:ext uri="{FF2B5EF4-FFF2-40B4-BE49-F238E27FC236}">
                <a16:creationId xmlns:a16="http://schemas.microsoft.com/office/drawing/2014/main" id="{37E6BFFD-37D9-455B-9649-6B9068FD3FBC}"/>
              </a:ext>
            </a:extLst>
          </p:cNvPr>
          <p:cNvCxnSpPr/>
          <p:nvPr userDrawn="1"/>
        </p:nvCxnSpPr>
        <p:spPr>
          <a:xfrm>
            <a:off x="1165002" y="4492978"/>
            <a:ext cx="19786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845FD1CF-F9F3-4A7A-B5F9-51A5ABBB869F}"/>
              </a:ext>
            </a:extLst>
          </p:cNvPr>
          <p:cNvSpPr>
            <a:spLocks noGrp="1"/>
          </p:cNvSpPr>
          <p:nvPr>
            <p:ph type="body" sz="quarter" idx="12" hasCustomPrompt="1"/>
          </p:nvPr>
        </p:nvSpPr>
        <p:spPr>
          <a:xfrm>
            <a:off x="1055440" y="4712940"/>
            <a:ext cx="3490913" cy="876300"/>
          </a:xfrm>
        </p:spPr>
        <p:txBody>
          <a:bodyPr/>
          <a:lstStyle>
            <a:lvl1pPr>
              <a:defRPr lang="en-NZ" sz="2400" b="0" i="0" kern="1200" dirty="0">
                <a:solidFill>
                  <a:schemeClr val="bg1"/>
                </a:solidFill>
                <a:latin typeface="Futura PT Book" panose="020B0502020204020303" pitchFamily="34" charset="77"/>
                <a:ea typeface="Apex New Book" panose="02010600040501010103" pitchFamily="50" charset="0"/>
                <a:cs typeface="Arial" charset="0"/>
              </a:defRPr>
            </a:lvl1pPr>
          </a:lstStyle>
          <a:p>
            <a:pPr lvl="0"/>
            <a:r>
              <a:rPr lang="en-US" dirty="0"/>
              <a:t>[Optional Subtitle]</a:t>
            </a:r>
            <a:endParaRPr lang="en-NZ" dirty="0"/>
          </a:p>
        </p:txBody>
      </p:sp>
      <p:sp>
        <p:nvSpPr>
          <p:cNvPr id="28" name="Text Placeholder 24">
            <a:extLst>
              <a:ext uri="{FF2B5EF4-FFF2-40B4-BE49-F238E27FC236}">
                <a16:creationId xmlns:a16="http://schemas.microsoft.com/office/drawing/2014/main" id="{CEE91D6D-5914-4003-A5DE-21BA3129F135}"/>
              </a:ext>
            </a:extLst>
          </p:cNvPr>
          <p:cNvSpPr>
            <a:spLocks noGrp="1"/>
          </p:cNvSpPr>
          <p:nvPr>
            <p:ph type="body" sz="quarter" idx="14" hasCustomPrompt="1"/>
          </p:nvPr>
        </p:nvSpPr>
        <p:spPr>
          <a:xfrm>
            <a:off x="1055440" y="2976030"/>
            <a:ext cx="4392811" cy="1296987"/>
          </a:xfrm>
        </p:spPr>
        <p:txBody>
          <a:bodyPr anchor="b"/>
          <a:lstStyle>
            <a:lvl1pPr>
              <a:defRPr sz="5400" b="1" i="0">
                <a:solidFill>
                  <a:schemeClr val="bg1"/>
                </a:solidFill>
                <a:latin typeface="Futura PT Demi" panose="020B0502020204020303" pitchFamily="34" charset="77"/>
                <a:ea typeface="Apex New Bold" panose="02010600040501010103" pitchFamily="50" charset="0"/>
              </a:defRPr>
            </a:lvl1pPr>
          </a:lstStyle>
          <a:p>
            <a:pPr lvl="0"/>
            <a:r>
              <a:rPr lang="en-US" dirty="0"/>
              <a:t>[Futura PT Demi 54pt]</a:t>
            </a:r>
            <a:endParaRPr lang="en-NZ" dirty="0"/>
          </a:p>
        </p:txBody>
      </p:sp>
    </p:spTree>
    <p:extLst>
      <p:ext uri="{BB962C8B-B14F-4D97-AF65-F5344CB8AC3E}">
        <p14:creationId xmlns:p14="http://schemas.microsoft.com/office/powerpoint/2010/main" val="3643305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L - Sub-section 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7B1461-9DBF-4B93-A044-4C38C3ADAC14}"/>
              </a:ext>
            </a:extLst>
          </p:cNvPr>
          <p:cNvSpPr/>
          <p:nvPr userDrawn="1"/>
        </p:nvSpPr>
        <p:spPr>
          <a:xfrm>
            <a:off x="0" y="-4763"/>
            <a:ext cx="12192000" cy="6858000"/>
          </a:xfrm>
          <a:prstGeom prst="rect">
            <a:avLst/>
          </a:prstGeom>
          <a:solidFill>
            <a:srgbClr val="E67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cxnSp>
        <p:nvCxnSpPr>
          <p:cNvPr id="7" name="Straight Connector 6">
            <a:extLst>
              <a:ext uri="{FF2B5EF4-FFF2-40B4-BE49-F238E27FC236}">
                <a16:creationId xmlns:a16="http://schemas.microsoft.com/office/drawing/2014/main" id="{C8928288-5527-4046-A76F-800B7F7C4829}"/>
              </a:ext>
            </a:extLst>
          </p:cNvPr>
          <p:cNvCxnSpPr/>
          <p:nvPr userDrawn="1"/>
        </p:nvCxnSpPr>
        <p:spPr>
          <a:xfrm>
            <a:off x="1165002" y="4492978"/>
            <a:ext cx="19786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6">
            <a:extLst>
              <a:ext uri="{FF2B5EF4-FFF2-40B4-BE49-F238E27FC236}">
                <a16:creationId xmlns:a16="http://schemas.microsoft.com/office/drawing/2014/main" id="{F336FA10-28B3-4E35-A77E-179C096279B6}"/>
              </a:ext>
            </a:extLst>
          </p:cNvPr>
          <p:cNvSpPr>
            <a:spLocks noGrp="1"/>
          </p:cNvSpPr>
          <p:nvPr>
            <p:ph type="body" sz="quarter" idx="12" hasCustomPrompt="1"/>
          </p:nvPr>
        </p:nvSpPr>
        <p:spPr>
          <a:xfrm>
            <a:off x="1055440" y="4712940"/>
            <a:ext cx="3490913" cy="876300"/>
          </a:xfrm>
        </p:spPr>
        <p:txBody>
          <a:bodyPr/>
          <a:lstStyle>
            <a:lvl1pPr>
              <a:defRPr lang="en-NZ" sz="2400" b="0" i="0" kern="1200" dirty="0">
                <a:solidFill>
                  <a:schemeClr val="bg1"/>
                </a:solidFill>
                <a:latin typeface="Futura PT Book" panose="020B0502020204020303" pitchFamily="34" charset="77"/>
                <a:ea typeface="Apex New Book" panose="02010600040501010103" pitchFamily="50" charset="0"/>
                <a:cs typeface="Arial" charset="0"/>
              </a:defRPr>
            </a:lvl1pPr>
          </a:lstStyle>
          <a:p>
            <a:pPr lvl="0"/>
            <a:r>
              <a:rPr lang="en-US" dirty="0"/>
              <a:t>[Optional Subtitle]</a:t>
            </a:r>
            <a:endParaRPr lang="en-NZ" dirty="0"/>
          </a:p>
        </p:txBody>
      </p:sp>
      <p:sp>
        <p:nvSpPr>
          <p:cNvPr id="9" name="Text Placeholder 24">
            <a:extLst>
              <a:ext uri="{FF2B5EF4-FFF2-40B4-BE49-F238E27FC236}">
                <a16:creationId xmlns:a16="http://schemas.microsoft.com/office/drawing/2014/main" id="{86143F2C-BE91-4E6C-AEAF-FD03BDE331E1}"/>
              </a:ext>
            </a:extLst>
          </p:cNvPr>
          <p:cNvSpPr>
            <a:spLocks noGrp="1"/>
          </p:cNvSpPr>
          <p:nvPr>
            <p:ph type="body" sz="quarter" idx="14" hasCustomPrompt="1"/>
          </p:nvPr>
        </p:nvSpPr>
        <p:spPr>
          <a:xfrm>
            <a:off x="1055440" y="2976030"/>
            <a:ext cx="7128792" cy="1296987"/>
          </a:xfrm>
        </p:spPr>
        <p:txBody>
          <a:bodyPr anchor="b"/>
          <a:lstStyle>
            <a:lvl1pPr>
              <a:defRPr sz="5400" b="1" i="0">
                <a:solidFill>
                  <a:schemeClr val="bg1"/>
                </a:solidFill>
                <a:latin typeface="Futura PT Demi" panose="020B0502020204020303" pitchFamily="34" charset="77"/>
                <a:ea typeface="Apex New Bold" panose="02010600040501010103" pitchFamily="50" charset="0"/>
              </a:defRPr>
            </a:lvl1pPr>
          </a:lstStyle>
          <a:p>
            <a:pPr lvl="0"/>
            <a:r>
              <a:rPr lang="en-US" dirty="0"/>
              <a:t>[Futura PT </a:t>
            </a:r>
          </a:p>
          <a:p>
            <a:pPr lvl="0"/>
            <a:r>
              <a:rPr lang="en-US" dirty="0"/>
              <a:t>Demi 54pt]</a:t>
            </a:r>
            <a:endParaRPr lang="en-NZ" dirty="0"/>
          </a:p>
        </p:txBody>
      </p:sp>
    </p:spTree>
    <p:extLst>
      <p:ext uri="{BB962C8B-B14F-4D97-AF65-F5344CB8AC3E}">
        <p14:creationId xmlns:p14="http://schemas.microsoft.com/office/powerpoint/2010/main" val="15417910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L - Sub-section B">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C62613-0729-48AC-B4B0-77379FDB9416}"/>
              </a:ext>
            </a:extLst>
          </p:cNvPr>
          <p:cNvSpPr/>
          <p:nvPr userDrawn="1"/>
        </p:nvSpPr>
        <p:spPr>
          <a:xfrm>
            <a:off x="0" y="-4763"/>
            <a:ext cx="12192000" cy="6858000"/>
          </a:xfrm>
          <a:prstGeom prst="rect">
            <a:avLst/>
          </a:prstGeom>
          <a:solidFill>
            <a:srgbClr val="35A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cxnSp>
        <p:nvCxnSpPr>
          <p:cNvPr id="7" name="Straight Connector 6">
            <a:extLst>
              <a:ext uri="{FF2B5EF4-FFF2-40B4-BE49-F238E27FC236}">
                <a16:creationId xmlns:a16="http://schemas.microsoft.com/office/drawing/2014/main" id="{C8928288-5527-4046-A76F-800B7F7C4829}"/>
              </a:ext>
            </a:extLst>
          </p:cNvPr>
          <p:cNvCxnSpPr/>
          <p:nvPr userDrawn="1"/>
        </p:nvCxnSpPr>
        <p:spPr>
          <a:xfrm>
            <a:off x="1165002" y="4492978"/>
            <a:ext cx="19786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6">
            <a:extLst>
              <a:ext uri="{FF2B5EF4-FFF2-40B4-BE49-F238E27FC236}">
                <a16:creationId xmlns:a16="http://schemas.microsoft.com/office/drawing/2014/main" id="{F336FA10-28B3-4E35-A77E-179C096279B6}"/>
              </a:ext>
            </a:extLst>
          </p:cNvPr>
          <p:cNvSpPr>
            <a:spLocks noGrp="1"/>
          </p:cNvSpPr>
          <p:nvPr>
            <p:ph type="body" sz="quarter" idx="12" hasCustomPrompt="1"/>
          </p:nvPr>
        </p:nvSpPr>
        <p:spPr>
          <a:xfrm>
            <a:off x="1055440" y="4712940"/>
            <a:ext cx="3490913" cy="876300"/>
          </a:xfrm>
        </p:spPr>
        <p:txBody>
          <a:bodyPr/>
          <a:lstStyle>
            <a:lvl1pPr>
              <a:defRPr lang="en-NZ" sz="2400" b="0" i="0" kern="1200" dirty="0">
                <a:solidFill>
                  <a:schemeClr val="bg1"/>
                </a:solidFill>
                <a:latin typeface="Futura PT Book" panose="020B0502020204020303" pitchFamily="34" charset="77"/>
                <a:ea typeface="Apex New Book" panose="02010600040501010103" pitchFamily="50" charset="0"/>
                <a:cs typeface="Arial" charset="0"/>
              </a:defRPr>
            </a:lvl1pPr>
          </a:lstStyle>
          <a:p>
            <a:pPr lvl="0"/>
            <a:r>
              <a:rPr lang="en-US" dirty="0"/>
              <a:t>[Optional Subtitle]</a:t>
            </a:r>
            <a:endParaRPr lang="en-NZ" dirty="0"/>
          </a:p>
        </p:txBody>
      </p:sp>
      <p:sp>
        <p:nvSpPr>
          <p:cNvPr id="9" name="Text Placeholder 24">
            <a:extLst>
              <a:ext uri="{FF2B5EF4-FFF2-40B4-BE49-F238E27FC236}">
                <a16:creationId xmlns:a16="http://schemas.microsoft.com/office/drawing/2014/main" id="{86143F2C-BE91-4E6C-AEAF-FD03BDE331E1}"/>
              </a:ext>
            </a:extLst>
          </p:cNvPr>
          <p:cNvSpPr>
            <a:spLocks noGrp="1"/>
          </p:cNvSpPr>
          <p:nvPr>
            <p:ph type="body" sz="quarter" idx="14" hasCustomPrompt="1"/>
          </p:nvPr>
        </p:nvSpPr>
        <p:spPr>
          <a:xfrm>
            <a:off x="1055440" y="2976030"/>
            <a:ext cx="7128792" cy="1296987"/>
          </a:xfrm>
        </p:spPr>
        <p:txBody>
          <a:bodyPr anchor="b"/>
          <a:lstStyle>
            <a:lvl1pPr>
              <a:defRPr sz="5400" b="1" i="0">
                <a:solidFill>
                  <a:schemeClr val="bg1"/>
                </a:solidFill>
                <a:latin typeface="Futura PT Demi" panose="020B0502020204020303" pitchFamily="34" charset="77"/>
                <a:ea typeface="Apex New Bold" panose="02010600040501010103" pitchFamily="50" charset="0"/>
              </a:defRPr>
            </a:lvl1pPr>
          </a:lstStyle>
          <a:p>
            <a:pPr lvl="0"/>
            <a:r>
              <a:rPr lang="en-US" dirty="0"/>
              <a:t>[Futura PT </a:t>
            </a:r>
          </a:p>
          <a:p>
            <a:pPr lvl="0"/>
            <a:r>
              <a:rPr lang="en-US" dirty="0"/>
              <a:t>Demi 54pt]</a:t>
            </a:r>
            <a:endParaRPr lang="en-NZ" dirty="0"/>
          </a:p>
        </p:txBody>
      </p:sp>
    </p:spTree>
    <p:extLst>
      <p:ext uri="{BB962C8B-B14F-4D97-AF65-F5344CB8AC3E}">
        <p14:creationId xmlns:p14="http://schemas.microsoft.com/office/powerpoint/2010/main" val="16240738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L - Sub-section C">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25E96C4-334F-4659-856F-7F3482B06EAA}"/>
              </a:ext>
            </a:extLst>
          </p:cNvPr>
          <p:cNvSpPr/>
          <p:nvPr userDrawn="1"/>
        </p:nvSpPr>
        <p:spPr>
          <a:xfrm>
            <a:off x="0" y="-4763"/>
            <a:ext cx="12192000" cy="6858000"/>
          </a:xfrm>
          <a:prstGeom prst="rect">
            <a:avLst/>
          </a:prstGeom>
          <a:solidFill>
            <a:srgbClr val="39BF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cxnSp>
        <p:nvCxnSpPr>
          <p:cNvPr id="7" name="Straight Connector 6">
            <a:extLst>
              <a:ext uri="{FF2B5EF4-FFF2-40B4-BE49-F238E27FC236}">
                <a16:creationId xmlns:a16="http://schemas.microsoft.com/office/drawing/2014/main" id="{C8928288-5527-4046-A76F-800B7F7C4829}"/>
              </a:ext>
            </a:extLst>
          </p:cNvPr>
          <p:cNvCxnSpPr/>
          <p:nvPr userDrawn="1"/>
        </p:nvCxnSpPr>
        <p:spPr>
          <a:xfrm>
            <a:off x="1165002" y="4492978"/>
            <a:ext cx="19786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6">
            <a:extLst>
              <a:ext uri="{FF2B5EF4-FFF2-40B4-BE49-F238E27FC236}">
                <a16:creationId xmlns:a16="http://schemas.microsoft.com/office/drawing/2014/main" id="{F336FA10-28B3-4E35-A77E-179C096279B6}"/>
              </a:ext>
            </a:extLst>
          </p:cNvPr>
          <p:cNvSpPr>
            <a:spLocks noGrp="1"/>
          </p:cNvSpPr>
          <p:nvPr>
            <p:ph type="body" sz="quarter" idx="12" hasCustomPrompt="1"/>
          </p:nvPr>
        </p:nvSpPr>
        <p:spPr>
          <a:xfrm>
            <a:off x="1055440" y="4712940"/>
            <a:ext cx="3490913" cy="876300"/>
          </a:xfrm>
        </p:spPr>
        <p:txBody>
          <a:bodyPr/>
          <a:lstStyle>
            <a:lvl1pPr>
              <a:defRPr lang="en-NZ" sz="2400" b="0" i="0" kern="1200" dirty="0">
                <a:solidFill>
                  <a:schemeClr val="bg1"/>
                </a:solidFill>
                <a:latin typeface="Futura PT Book" panose="020B0502020204020303" pitchFamily="34" charset="77"/>
                <a:ea typeface="Apex New Book" panose="02010600040501010103" pitchFamily="50" charset="0"/>
                <a:cs typeface="Arial" charset="0"/>
              </a:defRPr>
            </a:lvl1pPr>
          </a:lstStyle>
          <a:p>
            <a:pPr lvl="0"/>
            <a:r>
              <a:rPr lang="en-US" dirty="0"/>
              <a:t>[Optional Subtitle]</a:t>
            </a:r>
            <a:endParaRPr lang="en-NZ" dirty="0"/>
          </a:p>
        </p:txBody>
      </p:sp>
      <p:sp>
        <p:nvSpPr>
          <p:cNvPr id="9" name="Text Placeholder 24">
            <a:extLst>
              <a:ext uri="{FF2B5EF4-FFF2-40B4-BE49-F238E27FC236}">
                <a16:creationId xmlns:a16="http://schemas.microsoft.com/office/drawing/2014/main" id="{86143F2C-BE91-4E6C-AEAF-FD03BDE331E1}"/>
              </a:ext>
            </a:extLst>
          </p:cNvPr>
          <p:cNvSpPr>
            <a:spLocks noGrp="1"/>
          </p:cNvSpPr>
          <p:nvPr>
            <p:ph type="body" sz="quarter" idx="14" hasCustomPrompt="1"/>
          </p:nvPr>
        </p:nvSpPr>
        <p:spPr>
          <a:xfrm>
            <a:off x="1055440" y="2976030"/>
            <a:ext cx="7128792" cy="1296987"/>
          </a:xfrm>
        </p:spPr>
        <p:txBody>
          <a:bodyPr anchor="b"/>
          <a:lstStyle>
            <a:lvl1pPr>
              <a:defRPr sz="5400" b="1" i="0">
                <a:solidFill>
                  <a:schemeClr val="bg1"/>
                </a:solidFill>
                <a:latin typeface="Futura PT Demi" panose="020B0502020204020303" pitchFamily="34" charset="77"/>
                <a:ea typeface="Apex New Bold" panose="02010600040501010103" pitchFamily="50" charset="0"/>
              </a:defRPr>
            </a:lvl1pPr>
          </a:lstStyle>
          <a:p>
            <a:pPr lvl="0"/>
            <a:r>
              <a:rPr lang="en-US" dirty="0"/>
              <a:t>[Futura PT </a:t>
            </a:r>
          </a:p>
          <a:p>
            <a:pPr lvl="0"/>
            <a:r>
              <a:rPr lang="en-US" dirty="0"/>
              <a:t>Demi 54pt]</a:t>
            </a:r>
            <a:endParaRPr lang="en-NZ" dirty="0"/>
          </a:p>
        </p:txBody>
      </p:sp>
    </p:spTree>
    <p:extLst>
      <p:ext uri="{BB962C8B-B14F-4D97-AF65-F5344CB8AC3E}">
        <p14:creationId xmlns:p14="http://schemas.microsoft.com/office/powerpoint/2010/main" val="1788242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L - No Tex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L - Sub-section 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07F869-251C-4F4D-BA59-C59DBD598DA5}"/>
              </a:ext>
            </a:extLst>
          </p:cNvPr>
          <p:cNvSpPr/>
          <p:nvPr userDrawn="1"/>
        </p:nvSpPr>
        <p:spPr>
          <a:xfrm>
            <a:off x="0" y="-4763"/>
            <a:ext cx="12192000" cy="6858000"/>
          </a:xfrm>
          <a:prstGeom prst="rect">
            <a:avLst/>
          </a:prstGeom>
          <a:solidFill>
            <a:srgbClr val="5A8F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cxnSp>
        <p:nvCxnSpPr>
          <p:cNvPr id="7" name="Straight Connector 6">
            <a:extLst>
              <a:ext uri="{FF2B5EF4-FFF2-40B4-BE49-F238E27FC236}">
                <a16:creationId xmlns:a16="http://schemas.microsoft.com/office/drawing/2014/main" id="{C8928288-5527-4046-A76F-800B7F7C4829}"/>
              </a:ext>
            </a:extLst>
          </p:cNvPr>
          <p:cNvCxnSpPr/>
          <p:nvPr userDrawn="1"/>
        </p:nvCxnSpPr>
        <p:spPr>
          <a:xfrm>
            <a:off x="1165002" y="4492978"/>
            <a:ext cx="19786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6">
            <a:extLst>
              <a:ext uri="{FF2B5EF4-FFF2-40B4-BE49-F238E27FC236}">
                <a16:creationId xmlns:a16="http://schemas.microsoft.com/office/drawing/2014/main" id="{F336FA10-28B3-4E35-A77E-179C096279B6}"/>
              </a:ext>
            </a:extLst>
          </p:cNvPr>
          <p:cNvSpPr>
            <a:spLocks noGrp="1"/>
          </p:cNvSpPr>
          <p:nvPr>
            <p:ph type="body" sz="quarter" idx="12" hasCustomPrompt="1"/>
          </p:nvPr>
        </p:nvSpPr>
        <p:spPr>
          <a:xfrm>
            <a:off x="1055440" y="4712940"/>
            <a:ext cx="3490913" cy="876300"/>
          </a:xfrm>
        </p:spPr>
        <p:txBody>
          <a:bodyPr/>
          <a:lstStyle>
            <a:lvl1pPr>
              <a:defRPr lang="en-NZ" sz="2400" b="0" i="0" kern="1200" dirty="0">
                <a:solidFill>
                  <a:schemeClr val="bg1"/>
                </a:solidFill>
                <a:latin typeface="Futura PT Book" panose="020B0502020204020303" pitchFamily="34" charset="77"/>
                <a:ea typeface="Apex New Book" panose="02010600040501010103" pitchFamily="50" charset="0"/>
                <a:cs typeface="Arial" charset="0"/>
              </a:defRPr>
            </a:lvl1pPr>
          </a:lstStyle>
          <a:p>
            <a:pPr lvl="0"/>
            <a:r>
              <a:rPr lang="en-US" dirty="0"/>
              <a:t>[Optional Subtitle]</a:t>
            </a:r>
            <a:endParaRPr lang="en-NZ" dirty="0"/>
          </a:p>
        </p:txBody>
      </p:sp>
      <p:sp>
        <p:nvSpPr>
          <p:cNvPr id="9" name="Text Placeholder 24">
            <a:extLst>
              <a:ext uri="{FF2B5EF4-FFF2-40B4-BE49-F238E27FC236}">
                <a16:creationId xmlns:a16="http://schemas.microsoft.com/office/drawing/2014/main" id="{86143F2C-BE91-4E6C-AEAF-FD03BDE331E1}"/>
              </a:ext>
            </a:extLst>
          </p:cNvPr>
          <p:cNvSpPr>
            <a:spLocks noGrp="1"/>
          </p:cNvSpPr>
          <p:nvPr>
            <p:ph type="body" sz="quarter" idx="14" hasCustomPrompt="1"/>
          </p:nvPr>
        </p:nvSpPr>
        <p:spPr>
          <a:xfrm>
            <a:off x="1055440" y="2976030"/>
            <a:ext cx="7128792" cy="1296987"/>
          </a:xfrm>
        </p:spPr>
        <p:txBody>
          <a:bodyPr anchor="b"/>
          <a:lstStyle>
            <a:lvl1pPr>
              <a:defRPr sz="5400" b="1" i="0">
                <a:solidFill>
                  <a:schemeClr val="bg1"/>
                </a:solidFill>
                <a:latin typeface="Futura PT Demi" panose="020B0502020204020303" pitchFamily="34" charset="77"/>
                <a:ea typeface="Apex New Bold" panose="02010600040501010103" pitchFamily="50" charset="0"/>
              </a:defRPr>
            </a:lvl1pPr>
          </a:lstStyle>
          <a:p>
            <a:pPr lvl="0"/>
            <a:r>
              <a:rPr lang="en-US" dirty="0"/>
              <a:t>[Futura PT </a:t>
            </a:r>
          </a:p>
          <a:p>
            <a:pPr lvl="0"/>
            <a:r>
              <a:rPr lang="en-US" dirty="0"/>
              <a:t>Demi 54pt]</a:t>
            </a:r>
            <a:endParaRPr lang="en-NZ" dirty="0"/>
          </a:p>
        </p:txBody>
      </p:sp>
    </p:spTree>
    <p:extLst>
      <p:ext uri="{BB962C8B-B14F-4D97-AF65-F5344CB8AC3E}">
        <p14:creationId xmlns:p14="http://schemas.microsoft.com/office/powerpoint/2010/main" val="33623631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L - Sub-section 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E310F0B-717B-4D2F-AA17-AA4B5C653611}"/>
              </a:ext>
            </a:extLst>
          </p:cNvPr>
          <p:cNvSpPr/>
          <p:nvPr userDrawn="1"/>
        </p:nvSpPr>
        <p:spPr>
          <a:xfrm>
            <a:off x="0" y="-4763"/>
            <a:ext cx="12192000" cy="6858000"/>
          </a:xfrm>
          <a:prstGeom prst="rect">
            <a:avLst/>
          </a:prstGeom>
          <a:solidFill>
            <a:srgbClr val="E1A1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cxnSp>
        <p:nvCxnSpPr>
          <p:cNvPr id="7" name="Straight Connector 6">
            <a:extLst>
              <a:ext uri="{FF2B5EF4-FFF2-40B4-BE49-F238E27FC236}">
                <a16:creationId xmlns:a16="http://schemas.microsoft.com/office/drawing/2014/main" id="{C8928288-5527-4046-A76F-800B7F7C4829}"/>
              </a:ext>
            </a:extLst>
          </p:cNvPr>
          <p:cNvCxnSpPr/>
          <p:nvPr userDrawn="1"/>
        </p:nvCxnSpPr>
        <p:spPr>
          <a:xfrm>
            <a:off x="1165002" y="4492978"/>
            <a:ext cx="19786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6">
            <a:extLst>
              <a:ext uri="{FF2B5EF4-FFF2-40B4-BE49-F238E27FC236}">
                <a16:creationId xmlns:a16="http://schemas.microsoft.com/office/drawing/2014/main" id="{F336FA10-28B3-4E35-A77E-179C096279B6}"/>
              </a:ext>
            </a:extLst>
          </p:cNvPr>
          <p:cNvSpPr>
            <a:spLocks noGrp="1"/>
          </p:cNvSpPr>
          <p:nvPr>
            <p:ph type="body" sz="quarter" idx="12" hasCustomPrompt="1"/>
          </p:nvPr>
        </p:nvSpPr>
        <p:spPr>
          <a:xfrm>
            <a:off x="1055440" y="4712940"/>
            <a:ext cx="3490913" cy="876300"/>
          </a:xfrm>
        </p:spPr>
        <p:txBody>
          <a:bodyPr/>
          <a:lstStyle>
            <a:lvl1pPr>
              <a:defRPr lang="en-NZ" sz="2400" b="0" i="0" kern="1200" dirty="0">
                <a:solidFill>
                  <a:schemeClr val="bg1"/>
                </a:solidFill>
                <a:latin typeface="Futura PT Book" panose="020B0502020204020303" pitchFamily="34" charset="77"/>
                <a:ea typeface="Apex New Book" panose="02010600040501010103" pitchFamily="50" charset="0"/>
                <a:cs typeface="Arial" charset="0"/>
              </a:defRPr>
            </a:lvl1pPr>
          </a:lstStyle>
          <a:p>
            <a:pPr lvl="0"/>
            <a:r>
              <a:rPr lang="en-US" dirty="0"/>
              <a:t>[Optional Subtitle]</a:t>
            </a:r>
            <a:endParaRPr lang="en-NZ" dirty="0"/>
          </a:p>
        </p:txBody>
      </p:sp>
      <p:sp>
        <p:nvSpPr>
          <p:cNvPr id="9" name="Text Placeholder 24">
            <a:extLst>
              <a:ext uri="{FF2B5EF4-FFF2-40B4-BE49-F238E27FC236}">
                <a16:creationId xmlns:a16="http://schemas.microsoft.com/office/drawing/2014/main" id="{86143F2C-BE91-4E6C-AEAF-FD03BDE331E1}"/>
              </a:ext>
            </a:extLst>
          </p:cNvPr>
          <p:cNvSpPr>
            <a:spLocks noGrp="1"/>
          </p:cNvSpPr>
          <p:nvPr>
            <p:ph type="body" sz="quarter" idx="14" hasCustomPrompt="1"/>
          </p:nvPr>
        </p:nvSpPr>
        <p:spPr>
          <a:xfrm>
            <a:off x="1055440" y="2976030"/>
            <a:ext cx="7128792" cy="1296987"/>
          </a:xfrm>
        </p:spPr>
        <p:txBody>
          <a:bodyPr anchor="b"/>
          <a:lstStyle>
            <a:lvl1pPr>
              <a:defRPr sz="5400" b="1" i="0">
                <a:solidFill>
                  <a:schemeClr val="bg1"/>
                </a:solidFill>
                <a:latin typeface="Futura PT Demi" panose="020B0502020204020303" pitchFamily="34" charset="77"/>
                <a:ea typeface="Apex New Bold" panose="02010600040501010103" pitchFamily="50" charset="0"/>
              </a:defRPr>
            </a:lvl1pPr>
          </a:lstStyle>
          <a:p>
            <a:pPr lvl="0"/>
            <a:r>
              <a:rPr lang="en-US" dirty="0"/>
              <a:t>[Futura PT </a:t>
            </a:r>
          </a:p>
          <a:p>
            <a:pPr lvl="0"/>
            <a:r>
              <a:rPr lang="en-US" dirty="0"/>
              <a:t>Demi 54pt]</a:t>
            </a:r>
            <a:endParaRPr lang="en-NZ" dirty="0"/>
          </a:p>
        </p:txBody>
      </p:sp>
    </p:spTree>
    <p:extLst>
      <p:ext uri="{BB962C8B-B14F-4D97-AF65-F5344CB8AC3E}">
        <p14:creationId xmlns:p14="http://schemas.microsoft.com/office/powerpoint/2010/main" val="1052809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L - Sub-section F">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EF1205D-61C2-4A14-B882-29C7ABEF8A3D}"/>
              </a:ext>
            </a:extLst>
          </p:cNvPr>
          <p:cNvSpPr/>
          <p:nvPr userDrawn="1"/>
        </p:nvSpPr>
        <p:spPr>
          <a:xfrm>
            <a:off x="0" y="-4763"/>
            <a:ext cx="12192000" cy="6858000"/>
          </a:xfrm>
          <a:prstGeom prst="rect">
            <a:avLst/>
          </a:prstGeom>
          <a:solidFill>
            <a:srgbClr val="CD53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cxnSp>
        <p:nvCxnSpPr>
          <p:cNvPr id="7" name="Straight Connector 6">
            <a:extLst>
              <a:ext uri="{FF2B5EF4-FFF2-40B4-BE49-F238E27FC236}">
                <a16:creationId xmlns:a16="http://schemas.microsoft.com/office/drawing/2014/main" id="{C8928288-5527-4046-A76F-800B7F7C4829}"/>
              </a:ext>
            </a:extLst>
          </p:cNvPr>
          <p:cNvCxnSpPr/>
          <p:nvPr userDrawn="1"/>
        </p:nvCxnSpPr>
        <p:spPr>
          <a:xfrm>
            <a:off x="1165002" y="4492978"/>
            <a:ext cx="19786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6">
            <a:extLst>
              <a:ext uri="{FF2B5EF4-FFF2-40B4-BE49-F238E27FC236}">
                <a16:creationId xmlns:a16="http://schemas.microsoft.com/office/drawing/2014/main" id="{F336FA10-28B3-4E35-A77E-179C096279B6}"/>
              </a:ext>
            </a:extLst>
          </p:cNvPr>
          <p:cNvSpPr>
            <a:spLocks noGrp="1"/>
          </p:cNvSpPr>
          <p:nvPr>
            <p:ph type="body" sz="quarter" idx="12" hasCustomPrompt="1"/>
          </p:nvPr>
        </p:nvSpPr>
        <p:spPr>
          <a:xfrm>
            <a:off x="1055440" y="4712940"/>
            <a:ext cx="3490913" cy="876300"/>
          </a:xfrm>
        </p:spPr>
        <p:txBody>
          <a:bodyPr/>
          <a:lstStyle>
            <a:lvl1pPr>
              <a:defRPr lang="en-NZ" sz="2400" b="0" i="0" kern="1200" dirty="0">
                <a:solidFill>
                  <a:schemeClr val="bg1"/>
                </a:solidFill>
                <a:latin typeface="Futura PT Book" panose="020B0502020204020303" pitchFamily="34" charset="77"/>
                <a:ea typeface="Apex New Book" panose="02010600040501010103" pitchFamily="50" charset="0"/>
                <a:cs typeface="Arial" charset="0"/>
              </a:defRPr>
            </a:lvl1pPr>
          </a:lstStyle>
          <a:p>
            <a:pPr lvl="0"/>
            <a:r>
              <a:rPr lang="en-US" dirty="0"/>
              <a:t>[Optional Subtitle]</a:t>
            </a:r>
            <a:endParaRPr lang="en-NZ" dirty="0"/>
          </a:p>
        </p:txBody>
      </p:sp>
      <p:sp>
        <p:nvSpPr>
          <p:cNvPr id="9" name="Text Placeholder 24">
            <a:extLst>
              <a:ext uri="{FF2B5EF4-FFF2-40B4-BE49-F238E27FC236}">
                <a16:creationId xmlns:a16="http://schemas.microsoft.com/office/drawing/2014/main" id="{86143F2C-BE91-4E6C-AEAF-FD03BDE331E1}"/>
              </a:ext>
            </a:extLst>
          </p:cNvPr>
          <p:cNvSpPr>
            <a:spLocks noGrp="1"/>
          </p:cNvSpPr>
          <p:nvPr>
            <p:ph type="body" sz="quarter" idx="14" hasCustomPrompt="1"/>
          </p:nvPr>
        </p:nvSpPr>
        <p:spPr>
          <a:xfrm>
            <a:off x="1055440" y="2976030"/>
            <a:ext cx="7128792" cy="1296987"/>
          </a:xfrm>
        </p:spPr>
        <p:txBody>
          <a:bodyPr anchor="b"/>
          <a:lstStyle>
            <a:lvl1pPr>
              <a:defRPr sz="5400" b="1" i="0">
                <a:solidFill>
                  <a:schemeClr val="bg1"/>
                </a:solidFill>
                <a:latin typeface="Futura PT Demi" panose="020B0502020204020303" pitchFamily="34" charset="77"/>
                <a:ea typeface="Apex New Bold" panose="02010600040501010103" pitchFamily="50" charset="0"/>
              </a:defRPr>
            </a:lvl1pPr>
          </a:lstStyle>
          <a:p>
            <a:pPr lvl="0"/>
            <a:r>
              <a:rPr lang="en-US" dirty="0"/>
              <a:t>[Futura PT </a:t>
            </a:r>
          </a:p>
          <a:p>
            <a:pPr lvl="0"/>
            <a:r>
              <a:rPr lang="en-US" dirty="0"/>
              <a:t>Demi 54pt]</a:t>
            </a:r>
            <a:endParaRPr lang="en-NZ" dirty="0"/>
          </a:p>
        </p:txBody>
      </p:sp>
    </p:spTree>
    <p:extLst>
      <p:ext uri="{BB962C8B-B14F-4D97-AF65-F5344CB8AC3E}">
        <p14:creationId xmlns:p14="http://schemas.microsoft.com/office/powerpoint/2010/main" val="6270530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682A94-3373-BD0D-A96A-223BD88BAD35}"/>
              </a:ext>
            </a:extLst>
          </p:cNvPr>
          <p:cNvSpPr>
            <a:spLocks noGrp="1"/>
          </p:cNvSpPr>
          <p:nvPr>
            <p:ph type="title"/>
          </p:nvPr>
        </p:nvSpPr>
        <p:spPr/>
        <p:txBody>
          <a:bodyPr/>
          <a:lstStyle/>
          <a:p>
            <a:r>
              <a:rPr lang="en-US"/>
              <a:t>Click to edit Master title style</a:t>
            </a:r>
            <a:endParaRPr lang="en-NZ"/>
          </a:p>
        </p:txBody>
      </p:sp>
    </p:spTree>
    <p:extLst>
      <p:ext uri="{BB962C8B-B14F-4D97-AF65-F5344CB8AC3E}">
        <p14:creationId xmlns:p14="http://schemas.microsoft.com/office/powerpoint/2010/main" val="731448881"/>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FDB56-0751-8F4D-2E5F-FA7CC67093BB}"/>
              </a:ext>
            </a:extLst>
          </p:cNvPr>
          <p:cNvSpPr>
            <a:spLocks noGrp="1"/>
          </p:cNvSpPr>
          <p:nvPr>
            <p:ph type="title"/>
          </p:nvPr>
        </p:nvSpPr>
        <p:spPr/>
        <p:txBody>
          <a:bodyPr/>
          <a:lstStyle/>
          <a:p>
            <a:r>
              <a:rPr lang="en-US"/>
              <a:t>Click to edit Master title style</a:t>
            </a:r>
            <a:endParaRPr lang="en-NZ"/>
          </a:p>
        </p:txBody>
      </p:sp>
    </p:spTree>
    <p:extLst>
      <p:ext uri="{BB962C8B-B14F-4D97-AF65-F5344CB8AC3E}">
        <p14:creationId xmlns:p14="http://schemas.microsoft.com/office/powerpoint/2010/main" val="25214013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FCED5-E748-4C49-9049-2F5FF5E92316}"/>
              </a:ext>
            </a:extLst>
          </p:cNvPr>
          <p:cNvSpPr>
            <a:spLocks noGrp="1"/>
          </p:cNvSpPr>
          <p:nvPr>
            <p:ph type="title"/>
          </p:nvPr>
        </p:nvSpPr>
        <p:spPr>
          <a:xfrm>
            <a:off x="339969" y="195141"/>
            <a:ext cx="8727831" cy="496521"/>
          </a:xfrm>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FDB5C7F4-C4CA-496D-949F-B08A2EB7231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D189FBF9-79E8-454D-9F57-07BFBDB0D792}"/>
              </a:ext>
            </a:extLst>
          </p:cNvPr>
          <p:cNvSpPr>
            <a:spLocks noGrp="1"/>
          </p:cNvSpPr>
          <p:nvPr>
            <p:ph type="dt" sz="half" idx="10"/>
          </p:nvPr>
        </p:nvSpPr>
        <p:spPr>
          <a:xfrm>
            <a:off x="838200" y="6356350"/>
            <a:ext cx="2743200" cy="365125"/>
          </a:xfrm>
          <a:prstGeom prst="rect">
            <a:avLst/>
          </a:prstGeom>
        </p:spPr>
        <p:txBody>
          <a:bodyPr/>
          <a:lstStyle/>
          <a:p>
            <a:fld id="{638FF718-1761-429F-9FEB-41A78503B670}" type="datetimeFigureOut">
              <a:rPr lang="en-NZ" smtClean="0"/>
              <a:t>29/08/2022</a:t>
            </a:fld>
            <a:endParaRPr lang="en-NZ"/>
          </a:p>
        </p:txBody>
      </p:sp>
      <p:sp>
        <p:nvSpPr>
          <p:cNvPr id="5" name="Footer Placeholder 4">
            <a:extLst>
              <a:ext uri="{FF2B5EF4-FFF2-40B4-BE49-F238E27FC236}">
                <a16:creationId xmlns:a16="http://schemas.microsoft.com/office/drawing/2014/main" id="{A5FC1D7F-6D6B-4935-80FC-4655664741AD}"/>
              </a:ext>
            </a:extLst>
          </p:cNvPr>
          <p:cNvSpPr>
            <a:spLocks noGrp="1"/>
          </p:cNvSpPr>
          <p:nvPr>
            <p:ph type="ftr" sz="quarter" idx="11"/>
          </p:nvPr>
        </p:nvSpPr>
        <p:spPr>
          <a:xfrm>
            <a:off x="4038600" y="6356350"/>
            <a:ext cx="4114800" cy="365125"/>
          </a:xfrm>
          <a:prstGeom prst="rect">
            <a:avLst/>
          </a:prstGeom>
        </p:spPr>
        <p:txBody>
          <a:bodyPr/>
          <a:lstStyle/>
          <a:p>
            <a:endParaRPr lang="en-NZ"/>
          </a:p>
        </p:txBody>
      </p:sp>
      <p:sp>
        <p:nvSpPr>
          <p:cNvPr id="6" name="Slide Number Placeholder 5">
            <a:extLst>
              <a:ext uri="{FF2B5EF4-FFF2-40B4-BE49-F238E27FC236}">
                <a16:creationId xmlns:a16="http://schemas.microsoft.com/office/drawing/2014/main" id="{B3FDC7CC-B107-4239-86A6-0DE61C34F71E}"/>
              </a:ext>
            </a:extLst>
          </p:cNvPr>
          <p:cNvSpPr>
            <a:spLocks noGrp="1"/>
          </p:cNvSpPr>
          <p:nvPr>
            <p:ph type="sldNum" sz="quarter" idx="12"/>
          </p:nvPr>
        </p:nvSpPr>
        <p:spPr/>
        <p:txBody>
          <a:bodyPr/>
          <a:lstStyle/>
          <a:p>
            <a:fld id="{04211842-E79A-47EB-9270-1B00A271324C}" type="slidenum">
              <a:rPr lang="en-NZ" smtClean="0"/>
              <a:t>‹#›</a:t>
            </a:fld>
            <a:endParaRPr lang="en-NZ"/>
          </a:p>
        </p:txBody>
      </p:sp>
    </p:spTree>
    <p:extLst>
      <p:ext uri="{BB962C8B-B14F-4D97-AF65-F5344CB8AC3E}">
        <p14:creationId xmlns:p14="http://schemas.microsoft.com/office/powerpoint/2010/main" val="34742008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B">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725326-B6F9-4D0C-8D40-2411CE9EE70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81353" y="-1"/>
            <a:ext cx="10310648" cy="6871905"/>
          </a:xfrm>
          <a:prstGeom prst="rect">
            <a:avLst/>
          </a:prstGeom>
        </p:spPr>
      </p:pic>
      <p:sp>
        <p:nvSpPr>
          <p:cNvPr id="22" name="Rectangle: Rounded Corners 2">
            <a:extLst>
              <a:ext uri="{FF2B5EF4-FFF2-40B4-BE49-F238E27FC236}">
                <a16:creationId xmlns:a16="http://schemas.microsoft.com/office/drawing/2014/main" id="{8B89BEA4-CB32-4D3B-8AC6-E82E36378B7D}"/>
              </a:ext>
            </a:extLst>
          </p:cNvPr>
          <p:cNvSpPr/>
          <p:nvPr userDrawn="1"/>
        </p:nvSpPr>
        <p:spPr>
          <a:xfrm rot="12974302">
            <a:off x="-1575174" y="-885512"/>
            <a:ext cx="8213805" cy="8590025"/>
          </a:xfrm>
          <a:custGeom>
            <a:avLst/>
            <a:gdLst>
              <a:gd name="connsiteX0" fmla="*/ 0 w 10310997"/>
              <a:gd name="connsiteY0" fmla="*/ 790307 h 4741746"/>
              <a:gd name="connsiteX1" fmla="*/ 790307 w 10310997"/>
              <a:gd name="connsiteY1" fmla="*/ 0 h 4741746"/>
              <a:gd name="connsiteX2" fmla="*/ 9520690 w 10310997"/>
              <a:gd name="connsiteY2" fmla="*/ 0 h 4741746"/>
              <a:gd name="connsiteX3" fmla="*/ 10310997 w 10310997"/>
              <a:gd name="connsiteY3" fmla="*/ 790307 h 4741746"/>
              <a:gd name="connsiteX4" fmla="*/ 10310997 w 10310997"/>
              <a:gd name="connsiteY4" fmla="*/ 3951439 h 4741746"/>
              <a:gd name="connsiteX5" fmla="*/ 9520690 w 10310997"/>
              <a:gd name="connsiteY5" fmla="*/ 4741746 h 4741746"/>
              <a:gd name="connsiteX6" fmla="*/ 790307 w 10310997"/>
              <a:gd name="connsiteY6" fmla="*/ 4741746 h 4741746"/>
              <a:gd name="connsiteX7" fmla="*/ 0 w 10310997"/>
              <a:gd name="connsiteY7" fmla="*/ 3951439 h 4741746"/>
              <a:gd name="connsiteX8" fmla="*/ 0 w 10310997"/>
              <a:gd name="connsiteY8" fmla="*/ 790307 h 4741746"/>
              <a:gd name="connsiteX0" fmla="*/ 0 w 10310997"/>
              <a:gd name="connsiteY0" fmla="*/ 790307 h 5851283"/>
              <a:gd name="connsiteX1" fmla="*/ 790307 w 10310997"/>
              <a:gd name="connsiteY1" fmla="*/ 0 h 5851283"/>
              <a:gd name="connsiteX2" fmla="*/ 9520690 w 10310997"/>
              <a:gd name="connsiteY2" fmla="*/ 0 h 5851283"/>
              <a:gd name="connsiteX3" fmla="*/ 10310997 w 10310997"/>
              <a:gd name="connsiteY3" fmla="*/ 790307 h 5851283"/>
              <a:gd name="connsiteX4" fmla="*/ 10310997 w 10310997"/>
              <a:gd name="connsiteY4" fmla="*/ 3951439 h 5851283"/>
              <a:gd name="connsiteX5" fmla="*/ 5765990 w 10310997"/>
              <a:gd name="connsiteY5" fmla="*/ 5851283 h 5851283"/>
              <a:gd name="connsiteX6" fmla="*/ 790307 w 10310997"/>
              <a:gd name="connsiteY6" fmla="*/ 4741746 h 5851283"/>
              <a:gd name="connsiteX7" fmla="*/ 0 w 10310997"/>
              <a:gd name="connsiteY7" fmla="*/ 3951439 h 5851283"/>
              <a:gd name="connsiteX8" fmla="*/ 0 w 10310997"/>
              <a:gd name="connsiteY8" fmla="*/ 790307 h 5851283"/>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88709 w 10310997"/>
              <a:gd name="connsiteY6" fmla="*/ 4730543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88709 w 10310997"/>
              <a:gd name="connsiteY6" fmla="*/ 4730543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4646975 w 10310997"/>
              <a:gd name="connsiteY4" fmla="*/ 446365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3773282 w 10310997"/>
              <a:gd name="connsiteY2" fmla="*/ 271257 h 5867431"/>
              <a:gd name="connsiteX3" fmla="*/ 10310997 w 10310997"/>
              <a:gd name="connsiteY3" fmla="*/ 790307 h 5867431"/>
              <a:gd name="connsiteX4" fmla="*/ 4646975 w 10310997"/>
              <a:gd name="connsiteY4" fmla="*/ 446365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4914881"/>
              <a:gd name="connsiteY0" fmla="*/ 790307 h 5867431"/>
              <a:gd name="connsiteX1" fmla="*/ 790307 w 4914881"/>
              <a:gd name="connsiteY1" fmla="*/ 0 h 5867431"/>
              <a:gd name="connsiteX2" fmla="*/ 3773282 w 4914881"/>
              <a:gd name="connsiteY2" fmla="*/ 271257 h 5867431"/>
              <a:gd name="connsiteX3" fmla="*/ 4324891 w 4914881"/>
              <a:gd name="connsiteY3" fmla="*/ 1562065 h 5867431"/>
              <a:gd name="connsiteX4" fmla="*/ 4646975 w 4914881"/>
              <a:gd name="connsiteY4" fmla="*/ 4463659 h 5867431"/>
              <a:gd name="connsiteX5" fmla="*/ 4743001 w 4914881"/>
              <a:gd name="connsiteY5" fmla="*/ 5867431 h 5867431"/>
              <a:gd name="connsiteX6" fmla="*/ 625325 w 4914881"/>
              <a:gd name="connsiteY6" fmla="*/ 4731465 h 5867431"/>
              <a:gd name="connsiteX7" fmla="*/ 0 w 4914881"/>
              <a:gd name="connsiteY7" fmla="*/ 3951439 h 5867431"/>
              <a:gd name="connsiteX8" fmla="*/ 0 w 4914881"/>
              <a:gd name="connsiteY8" fmla="*/ 790307 h 5867431"/>
              <a:gd name="connsiteX0" fmla="*/ 0 w 4914881"/>
              <a:gd name="connsiteY0" fmla="*/ 519050 h 5596174"/>
              <a:gd name="connsiteX1" fmla="*/ 1135551 w 4914881"/>
              <a:gd name="connsiteY1" fmla="*/ 364028 h 5596174"/>
              <a:gd name="connsiteX2" fmla="*/ 3773282 w 4914881"/>
              <a:gd name="connsiteY2" fmla="*/ 0 h 5596174"/>
              <a:gd name="connsiteX3" fmla="*/ 4324891 w 4914881"/>
              <a:gd name="connsiteY3" fmla="*/ 1290808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4881"/>
              <a:gd name="connsiteY0" fmla="*/ 519050 h 5596174"/>
              <a:gd name="connsiteX1" fmla="*/ 1135551 w 4914881"/>
              <a:gd name="connsiteY1" fmla="*/ 364028 h 5596174"/>
              <a:gd name="connsiteX2" fmla="*/ 3773282 w 4914881"/>
              <a:gd name="connsiteY2" fmla="*/ 0 h 5596174"/>
              <a:gd name="connsiteX3" fmla="*/ 4324891 w 4914881"/>
              <a:gd name="connsiteY3" fmla="*/ 1290808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4881"/>
              <a:gd name="connsiteY0" fmla="*/ 519050 h 5596174"/>
              <a:gd name="connsiteX1" fmla="*/ 1135551 w 4914881"/>
              <a:gd name="connsiteY1" fmla="*/ 364028 h 5596174"/>
              <a:gd name="connsiteX2" fmla="*/ 3773282 w 4914881"/>
              <a:gd name="connsiteY2" fmla="*/ 0 h 5596174"/>
              <a:gd name="connsiteX3" fmla="*/ 4086749 w 4914881"/>
              <a:gd name="connsiteY3" fmla="*/ 1219463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8176"/>
              <a:gd name="connsiteY0" fmla="*/ 728307 h 5596174"/>
              <a:gd name="connsiteX1" fmla="*/ 1138846 w 4918176"/>
              <a:gd name="connsiteY1" fmla="*/ 364028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7049 w 4914973"/>
              <a:gd name="connsiteY0" fmla="*/ 735766 h 5596174"/>
              <a:gd name="connsiteX1" fmla="*/ 1371914 w 4914973"/>
              <a:gd name="connsiteY1" fmla="*/ 481045 h 5596174"/>
              <a:gd name="connsiteX2" fmla="*/ 3773374 w 4914973"/>
              <a:gd name="connsiteY2" fmla="*/ 0 h 5596174"/>
              <a:gd name="connsiteX3" fmla="*/ 4086841 w 4914973"/>
              <a:gd name="connsiteY3" fmla="*/ 1219463 h 5596174"/>
              <a:gd name="connsiteX4" fmla="*/ 4647067 w 4914973"/>
              <a:gd name="connsiteY4" fmla="*/ 4192402 h 5596174"/>
              <a:gd name="connsiteX5" fmla="*/ 4743093 w 4914973"/>
              <a:gd name="connsiteY5" fmla="*/ 5596174 h 5596174"/>
              <a:gd name="connsiteX6" fmla="*/ 625417 w 4914973"/>
              <a:gd name="connsiteY6" fmla="*/ 4460208 h 5596174"/>
              <a:gd name="connsiteX7" fmla="*/ 92 w 4914973"/>
              <a:gd name="connsiteY7" fmla="*/ 3680182 h 5596174"/>
              <a:gd name="connsiteX8" fmla="*/ 7049 w 4914973"/>
              <a:gd name="connsiteY8" fmla="*/ 735766 h 5596174"/>
              <a:gd name="connsiteX0" fmla="*/ 7049 w 4914973"/>
              <a:gd name="connsiteY0" fmla="*/ 684478 h 5544886"/>
              <a:gd name="connsiteX1" fmla="*/ 1371914 w 4914973"/>
              <a:gd name="connsiteY1" fmla="*/ 429757 h 5544886"/>
              <a:gd name="connsiteX2" fmla="*/ 3908522 w 4914973"/>
              <a:gd name="connsiteY2" fmla="*/ 0 h 5544886"/>
              <a:gd name="connsiteX3" fmla="*/ 4086841 w 4914973"/>
              <a:gd name="connsiteY3" fmla="*/ 1168175 h 5544886"/>
              <a:gd name="connsiteX4" fmla="*/ 4647067 w 4914973"/>
              <a:gd name="connsiteY4" fmla="*/ 4141114 h 5544886"/>
              <a:gd name="connsiteX5" fmla="*/ 4743093 w 4914973"/>
              <a:gd name="connsiteY5" fmla="*/ 5544886 h 5544886"/>
              <a:gd name="connsiteX6" fmla="*/ 625417 w 4914973"/>
              <a:gd name="connsiteY6" fmla="*/ 4408920 h 5544886"/>
              <a:gd name="connsiteX7" fmla="*/ 92 w 4914973"/>
              <a:gd name="connsiteY7" fmla="*/ 3628894 h 5544886"/>
              <a:gd name="connsiteX8" fmla="*/ 7049 w 4914973"/>
              <a:gd name="connsiteY8" fmla="*/ 684478 h 5544886"/>
              <a:gd name="connsiteX0" fmla="*/ 7049 w 4914973"/>
              <a:gd name="connsiteY0" fmla="*/ 684478 h 5544886"/>
              <a:gd name="connsiteX1" fmla="*/ 1371914 w 4914973"/>
              <a:gd name="connsiteY1" fmla="*/ 429757 h 5544886"/>
              <a:gd name="connsiteX2" fmla="*/ 3908522 w 4914973"/>
              <a:gd name="connsiteY2" fmla="*/ 0 h 5544886"/>
              <a:gd name="connsiteX3" fmla="*/ 4086841 w 4914973"/>
              <a:gd name="connsiteY3" fmla="*/ 1168175 h 5544886"/>
              <a:gd name="connsiteX4" fmla="*/ 4647067 w 4914973"/>
              <a:gd name="connsiteY4" fmla="*/ 4141114 h 5544886"/>
              <a:gd name="connsiteX5" fmla="*/ 4743093 w 4914973"/>
              <a:gd name="connsiteY5" fmla="*/ 5544886 h 5544886"/>
              <a:gd name="connsiteX6" fmla="*/ 625417 w 4914973"/>
              <a:gd name="connsiteY6" fmla="*/ 4408920 h 5544886"/>
              <a:gd name="connsiteX7" fmla="*/ 92 w 4914973"/>
              <a:gd name="connsiteY7" fmla="*/ 3628894 h 5544886"/>
              <a:gd name="connsiteX8" fmla="*/ 7049 w 4914973"/>
              <a:gd name="connsiteY8" fmla="*/ 684478 h 5544886"/>
              <a:gd name="connsiteX0" fmla="*/ 7049 w 4743093"/>
              <a:gd name="connsiteY0" fmla="*/ 684478 h 5544886"/>
              <a:gd name="connsiteX1" fmla="*/ 1371914 w 4743093"/>
              <a:gd name="connsiteY1" fmla="*/ 429757 h 5544886"/>
              <a:gd name="connsiteX2" fmla="*/ 3908522 w 4743093"/>
              <a:gd name="connsiteY2" fmla="*/ 0 h 5544886"/>
              <a:gd name="connsiteX3" fmla="*/ 4086841 w 4743093"/>
              <a:gd name="connsiteY3" fmla="*/ 1168175 h 5544886"/>
              <a:gd name="connsiteX4" fmla="*/ 4647067 w 4743093"/>
              <a:gd name="connsiteY4" fmla="*/ 4141114 h 5544886"/>
              <a:gd name="connsiteX5" fmla="*/ 4743093 w 4743093"/>
              <a:gd name="connsiteY5" fmla="*/ 5544886 h 5544886"/>
              <a:gd name="connsiteX6" fmla="*/ 625417 w 4743093"/>
              <a:gd name="connsiteY6" fmla="*/ 4408920 h 5544886"/>
              <a:gd name="connsiteX7" fmla="*/ 92 w 4743093"/>
              <a:gd name="connsiteY7" fmla="*/ 3628894 h 5544886"/>
              <a:gd name="connsiteX8" fmla="*/ 7049 w 4743093"/>
              <a:gd name="connsiteY8" fmla="*/ 684478 h 554488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103155 w 4801811"/>
              <a:gd name="connsiteY3" fmla="*/ 115652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0 w 4806411"/>
              <a:gd name="connsiteY0" fmla="*/ 668165 h 5571926"/>
              <a:gd name="connsiteX1" fmla="*/ 1376514 w 4806411"/>
              <a:gd name="connsiteY1" fmla="*/ 429757 h 5571926"/>
              <a:gd name="connsiteX2" fmla="*/ 3913122 w 4806411"/>
              <a:gd name="connsiteY2" fmla="*/ 0 h 5571926"/>
              <a:gd name="connsiteX3" fmla="*/ 4107755 w 4806411"/>
              <a:gd name="connsiteY3" fmla="*/ 1156525 h 5571926"/>
              <a:gd name="connsiteX4" fmla="*/ 4589680 w 4806411"/>
              <a:gd name="connsiteY4" fmla="*/ 4150891 h 5571926"/>
              <a:gd name="connsiteX5" fmla="*/ 4806411 w 4806411"/>
              <a:gd name="connsiteY5" fmla="*/ 5571926 h 5571926"/>
              <a:gd name="connsiteX6" fmla="*/ 630017 w 4806411"/>
              <a:gd name="connsiteY6" fmla="*/ 4408920 h 5571926"/>
              <a:gd name="connsiteX7" fmla="*/ 4692 w 4806411"/>
              <a:gd name="connsiteY7" fmla="*/ 3628894 h 5571926"/>
              <a:gd name="connsiteX8" fmla="*/ 0 w 4806411"/>
              <a:gd name="connsiteY8" fmla="*/ 668165 h 5571926"/>
              <a:gd name="connsiteX0" fmla="*/ 0 w 4806411"/>
              <a:gd name="connsiteY0" fmla="*/ 668165 h 5571926"/>
              <a:gd name="connsiteX1" fmla="*/ 1376514 w 4806411"/>
              <a:gd name="connsiteY1" fmla="*/ 429757 h 5571926"/>
              <a:gd name="connsiteX2" fmla="*/ 3913122 w 4806411"/>
              <a:gd name="connsiteY2" fmla="*/ 0 h 5571926"/>
              <a:gd name="connsiteX3" fmla="*/ 4107755 w 4806411"/>
              <a:gd name="connsiteY3" fmla="*/ 1156525 h 5571926"/>
              <a:gd name="connsiteX4" fmla="*/ 4589680 w 4806411"/>
              <a:gd name="connsiteY4" fmla="*/ 4150891 h 5571926"/>
              <a:gd name="connsiteX5" fmla="*/ 4806411 w 4806411"/>
              <a:gd name="connsiteY5" fmla="*/ 5571926 h 5571926"/>
              <a:gd name="connsiteX6" fmla="*/ 630017 w 4806411"/>
              <a:gd name="connsiteY6" fmla="*/ 4408920 h 5571926"/>
              <a:gd name="connsiteX7" fmla="*/ 4692 w 4806411"/>
              <a:gd name="connsiteY7" fmla="*/ 3628894 h 5571926"/>
              <a:gd name="connsiteX8" fmla="*/ 0 w 4806411"/>
              <a:gd name="connsiteY8" fmla="*/ 668165 h 5571926"/>
              <a:gd name="connsiteX0" fmla="*/ 0 w 4811997"/>
              <a:gd name="connsiteY0" fmla="*/ 632745 h 5571926"/>
              <a:gd name="connsiteX1" fmla="*/ 1382100 w 4811997"/>
              <a:gd name="connsiteY1" fmla="*/ 429757 h 5571926"/>
              <a:gd name="connsiteX2" fmla="*/ 3918708 w 4811997"/>
              <a:gd name="connsiteY2" fmla="*/ 0 h 5571926"/>
              <a:gd name="connsiteX3" fmla="*/ 4113341 w 4811997"/>
              <a:gd name="connsiteY3" fmla="*/ 1156525 h 5571926"/>
              <a:gd name="connsiteX4" fmla="*/ 4595266 w 4811997"/>
              <a:gd name="connsiteY4" fmla="*/ 4150891 h 5571926"/>
              <a:gd name="connsiteX5" fmla="*/ 4811997 w 4811997"/>
              <a:gd name="connsiteY5" fmla="*/ 5571926 h 5571926"/>
              <a:gd name="connsiteX6" fmla="*/ 635603 w 4811997"/>
              <a:gd name="connsiteY6" fmla="*/ 4408920 h 5571926"/>
              <a:gd name="connsiteX7" fmla="*/ 10278 w 4811997"/>
              <a:gd name="connsiteY7" fmla="*/ 3628894 h 5571926"/>
              <a:gd name="connsiteX8" fmla="*/ 0 w 4811997"/>
              <a:gd name="connsiteY8" fmla="*/ 632745 h 5571926"/>
              <a:gd name="connsiteX0" fmla="*/ 0 w 4815148"/>
              <a:gd name="connsiteY0" fmla="*/ 970 h 5852162"/>
              <a:gd name="connsiteX1" fmla="*/ 1385251 w 4815148"/>
              <a:gd name="connsiteY1" fmla="*/ 709993 h 5852162"/>
              <a:gd name="connsiteX2" fmla="*/ 3921859 w 4815148"/>
              <a:gd name="connsiteY2" fmla="*/ 280236 h 5852162"/>
              <a:gd name="connsiteX3" fmla="*/ 4116492 w 4815148"/>
              <a:gd name="connsiteY3" fmla="*/ 1436761 h 5852162"/>
              <a:gd name="connsiteX4" fmla="*/ 4598417 w 4815148"/>
              <a:gd name="connsiteY4" fmla="*/ 4431127 h 5852162"/>
              <a:gd name="connsiteX5" fmla="*/ 4815148 w 4815148"/>
              <a:gd name="connsiteY5" fmla="*/ 5852162 h 5852162"/>
              <a:gd name="connsiteX6" fmla="*/ 638754 w 4815148"/>
              <a:gd name="connsiteY6" fmla="*/ 4689156 h 5852162"/>
              <a:gd name="connsiteX7" fmla="*/ 13429 w 4815148"/>
              <a:gd name="connsiteY7" fmla="*/ 3909130 h 5852162"/>
              <a:gd name="connsiteX8" fmla="*/ 0 w 4815148"/>
              <a:gd name="connsiteY8" fmla="*/ 970 h 5852162"/>
              <a:gd name="connsiteX0" fmla="*/ 0 w 5251381"/>
              <a:gd name="connsiteY0" fmla="*/ 970 h 5985157"/>
              <a:gd name="connsiteX1" fmla="*/ 1385251 w 5251381"/>
              <a:gd name="connsiteY1" fmla="*/ 709993 h 5985157"/>
              <a:gd name="connsiteX2" fmla="*/ 3921859 w 5251381"/>
              <a:gd name="connsiteY2" fmla="*/ 280236 h 5985157"/>
              <a:gd name="connsiteX3" fmla="*/ 4116492 w 5251381"/>
              <a:gd name="connsiteY3" fmla="*/ 1436761 h 5985157"/>
              <a:gd name="connsiteX4" fmla="*/ 4598417 w 5251381"/>
              <a:gd name="connsiteY4" fmla="*/ 4431127 h 5985157"/>
              <a:gd name="connsiteX5" fmla="*/ 5251381 w 5251381"/>
              <a:gd name="connsiteY5" fmla="*/ 5985157 h 5985157"/>
              <a:gd name="connsiteX6" fmla="*/ 638754 w 5251381"/>
              <a:gd name="connsiteY6" fmla="*/ 4689156 h 5985157"/>
              <a:gd name="connsiteX7" fmla="*/ 13429 w 5251381"/>
              <a:gd name="connsiteY7" fmla="*/ 3909130 h 5985157"/>
              <a:gd name="connsiteX8" fmla="*/ 0 w 5251381"/>
              <a:gd name="connsiteY8" fmla="*/ 970 h 5985157"/>
              <a:gd name="connsiteX0" fmla="*/ 0 w 7142000"/>
              <a:gd name="connsiteY0" fmla="*/ 970 h 5985157"/>
              <a:gd name="connsiteX1" fmla="*/ 1385251 w 7142000"/>
              <a:gd name="connsiteY1" fmla="*/ 709993 h 5985157"/>
              <a:gd name="connsiteX2" fmla="*/ 3921859 w 7142000"/>
              <a:gd name="connsiteY2" fmla="*/ 280236 h 5985157"/>
              <a:gd name="connsiteX3" fmla="*/ 4116492 w 7142000"/>
              <a:gd name="connsiteY3" fmla="*/ 1436761 h 5985157"/>
              <a:gd name="connsiteX4" fmla="*/ 7140180 w 7142000"/>
              <a:gd name="connsiteY4" fmla="*/ 5468680 h 5985157"/>
              <a:gd name="connsiteX5" fmla="*/ 5251381 w 7142000"/>
              <a:gd name="connsiteY5" fmla="*/ 5985157 h 5985157"/>
              <a:gd name="connsiteX6" fmla="*/ 638754 w 7142000"/>
              <a:gd name="connsiteY6" fmla="*/ 4689156 h 5985157"/>
              <a:gd name="connsiteX7" fmla="*/ 13429 w 7142000"/>
              <a:gd name="connsiteY7" fmla="*/ 3909130 h 5985157"/>
              <a:gd name="connsiteX8" fmla="*/ 0 w 7142000"/>
              <a:gd name="connsiteY8" fmla="*/ 970 h 5985157"/>
              <a:gd name="connsiteX0" fmla="*/ 0 w 7142699"/>
              <a:gd name="connsiteY0" fmla="*/ 970 h 5985157"/>
              <a:gd name="connsiteX1" fmla="*/ 1385251 w 7142699"/>
              <a:gd name="connsiteY1" fmla="*/ 709993 h 5985157"/>
              <a:gd name="connsiteX2" fmla="*/ 3921859 w 7142699"/>
              <a:gd name="connsiteY2" fmla="*/ 280236 h 5985157"/>
              <a:gd name="connsiteX3" fmla="*/ 4116492 w 7142699"/>
              <a:gd name="connsiteY3" fmla="*/ 1436761 h 5985157"/>
              <a:gd name="connsiteX4" fmla="*/ 7140180 w 7142699"/>
              <a:gd name="connsiteY4" fmla="*/ 5468680 h 5985157"/>
              <a:gd name="connsiteX5" fmla="*/ 5251381 w 7142699"/>
              <a:gd name="connsiteY5" fmla="*/ 5985157 h 5985157"/>
              <a:gd name="connsiteX6" fmla="*/ 638754 w 7142699"/>
              <a:gd name="connsiteY6" fmla="*/ 4689156 h 5985157"/>
              <a:gd name="connsiteX7" fmla="*/ 13429 w 7142699"/>
              <a:gd name="connsiteY7" fmla="*/ 3909130 h 5985157"/>
              <a:gd name="connsiteX8" fmla="*/ 0 w 7142699"/>
              <a:gd name="connsiteY8" fmla="*/ 970 h 5985157"/>
              <a:gd name="connsiteX0" fmla="*/ 0 w 7126524"/>
              <a:gd name="connsiteY0" fmla="*/ 970 h 5985157"/>
              <a:gd name="connsiteX1" fmla="*/ 1385251 w 7126524"/>
              <a:gd name="connsiteY1" fmla="*/ 709993 h 5985157"/>
              <a:gd name="connsiteX2" fmla="*/ 3921859 w 7126524"/>
              <a:gd name="connsiteY2" fmla="*/ 280236 h 5985157"/>
              <a:gd name="connsiteX3" fmla="*/ 4116492 w 7126524"/>
              <a:gd name="connsiteY3" fmla="*/ 1436761 h 5985157"/>
              <a:gd name="connsiteX4" fmla="*/ 7123978 w 7126524"/>
              <a:gd name="connsiteY4" fmla="*/ 5559136 h 5985157"/>
              <a:gd name="connsiteX5" fmla="*/ 5251381 w 7126524"/>
              <a:gd name="connsiteY5" fmla="*/ 5985157 h 5985157"/>
              <a:gd name="connsiteX6" fmla="*/ 638754 w 7126524"/>
              <a:gd name="connsiteY6" fmla="*/ 4689156 h 5985157"/>
              <a:gd name="connsiteX7" fmla="*/ 13429 w 7126524"/>
              <a:gd name="connsiteY7" fmla="*/ 3909130 h 5985157"/>
              <a:gd name="connsiteX8" fmla="*/ 0 w 7126524"/>
              <a:gd name="connsiteY8" fmla="*/ 970 h 5985157"/>
              <a:gd name="connsiteX0" fmla="*/ 0 w 7123978"/>
              <a:gd name="connsiteY0" fmla="*/ 970 h 5985157"/>
              <a:gd name="connsiteX1" fmla="*/ 1385251 w 7123978"/>
              <a:gd name="connsiteY1" fmla="*/ 709993 h 5985157"/>
              <a:gd name="connsiteX2" fmla="*/ 3921859 w 7123978"/>
              <a:gd name="connsiteY2" fmla="*/ 280236 h 5985157"/>
              <a:gd name="connsiteX3" fmla="*/ 4116492 w 7123978"/>
              <a:gd name="connsiteY3" fmla="*/ 1436761 h 5985157"/>
              <a:gd name="connsiteX4" fmla="*/ 7123978 w 7123978"/>
              <a:gd name="connsiteY4" fmla="*/ 5559136 h 5985157"/>
              <a:gd name="connsiteX5" fmla="*/ 5251381 w 7123978"/>
              <a:gd name="connsiteY5" fmla="*/ 5985157 h 5985157"/>
              <a:gd name="connsiteX6" fmla="*/ 638754 w 7123978"/>
              <a:gd name="connsiteY6" fmla="*/ 4689156 h 5985157"/>
              <a:gd name="connsiteX7" fmla="*/ 13429 w 7123978"/>
              <a:gd name="connsiteY7" fmla="*/ 3909130 h 5985157"/>
              <a:gd name="connsiteX8" fmla="*/ 0 w 7123978"/>
              <a:gd name="connsiteY8" fmla="*/ 970 h 5985157"/>
              <a:gd name="connsiteX0" fmla="*/ 0 w 7123978"/>
              <a:gd name="connsiteY0" fmla="*/ 970 h 5985157"/>
              <a:gd name="connsiteX1" fmla="*/ 1385251 w 7123978"/>
              <a:gd name="connsiteY1" fmla="*/ 709993 h 5985157"/>
              <a:gd name="connsiteX2" fmla="*/ 3921859 w 7123978"/>
              <a:gd name="connsiteY2" fmla="*/ 280236 h 5985157"/>
              <a:gd name="connsiteX3" fmla="*/ 4116492 w 7123978"/>
              <a:gd name="connsiteY3" fmla="*/ 1436761 h 5985157"/>
              <a:gd name="connsiteX4" fmla="*/ 7123978 w 7123978"/>
              <a:gd name="connsiteY4" fmla="*/ 5559136 h 5985157"/>
              <a:gd name="connsiteX5" fmla="*/ 5251381 w 7123978"/>
              <a:gd name="connsiteY5" fmla="*/ 5985157 h 5985157"/>
              <a:gd name="connsiteX6" fmla="*/ 638754 w 7123978"/>
              <a:gd name="connsiteY6" fmla="*/ 4689156 h 5985157"/>
              <a:gd name="connsiteX7" fmla="*/ 13429 w 7123978"/>
              <a:gd name="connsiteY7" fmla="*/ 3909130 h 5985157"/>
              <a:gd name="connsiteX8" fmla="*/ 0 w 7123978"/>
              <a:gd name="connsiteY8" fmla="*/ 970 h 5985157"/>
              <a:gd name="connsiteX0" fmla="*/ 0 w 7123978"/>
              <a:gd name="connsiteY0" fmla="*/ 1335477 h 7319664"/>
              <a:gd name="connsiteX1" fmla="*/ 1385251 w 7123978"/>
              <a:gd name="connsiteY1" fmla="*/ 2044500 h 7319664"/>
              <a:gd name="connsiteX2" fmla="*/ 3921859 w 7123978"/>
              <a:gd name="connsiteY2" fmla="*/ 1614743 h 7319664"/>
              <a:gd name="connsiteX3" fmla="*/ 5227147 w 7123978"/>
              <a:gd name="connsiteY3" fmla="*/ 57807 h 7319664"/>
              <a:gd name="connsiteX4" fmla="*/ 7123978 w 7123978"/>
              <a:gd name="connsiteY4" fmla="*/ 6893643 h 7319664"/>
              <a:gd name="connsiteX5" fmla="*/ 5251381 w 7123978"/>
              <a:gd name="connsiteY5" fmla="*/ 7319664 h 7319664"/>
              <a:gd name="connsiteX6" fmla="*/ 638754 w 7123978"/>
              <a:gd name="connsiteY6" fmla="*/ 6023663 h 7319664"/>
              <a:gd name="connsiteX7" fmla="*/ 13429 w 7123978"/>
              <a:gd name="connsiteY7" fmla="*/ 5243637 h 7319664"/>
              <a:gd name="connsiteX8" fmla="*/ 0 w 7123978"/>
              <a:gd name="connsiteY8" fmla="*/ 1335477 h 7319664"/>
              <a:gd name="connsiteX0" fmla="*/ 0 w 7123978"/>
              <a:gd name="connsiteY0" fmla="*/ 1335477 h 7319664"/>
              <a:gd name="connsiteX1" fmla="*/ 1385251 w 7123978"/>
              <a:gd name="connsiteY1" fmla="*/ 2044500 h 7319664"/>
              <a:gd name="connsiteX2" fmla="*/ 3921859 w 7123978"/>
              <a:gd name="connsiteY2" fmla="*/ 1614743 h 7319664"/>
              <a:gd name="connsiteX3" fmla="*/ 5227147 w 7123978"/>
              <a:gd name="connsiteY3" fmla="*/ 57807 h 7319664"/>
              <a:gd name="connsiteX4" fmla="*/ 7123978 w 7123978"/>
              <a:gd name="connsiteY4" fmla="*/ 6893643 h 7319664"/>
              <a:gd name="connsiteX5" fmla="*/ 5251381 w 7123978"/>
              <a:gd name="connsiteY5" fmla="*/ 7319664 h 7319664"/>
              <a:gd name="connsiteX6" fmla="*/ 638754 w 7123978"/>
              <a:gd name="connsiteY6" fmla="*/ 6023663 h 7319664"/>
              <a:gd name="connsiteX7" fmla="*/ 13429 w 7123978"/>
              <a:gd name="connsiteY7" fmla="*/ 5243637 h 7319664"/>
              <a:gd name="connsiteX8" fmla="*/ 0 w 7123978"/>
              <a:gd name="connsiteY8" fmla="*/ 1335477 h 7319664"/>
              <a:gd name="connsiteX0" fmla="*/ 0 w 7123978"/>
              <a:gd name="connsiteY0" fmla="*/ 1383354 h 7367541"/>
              <a:gd name="connsiteX1" fmla="*/ 1385251 w 7123978"/>
              <a:gd name="connsiteY1" fmla="*/ 2092377 h 7367541"/>
              <a:gd name="connsiteX2" fmla="*/ 3648260 w 7123978"/>
              <a:gd name="connsiteY2" fmla="*/ 471178 h 7367541"/>
              <a:gd name="connsiteX3" fmla="*/ 5227147 w 7123978"/>
              <a:gd name="connsiteY3" fmla="*/ 105684 h 7367541"/>
              <a:gd name="connsiteX4" fmla="*/ 7123978 w 7123978"/>
              <a:gd name="connsiteY4" fmla="*/ 6941520 h 7367541"/>
              <a:gd name="connsiteX5" fmla="*/ 5251381 w 7123978"/>
              <a:gd name="connsiteY5" fmla="*/ 7367541 h 7367541"/>
              <a:gd name="connsiteX6" fmla="*/ 638754 w 7123978"/>
              <a:gd name="connsiteY6" fmla="*/ 6071540 h 7367541"/>
              <a:gd name="connsiteX7" fmla="*/ 13429 w 7123978"/>
              <a:gd name="connsiteY7" fmla="*/ 5291514 h 7367541"/>
              <a:gd name="connsiteX8" fmla="*/ 0 w 7123978"/>
              <a:gd name="connsiteY8" fmla="*/ 1383354 h 7367541"/>
              <a:gd name="connsiteX0" fmla="*/ 0 w 7123978"/>
              <a:gd name="connsiteY0" fmla="*/ 1421148 h 7405335"/>
              <a:gd name="connsiteX1" fmla="*/ 1385251 w 7123978"/>
              <a:gd name="connsiteY1" fmla="*/ 2130171 h 7405335"/>
              <a:gd name="connsiteX2" fmla="*/ 3648260 w 7123978"/>
              <a:gd name="connsiteY2" fmla="*/ 508972 h 7405335"/>
              <a:gd name="connsiteX3" fmla="*/ 5227147 w 7123978"/>
              <a:gd name="connsiteY3" fmla="*/ 143478 h 7405335"/>
              <a:gd name="connsiteX4" fmla="*/ 7123978 w 7123978"/>
              <a:gd name="connsiteY4" fmla="*/ 6979314 h 7405335"/>
              <a:gd name="connsiteX5" fmla="*/ 5251381 w 7123978"/>
              <a:gd name="connsiteY5" fmla="*/ 7405335 h 7405335"/>
              <a:gd name="connsiteX6" fmla="*/ 638754 w 7123978"/>
              <a:gd name="connsiteY6" fmla="*/ 6109334 h 7405335"/>
              <a:gd name="connsiteX7" fmla="*/ 13429 w 7123978"/>
              <a:gd name="connsiteY7" fmla="*/ 5329308 h 7405335"/>
              <a:gd name="connsiteX8" fmla="*/ 0 w 7123978"/>
              <a:gd name="connsiteY8" fmla="*/ 1421148 h 7405335"/>
              <a:gd name="connsiteX0" fmla="*/ 0 w 7123978"/>
              <a:gd name="connsiteY0" fmla="*/ 1277670 h 7261857"/>
              <a:gd name="connsiteX1" fmla="*/ 1385251 w 7123978"/>
              <a:gd name="connsiteY1" fmla="*/ 1986693 h 7261857"/>
              <a:gd name="connsiteX2" fmla="*/ 3648260 w 7123978"/>
              <a:gd name="connsiteY2" fmla="*/ 365494 h 7261857"/>
              <a:gd name="connsiteX3" fmla="*/ 5227147 w 7123978"/>
              <a:gd name="connsiteY3" fmla="*/ 0 h 7261857"/>
              <a:gd name="connsiteX4" fmla="*/ 7123978 w 7123978"/>
              <a:gd name="connsiteY4" fmla="*/ 6835836 h 7261857"/>
              <a:gd name="connsiteX5" fmla="*/ 5251381 w 7123978"/>
              <a:gd name="connsiteY5" fmla="*/ 7261857 h 7261857"/>
              <a:gd name="connsiteX6" fmla="*/ 638754 w 7123978"/>
              <a:gd name="connsiteY6" fmla="*/ 5965856 h 7261857"/>
              <a:gd name="connsiteX7" fmla="*/ 13429 w 7123978"/>
              <a:gd name="connsiteY7" fmla="*/ 5185830 h 7261857"/>
              <a:gd name="connsiteX8" fmla="*/ 0 w 7123978"/>
              <a:gd name="connsiteY8" fmla="*/ 1277670 h 7261857"/>
              <a:gd name="connsiteX0" fmla="*/ 0 w 7123978"/>
              <a:gd name="connsiteY0" fmla="*/ 1277670 h 7261857"/>
              <a:gd name="connsiteX1" fmla="*/ 1446142 w 7123978"/>
              <a:gd name="connsiteY1" fmla="*/ 905211 h 7261857"/>
              <a:gd name="connsiteX2" fmla="*/ 3648260 w 7123978"/>
              <a:gd name="connsiteY2" fmla="*/ 365494 h 7261857"/>
              <a:gd name="connsiteX3" fmla="*/ 5227147 w 7123978"/>
              <a:gd name="connsiteY3" fmla="*/ 0 h 7261857"/>
              <a:gd name="connsiteX4" fmla="*/ 7123978 w 7123978"/>
              <a:gd name="connsiteY4" fmla="*/ 6835836 h 7261857"/>
              <a:gd name="connsiteX5" fmla="*/ 5251381 w 7123978"/>
              <a:gd name="connsiteY5" fmla="*/ 7261857 h 7261857"/>
              <a:gd name="connsiteX6" fmla="*/ 638754 w 7123978"/>
              <a:gd name="connsiteY6" fmla="*/ 5965856 h 7261857"/>
              <a:gd name="connsiteX7" fmla="*/ 13429 w 7123978"/>
              <a:gd name="connsiteY7" fmla="*/ 5185830 h 7261857"/>
              <a:gd name="connsiteX8" fmla="*/ 0 w 7123978"/>
              <a:gd name="connsiteY8" fmla="*/ 1277670 h 7261857"/>
              <a:gd name="connsiteX0" fmla="*/ 0 w 7126276"/>
              <a:gd name="connsiteY0" fmla="*/ 1069043 h 7261857"/>
              <a:gd name="connsiteX1" fmla="*/ 1448440 w 7126276"/>
              <a:gd name="connsiteY1" fmla="*/ 905211 h 7261857"/>
              <a:gd name="connsiteX2" fmla="*/ 3650558 w 7126276"/>
              <a:gd name="connsiteY2" fmla="*/ 365494 h 7261857"/>
              <a:gd name="connsiteX3" fmla="*/ 5229445 w 7126276"/>
              <a:gd name="connsiteY3" fmla="*/ 0 h 7261857"/>
              <a:gd name="connsiteX4" fmla="*/ 7126276 w 7126276"/>
              <a:gd name="connsiteY4" fmla="*/ 6835836 h 7261857"/>
              <a:gd name="connsiteX5" fmla="*/ 5253679 w 7126276"/>
              <a:gd name="connsiteY5" fmla="*/ 7261857 h 7261857"/>
              <a:gd name="connsiteX6" fmla="*/ 641052 w 7126276"/>
              <a:gd name="connsiteY6" fmla="*/ 5965856 h 7261857"/>
              <a:gd name="connsiteX7" fmla="*/ 15727 w 7126276"/>
              <a:gd name="connsiteY7" fmla="*/ 5185830 h 7261857"/>
              <a:gd name="connsiteX8" fmla="*/ 0 w 7126276"/>
              <a:gd name="connsiteY8" fmla="*/ 1069043 h 7261857"/>
              <a:gd name="connsiteX0" fmla="*/ 0 w 7126276"/>
              <a:gd name="connsiteY0" fmla="*/ 1069043 h 7261857"/>
              <a:gd name="connsiteX1" fmla="*/ 1458534 w 7126276"/>
              <a:gd name="connsiteY1" fmla="*/ 760713 h 7261857"/>
              <a:gd name="connsiteX2" fmla="*/ 3650558 w 7126276"/>
              <a:gd name="connsiteY2" fmla="*/ 365494 h 7261857"/>
              <a:gd name="connsiteX3" fmla="*/ 5229445 w 7126276"/>
              <a:gd name="connsiteY3" fmla="*/ 0 h 7261857"/>
              <a:gd name="connsiteX4" fmla="*/ 7126276 w 7126276"/>
              <a:gd name="connsiteY4" fmla="*/ 6835836 h 7261857"/>
              <a:gd name="connsiteX5" fmla="*/ 5253679 w 7126276"/>
              <a:gd name="connsiteY5" fmla="*/ 7261857 h 7261857"/>
              <a:gd name="connsiteX6" fmla="*/ 641052 w 7126276"/>
              <a:gd name="connsiteY6" fmla="*/ 5965856 h 7261857"/>
              <a:gd name="connsiteX7" fmla="*/ 15727 w 7126276"/>
              <a:gd name="connsiteY7" fmla="*/ 5185830 h 7261857"/>
              <a:gd name="connsiteX8" fmla="*/ 0 w 7126276"/>
              <a:gd name="connsiteY8" fmla="*/ 1069043 h 7261857"/>
              <a:gd name="connsiteX0" fmla="*/ 0 w 7126276"/>
              <a:gd name="connsiteY0" fmla="*/ 1060546 h 7253360"/>
              <a:gd name="connsiteX1" fmla="*/ 1458534 w 7126276"/>
              <a:gd name="connsiteY1" fmla="*/ 752216 h 7253360"/>
              <a:gd name="connsiteX2" fmla="*/ 3650558 w 7126276"/>
              <a:gd name="connsiteY2" fmla="*/ 356997 h 7253360"/>
              <a:gd name="connsiteX3" fmla="*/ 5386305 w 7126276"/>
              <a:gd name="connsiteY3" fmla="*/ 0 h 7253360"/>
              <a:gd name="connsiteX4" fmla="*/ 7126276 w 7126276"/>
              <a:gd name="connsiteY4" fmla="*/ 6827339 h 7253360"/>
              <a:gd name="connsiteX5" fmla="*/ 5253679 w 7126276"/>
              <a:gd name="connsiteY5" fmla="*/ 7253360 h 7253360"/>
              <a:gd name="connsiteX6" fmla="*/ 641052 w 7126276"/>
              <a:gd name="connsiteY6" fmla="*/ 5957359 h 7253360"/>
              <a:gd name="connsiteX7" fmla="*/ 15727 w 7126276"/>
              <a:gd name="connsiteY7" fmla="*/ 5177333 h 7253360"/>
              <a:gd name="connsiteX8" fmla="*/ 0 w 7126276"/>
              <a:gd name="connsiteY8" fmla="*/ 1060546 h 7253360"/>
              <a:gd name="connsiteX0" fmla="*/ 0 w 7112690"/>
              <a:gd name="connsiteY0" fmla="*/ 614439 h 7253360"/>
              <a:gd name="connsiteX1" fmla="*/ 1444948 w 7112690"/>
              <a:gd name="connsiteY1" fmla="*/ 752216 h 7253360"/>
              <a:gd name="connsiteX2" fmla="*/ 3636972 w 7112690"/>
              <a:gd name="connsiteY2" fmla="*/ 356997 h 7253360"/>
              <a:gd name="connsiteX3" fmla="*/ 5372719 w 7112690"/>
              <a:gd name="connsiteY3" fmla="*/ 0 h 7253360"/>
              <a:gd name="connsiteX4" fmla="*/ 7112690 w 7112690"/>
              <a:gd name="connsiteY4" fmla="*/ 6827339 h 7253360"/>
              <a:gd name="connsiteX5" fmla="*/ 5240093 w 7112690"/>
              <a:gd name="connsiteY5" fmla="*/ 7253360 h 7253360"/>
              <a:gd name="connsiteX6" fmla="*/ 627466 w 7112690"/>
              <a:gd name="connsiteY6" fmla="*/ 5957359 h 7253360"/>
              <a:gd name="connsiteX7" fmla="*/ 2141 w 7112690"/>
              <a:gd name="connsiteY7" fmla="*/ 5177333 h 7253360"/>
              <a:gd name="connsiteX8" fmla="*/ 0 w 7112690"/>
              <a:gd name="connsiteY8" fmla="*/ 614439 h 7253360"/>
              <a:gd name="connsiteX0" fmla="*/ 0 w 7112690"/>
              <a:gd name="connsiteY0" fmla="*/ 614439 h 7253360"/>
              <a:gd name="connsiteX1" fmla="*/ 1500925 w 7112690"/>
              <a:gd name="connsiteY1" fmla="*/ 353354 h 7253360"/>
              <a:gd name="connsiteX2" fmla="*/ 3636972 w 7112690"/>
              <a:gd name="connsiteY2" fmla="*/ 356997 h 7253360"/>
              <a:gd name="connsiteX3" fmla="*/ 5372719 w 7112690"/>
              <a:gd name="connsiteY3" fmla="*/ 0 h 7253360"/>
              <a:gd name="connsiteX4" fmla="*/ 7112690 w 7112690"/>
              <a:gd name="connsiteY4" fmla="*/ 6827339 h 7253360"/>
              <a:gd name="connsiteX5" fmla="*/ 5240093 w 7112690"/>
              <a:gd name="connsiteY5" fmla="*/ 7253360 h 7253360"/>
              <a:gd name="connsiteX6" fmla="*/ 627466 w 7112690"/>
              <a:gd name="connsiteY6" fmla="*/ 5957359 h 7253360"/>
              <a:gd name="connsiteX7" fmla="*/ 2141 w 7112690"/>
              <a:gd name="connsiteY7" fmla="*/ 5177333 h 7253360"/>
              <a:gd name="connsiteX8" fmla="*/ 0 w 7112690"/>
              <a:gd name="connsiteY8" fmla="*/ 614439 h 7253360"/>
              <a:gd name="connsiteX0" fmla="*/ 0 w 7112690"/>
              <a:gd name="connsiteY0" fmla="*/ 744185 h 7383106"/>
              <a:gd name="connsiteX1" fmla="*/ 1500925 w 7112690"/>
              <a:gd name="connsiteY1" fmla="*/ 483100 h 7383106"/>
              <a:gd name="connsiteX2" fmla="*/ 3759504 w 7112690"/>
              <a:gd name="connsiteY2" fmla="*/ 30672 h 7383106"/>
              <a:gd name="connsiteX3" fmla="*/ 5372719 w 7112690"/>
              <a:gd name="connsiteY3" fmla="*/ 129746 h 7383106"/>
              <a:gd name="connsiteX4" fmla="*/ 7112690 w 7112690"/>
              <a:gd name="connsiteY4" fmla="*/ 6957085 h 7383106"/>
              <a:gd name="connsiteX5" fmla="*/ 5240093 w 7112690"/>
              <a:gd name="connsiteY5" fmla="*/ 7383106 h 7383106"/>
              <a:gd name="connsiteX6" fmla="*/ 627466 w 7112690"/>
              <a:gd name="connsiteY6" fmla="*/ 6087105 h 7383106"/>
              <a:gd name="connsiteX7" fmla="*/ 2141 w 7112690"/>
              <a:gd name="connsiteY7" fmla="*/ 5307079 h 7383106"/>
              <a:gd name="connsiteX8" fmla="*/ 0 w 7112690"/>
              <a:gd name="connsiteY8" fmla="*/ 744185 h 7383106"/>
              <a:gd name="connsiteX0" fmla="*/ 0 w 7112690"/>
              <a:gd name="connsiteY0" fmla="*/ 970296 h 7609217"/>
              <a:gd name="connsiteX1" fmla="*/ 1500925 w 7112690"/>
              <a:gd name="connsiteY1" fmla="*/ 709211 h 7609217"/>
              <a:gd name="connsiteX2" fmla="*/ 3759504 w 7112690"/>
              <a:gd name="connsiteY2" fmla="*/ 256783 h 7609217"/>
              <a:gd name="connsiteX3" fmla="*/ 5148742 w 7112690"/>
              <a:gd name="connsiteY3" fmla="*/ 0 h 7609217"/>
              <a:gd name="connsiteX4" fmla="*/ 7112690 w 7112690"/>
              <a:gd name="connsiteY4" fmla="*/ 7183196 h 7609217"/>
              <a:gd name="connsiteX5" fmla="*/ 5240093 w 7112690"/>
              <a:gd name="connsiteY5" fmla="*/ 7609217 h 7609217"/>
              <a:gd name="connsiteX6" fmla="*/ 627466 w 7112690"/>
              <a:gd name="connsiteY6" fmla="*/ 6313216 h 7609217"/>
              <a:gd name="connsiteX7" fmla="*/ 2141 w 7112690"/>
              <a:gd name="connsiteY7" fmla="*/ 5533190 h 7609217"/>
              <a:gd name="connsiteX8" fmla="*/ 0 w 7112690"/>
              <a:gd name="connsiteY8" fmla="*/ 970296 h 7609217"/>
              <a:gd name="connsiteX0" fmla="*/ 0 w 7112690"/>
              <a:gd name="connsiteY0" fmla="*/ 1300335 h 7939256"/>
              <a:gd name="connsiteX1" fmla="*/ 1500925 w 7112690"/>
              <a:gd name="connsiteY1" fmla="*/ 1039250 h 7939256"/>
              <a:gd name="connsiteX2" fmla="*/ 3759504 w 7112690"/>
              <a:gd name="connsiteY2" fmla="*/ 586822 h 7939256"/>
              <a:gd name="connsiteX3" fmla="*/ 5997843 w 7112690"/>
              <a:gd name="connsiteY3" fmla="*/ 0 h 7939256"/>
              <a:gd name="connsiteX4" fmla="*/ 7112690 w 7112690"/>
              <a:gd name="connsiteY4" fmla="*/ 7513235 h 7939256"/>
              <a:gd name="connsiteX5" fmla="*/ 5240093 w 7112690"/>
              <a:gd name="connsiteY5" fmla="*/ 7939256 h 7939256"/>
              <a:gd name="connsiteX6" fmla="*/ 627466 w 7112690"/>
              <a:gd name="connsiteY6" fmla="*/ 6643255 h 7939256"/>
              <a:gd name="connsiteX7" fmla="*/ 2141 w 7112690"/>
              <a:gd name="connsiteY7" fmla="*/ 5863229 h 7939256"/>
              <a:gd name="connsiteX8" fmla="*/ 0 w 7112690"/>
              <a:gd name="connsiteY8" fmla="*/ 1300335 h 7939256"/>
              <a:gd name="connsiteX0" fmla="*/ 0 w 7548555"/>
              <a:gd name="connsiteY0" fmla="*/ 1300335 h 7939256"/>
              <a:gd name="connsiteX1" fmla="*/ 1500925 w 7548555"/>
              <a:gd name="connsiteY1" fmla="*/ 1039250 h 7939256"/>
              <a:gd name="connsiteX2" fmla="*/ 3759504 w 7548555"/>
              <a:gd name="connsiteY2" fmla="*/ 586822 h 7939256"/>
              <a:gd name="connsiteX3" fmla="*/ 5997843 w 7548555"/>
              <a:gd name="connsiteY3" fmla="*/ 0 h 7939256"/>
              <a:gd name="connsiteX4" fmla="*/ 7548555 w 7548555"/>
              <a:gd name="connsiteY4" fmla="*/ 7382913 h 7939256"/>
              <a:gd name="connsiteX5" fmla="*/ 5240093 w 7548555"/>
              <a:gd name="connsiteY5" fmla="*/ 7939256 h 7939256"/>
              <a:gd name="connsiteX6" fmla="*/ 627466 w 7548555"/>
              <a:gd name="connsiteY6" fmla="*/ 6643255 h 7939256"/>
              <a:gd name="connsiteX7" fmla="*/ 2141 w 7548555"/>
              <a:gd name="connsiteY7" fmla="*/ 5863229 h 7939256"/>
              <a:gd name="connsiteX8" fmla="*/ 0 w 7548555"/>
              <a:gd name="connsiteY8" fmla="*/ 1300335 h 7939256"/>
              <a:gd name="connsiteX0" fmla="*/ 0 w 7548555"/>
              <a:gd name="connsiteY0" fmla="*/ 1300335 h 7414384"/>
              <a:gd name="connsiteX1" fmla="*/ 1500925 w 7548555"/>
              <a:gd name="connsiteY1" fmla="*/ 1039250 h 7414384"/>
              <a:gd name="connsiteX2" fmla="*/ 3759504 w 7548555"/>
              <a:gd name="connsiteY2" fmla="*/ 586822 h 7414384"/>
              <a:gd name="connsiteX3" fmla="*/ 5997843 w 7548555"/>
              <a:gd name="connsiteY3" fmla="*/ 0 h 7414384"/>
              <a:gd name="connsiteX4" fmla="*/ 7548555 w 7548555"/>
              <a:gd name="connsiteY4" fmla="*/ 7382913 h 7414384"/>
              <a:gd name="connsiteX5" fmla="*/ 2788687 w 7548555"/>
              <a:gd name="connsiteY5" fmla="*/ 7255605 h 7414384"/>
              <a:gd name="connsiteX6" fmla="*/ 627466 w 7548555"/>
              <a:gd name="connsiteY6" fmla="*/ 6643255 h 7414384"/>
              <a:gd name="connsiteX7" fmla="*/ 2141 w 7548555"/>
              <a:gd name="connsiteY7" fmla="*/ 5863229 h 7414384"/>
              <a:gd name="connsiteX8" fmla="*/ 0 w 7548555"/>
              <a:gd name="connsiteY8" fmla="*/ 1300335 h 7414384"/>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5203"/>
              <a:gd name="connsiteY0" fmla="*/ 1300335 h 7255605"/>
              <a:gd name="connsiteX1" fmla="*/ 1500925 w 6065203"/>
              <a:gd name="connsiteY1" fmla="*/ 1039250 h 7255605"/>
              <a:gd name="connsiteX2" fmla="*/ 3759504 w 6065203"/>
              <a:gd name="connsiteY2" fmla="*/ 586822 h 7255605"/>
              <a:gd name="connsiteX3" fmla="*/ 5997843 w 6065203"/>
              <a:gd name="connsiteY3" fmla="*/ 0 h 7255605"/>
              <a:gd name="connsiteX4" fmla="*/ 5602670 w 6065203"/>
              <a:gd name="connsiteY4" fmla="*/ 5205187 h 7255605"/>
              <a:gd name="connsiteX5" fmla="*/ 2788687 w 6065203"/>
              <a:gd name="connsiteY5" fmla="*/ 7255605 h 7255605"/>
              <a:gd name="connsiteX6" fmla="*/ 627466 w 6065203"/>
              <a:gd name="connsiteY6" fmla="*/ 6643255 h 7255605"/>
              <a:gd name="connsiteX7" fmla="*/ 2141 w 6065203"/>
              <a:gd name="connsiteY7" fmla="*/ 5863229 h 7255605"/>
              <a:gd name="connsiteX8" fmla="*/ 0 w 6065203"/>
              <a:gd name="connsiteY8" fmla="*/ 1300335 h 7255605"/>
              <a:gd name="connsiteX0" fmla="*/ 0 w 6064862"/>
              <a:gd name="connsiteY0" fmla="*/ 3441227 h 7255605"/>
              <a:gd name="connsiteX1" fmla="*/ 1500584 w 6064862"/>
              <a:gd name="connsiteY1" fmla="*/ 1039250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1500584 w 6064862"/>
              <a:gd name="connsiteY1" fmla="*/ 1039250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612042 w 6064862"/>
              <a:gd name="connsiteY2" fmla="*/ 245420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76570 w 5621174"/>
              <a:gd name="connsiteY3" fmla="*/ 2243482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76570 w 5621174"/>
              <a:gd name="connsiteY3" fmla="*/ 2243482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64264 h 5878642"/>
              <a:gd name="connsiteX1" fmla="*/ 2818673 w 5621174"/>
              <a:gd name="connsiteY1" fmla="*/ 0 h 5878642"/>
              <a:gd name="connsiteX2" fmla="*/ 3612042 w 5621174"/>
              <a:gd name="connsiteY2" fmla="*/ 1077239 h 5878642"/>
              <a:gd name="connsiteX3" fmla="*/ 4476570 w 5621174"/>
              <a:gd name="connsiteY3" fmla="*/ 2260486 h 5878642"/>
              <a:gd name="connsiteX4" fmla="*/ 5621174 w 5621174"/>
              <a:gd name="connsiteY4" fmla="*/ 3825012 h 5878642"/>
              <a:gd name="connsiteX5" fmla="*/ 2788346 w 5621174"/>
              <a:gd name="connsiteY5" fmla="*/ 5878642 h 5878642"/>
              <a:gd name="connsiteX6" fmla="*/ 627125 w 5621174"/>
              <a:gd name="connsiteY6" fmla="*/ 5266292 h 5878642"/>
              <a:gd name="connsiteX7" fmla="*/ 1800 w 5621174"/>
              <a:gd name="connsiteY7" fmla="*/ 4486266 h 5878642"/>
              <a:gd name="connsiteX8" fmla="*/ 0 w 5621174"/>
              <a:gd name="connsiteY8" fmla="*/ 2064264 h 58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1174" h="5878642">
                <a:moveTo>
                  <a:pt x="0" y="2064264"/>
                </a:moveTo>
                <a:cubicBezTo>
                  <a:pt x="201285" y="1903658"/>
                  <a:pt x="2633981" y="97680"/>
                  <a:pt x="2818673" y="0"/>
                </a:cubicBezTo>
                <a:lnTo>
                  <a:pt x="3612042" y="1077239"/>
                </a:lnTo>
                <a:cubicBezTo>
                  <a:pt x="3803722" y="1375970"/>
                  <a:pt x="4097278" y="1689534"/>
                  <a:pt x="4476570" y="2260486"/>
                </a:cubicBezTo>
                <a:cubicBezTo>
                  <a:pt x="4902446" y="2857679"/>
                  <a:pt x="4951946" y="2898630"/>
                  <a:pt x="5621174" y="3825012"/>
                </a:cubicBezTo>
                <a:cubicBezTo>
                  <a:pt x="5525831" y="3909693"/>
                  <a:pt x="3168427" y="5622436"/>
                  <a:pt x="2788346" y="5878642"/>
                </a:cubicBezTo>
                <a:lnTo>
                  <a:pt x="627125" y="5266292"/>
                </a:lnTo>
                <a:cubicBezTo>
                  <a:pt x="315098" y="5192210"/>
                  <a:pt x="1800" y="4922741"/>
                  <a:pt x="1800" y="4486266"/>
                </a:cubicBezTo>
                <a:cubicBezTo>
                  <a:pt x="702" y="3502308"/>
                  <a:pt x="1098" y="3048222"/>
                  <a:pt x="0" y="2064264"/>
                </a:cubicBezTo>
                <a:close/>
              </a:path>
            </a:pathLst>
          </a:custGeom>
          <a:solidFill>
            <a:srgbClr val="005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000">
              <a:solidFill>
                <a:srgbClr val="C00000"/>
              </a:solidFill>
            </a:endParaRPr>
          </a:p>
        </p:txBody>
      </p:sp>
      <p:cxnSp>
        <p:nvCxnSpPr>
          <p:cNvPr id="26" name="Straight Connector 25">
            <a:extLst>
              <a:ext uri="{FF2B5EF4-FFF2-40B4-BE49-F238E27FC236}">
                <a16:creationId xmlns:a16="http://schemas.microsoft.com/office/drawing/2014/main" id="{37E6BFFD-37D9-455B-9649-6B9068FD3FBC}"/>
              </a:ext>
            </a:extLst>
          </p:cNvPr>
          <p:cNvCxnSpPr/>
          <p:nvPr userDrawn="1"/>
        </p:nvCxnSpPr>
        <p:spPr>
          <a:xfrm>
            <a:off x="1165002" y="4492978"/>
            <a:ext cx="19786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845FD1CF-F9F3-4A7A-B5F9-51A5ABBB869F}"/>
              </a:ext>
            </a:extLst>
          </p:cNvPr>
          <p:cNvSpPr>
            <a:spLocks noGrp="1"/>
          </p:cNvSpPr>
          <p:nvPr>
            <p:ph type="body" sz="quarter" idx="12" hasCustomPrompt="1"/>
          </p:nvPr>
        </p:nvSpPr>
        <p:spPr>
          <a:xfrm>
            <a:off x="1055440" y="4712940"/>
            <a:ext cx="3490913" cy="876300"/>
          </a:xfrm>
        </p:spPr>
        <p:txBody>
          <a:bodyPr/>
          <a:lstStyle>
            <a:lvl1pPr>
              <a:defRPr lang="en-NZ" sz="2400" b="0" i="0" kern="1200" dirty="0">
                <a:solidFill>
                  <a:schemeClr val="bg1"/>
                </a:solidFill>
                <a:latin typeface="Futura PT Book" panose="020B0502020204020303" pitchFamily="34" charset="77"/>
                <a:ea typeface="Apex New Book" panose="02010600040501010103" pitchFamily="50" charset="0"/>
                <a:cs typeface="Arial" charset="0"/>
              </a:defRPr>
            </a:lvl1pPr>
          </a:lstStyle>
          <a:p>
            <a:pPr lvl="0"/>
            <a:r>
              <a:rPr lang="en-US" dirty="0"/>
              <a:t>[Optional Subtitle]</a:t>
            </a:r>
            <a:endParaRPr lang="en-NZ" dirty="0"/>
          </a:p>
        </p:txBody>
      </p:sp>
      <p:sp>
        <p:nvSpPr>
          <p:cNvPr id="28" name="Text Placeholder 24">
            <a:extLst>
              <a:ext uri="{FF2B5EF4-FFF2-40B4-BE49-F238E27FC236}">
                <a16:creationId xmlns:a16="http://schemas.microsoft.com/office/drawing/2014/main" id="{CEE91D6D-5914-4003-A5DE-21BA3129F135}"/>
              </a:ext>
            </a:extLst>
          </p:cNvPr>
          <p:cNvSpPr>
            <a:spLocks noGrp="1"/>
          </p:cNvSpPr>
          <p:nvPr>
            <p:ph type="body" sz="quarter" idx="14" hasCustomPrompt="1"/>
          </p:nvPr>
        </p:nvSpPr>
        <p:spPr>
          <a:xfrm>
            <a:off x="1055440" y="2976030"/>
            <a:ext cx="4392811" cy="1296987"/>
          </a:xfrm>
        </p:spPr>
        <p:txBody>
          <a:bodyPr anchor="b"/>
          <a:lstStyle>
            <a:lvl1pPr>
              <a:defRPr sz="5400" b="1" i="0">
                <a:solidFill>
                  <a:schemeClr val="bg1"/>
                </a:solidFill>
                <a:latin typeface="Futura PT Demi" panose="020B0502020204020303" pitchFamily="34" charset="77"/>
                <a:ea typeface="Apex New Bold" panose="02010600040501010103" pitchFamily="50" charset="0"/>
              </a:defRPr>
            </a:lvl1pPr>
          </a:lstStyle>
          <a:p>
            <a:pPr lvl="0"/>
            <a:r>
              <a:rPr lang="en-US" dirty="0"/>
              <a:t>[Futura PT </a:t>
            </a:r>
          </a:p>
          <a:p>
            <a:pPr lvl="0"/>
            <a:r>
              <a:rPr lang="en-US" dirty="0"/>
              <a:t>Demi 54pt]</a:t>
            </a:r>
            <a:endParaRPr lang="en-NZ" dirty="0"/>
          </a:p>
        </p:txBody>
      </p:sp>
    </p:spTree>
    <p:extLst>
      <p:ext uri="{BB962C8B-B14F-4D97-AF65-F5344CB8AC3E}">
        <p14:creationId xmlns:p14="http://schemas.microsoft.com/office/powerpoint/2010/main" val="30213541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Default - Title Only">
    <p:spTree>
      <p:nvGrpSpPr>
        <p:cNvPr id="1" name=""/>
        <p:cNvGrpSpPr/>
        <p:nvPr/>
      </p:nvGrpSpPr>
      <p:grpSpPr>
        <a:xfrm>
          <a:off x="0" y="0"/>
          <a:ext cx="0" cy="0"/>
          <a:chOff x="0" y="0"/>
          <a:chExt cx="0" cy="0"/>
        </a:xfrm>
      </p:grpSpPr>
      <p:sp>
        <p:nvSpPr>
          <p:cNvPr id="22" name="Shape 22"/>
          <p:cNvSpPr>
            <a:spLocks noGrp="1"/>
          </p:cNvSpPr>
          <p:nvPr>
            <p:ph type="title"/>
          </p:nvPr>
        </p:nvSpPr>
        <p:spPr>
          <a:xfrm>
            <a:off x="176411" y="1"/>
            <a:ext cx="8539493" cy="928669"/>
          </a:xfrm>
          <a:prstGeom prst="rect">
            <a:avLst/>
          </a:prstGeom>
        </p:spPr>
        <p:txBody>
          <a:bodyPr/>
          <a:lstStyle>
            <a:lvl1pPr>
              <a:defRPr>
                <a:latin typeface="Gill Sans SemiBold"/>
                <a:ea typeface="Gill Sans SemiBold"/>
                <a:cs typeface="Gill Sans SemiBold"/>
                <a:sym typeface="Gill Sans SemiBold"/>
              </a:defRPr>
            </a:lvl1pPr>
          </a:lstStyle>
          <a:p>
            <a:pPr lvl="0">
              <a:defRPr sz="1800" b="0">
                <a:solidFill>
                  <a:srgbClr val="000000"/>
                </a:solidFill>
                <a:uFillTx/>
              </a:defRPr>
            </a:pPr>
            <a:r>
              <a:rPr sz="2100" b="1">
                <a:solidFill>
                  <a:srgbClr val="FFFFFF"/>
                </a:solidFill>
                <a:uFill>
                  <a:solidFill>
                    <a:srgbClr val="FFFFFF"/>
                  </a:solidFill>
                </a:uFill>
              </a:rPr>
              <a:t>Title Text</a:t>
            </a:r>
          </a:p>
        </p:txBody>
      </p:sp>
    </p:spTree>
    <p:extLst>
      <p:ext uri="{BB962C8B-B14F-4D97-AF65-F5344CB8AC3E}">
        <p14:creationId xmlns:p14="http://schemas.microsoft.com/office/powerpoint/2010/main" val="18304870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Default - Title Only">
    <p:spTree>
      <p:nvGrpSpPr>
        <p:cNvPr id="1" name=""/>
        <p:cNvGrpSpPr/>
        <p:nvPr/>
      </p:nvGrpSpPr>
      <p:grpSpPr>
        <a:xfrm>
          <a:off x="0" y="0"/>
          <a:ext cx="0" cy="0"/>
          <a:chOff x="0" y="0"/>
          <a:chExt cx="0" cy="0"/>
        </a:xfrm>
      </p:grpSpPr>
      <p:sp>
        <p:nvSpPr>
          <p:cNvPr id="22" name="Shape 22"/>
          <p:cNvSpPr>
            <a:spLocks noGrp="1"/>
          </p:cNvSpPr>
          <p:nvPr>
            <p:ph type="title"/>
          </p:nvPr>
        </p:nvSpPr>
        <p:spPr>
          <a:xfrm>
            <a:off x="176411" y="1"/>
            <a:ext cx="8539493" cy="928669"/>
          </a:xfrm>
          <a:prstGeom prst="rect">
            <a:avLst/>
          </a:prstGeom>
        </p:spPr>
        <p:txBody>
          <a:bodyPr/>
          <a:lstStyle>
            <a:lvl1pPr>
              <a:defRPr>
                <a:latin typeface="Gill Sans SemiBold"/>
                <a:ea typeface="Gill Sans SemiBold"/>
                <a:cs typeface="Gill Sans SemiBold"/>
                <a:sym typeface="Gill Sans SemiBold"/>
              </a:defRPr>
            </a:lvl1pPr>
          </a:lstStyle>
          <a:p>
            <a:pPr lvl="0">
              <a:defRPr sz="1800" b="0">
                <a:solidFill>
                  <a:srgbClr val="000000"/>
                </a:solidFill>
                <a:uFillTx/>
              </a:defRPr>
            </a:pPr>
            <a:r>
              <a:rPr sz="2100" b="1">
                <a:solidFill>
                  <a:srgbClr val="FFFFFF"/>
                </a:solidFill>
                <a:uFill>
                  <a:solidFill>
                    <a:srgbClr val="FFFFFF"/>
                  </a:solidFill>
                </a:uFill>
              </a:rPr>
              <a:t>Title Text</a:t>
            </a:r>
          </a:p>
        </p:txBody>
      </p:sp>
    </p:spTree>
    <p:extLst>
      <p:ext uri="{BB962C8B-B14F-4D97-AF65-F5344CB8AC3E}">
        <p14:creationId xmlns:p14="http://schemas.microsoft.com/office/powerpoint/2010/main" val="18997232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NZ"/>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19207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L - Blank">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2" y="-184666"/>
            <a:ext cx="184731" cy="369332"/>
          </a:xfrm>
          <a:prstGeom prst="rect">
            <a:avLst/>
          </a:prstGeom>
          <a:noFill/>
          <a:ln w="9525">
            <a:noFill/>
            <a:miter lim="800000"/>
            <a:headEnd/>
            <a:tailEnd/>
          </a:ln>
          <a:effectLst/>
        </p:spPr>
        <p:txBody>
          <a:bodyPr wrap="none" anchor="ctr">
            <a:spAutoFit/>
          </a:bodyPr>
          <a:lstStyle/>
          <a:p>
            <a:pPr>
              <a:defRPr/>
            </a:pPr>
            <a:endParaRPr lang="en-NZ"/>
          </a:p>
        </p:txBody>
      </p:sp>
      <p:sp>
        <p:nvSpPr>
          <p:cNvPr id="8" name="Rectangle 7">
            <a:extLst>
              <a:ext uri="{FF2B5EF4-FFF2-40B4-BE49-F238E27FC236}">
                <a16:creationId xmlns:a16="http://schemas.microsoft.com/office/drawing/2014/main" id="{25FE18C2-CA8D-44D1-9C9A-152FDC5C8E97}"/>
              </a:ext>
            </a:extLst>
          </p:cNvPr>
          <p:cNvSpPr/>
          <p:nvPr userDrawn="1"/>
        </p:nvSpPr>
        <p:spPr>
          <a:xfrm>
            <a:off x="0" y="0"/>
            <a:ext cx="12192000" cy="60932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12" name="Text Placeholder 11">
            <a:extLst>
              <a:ext uri="{FF2B5EF4-FFF2-40B4-BE49-F238E27FC236}">
                <a16:creationId xmlns:a16="http://schemas.microsoft.com/office/drawing/2014/main" id="{DDDA3044-F5BF-4F54-8F25-2372C568A753}"/>
              </a:ext>
            </a:extLst>
          </p:cNvPr>
          <p:cNvSpPr>
            <a:spLocks noGrp="1"/>
          </p:cNvSpPr>
          <p:nvPr>
            <p:ph type="body" sz="quarter" idx="10" hasCustomPrompt="1"/>
          </p:nvPr>
        </p:nvSpPr>
        <p:spPr>
          <a:xfrm>
            <a:off x="666750" y="908720"/>
            <a:ext cx="10972800" cy="4968552"/>
          </a:xfrm>
        </p:spPr>
        <p:txBody>
          <a:bodyPr/>
          <a:lstStyle/>
          <a:p>
            <a:pPr lvl="0"/>
            <a:r>
              <a:rPr lang="en-US"/>
              <a:t>[Arial 24pt, Teal] - decrease down to 18pt if needed, no smaller</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D6556-0018-47BE-9973-FEAAB84683B5}"/>
              </a:ext>
            </a:extLst>
          </p:cNvPr>
          <p:cNvSpPr>
            <a:spLocks noGrp="1"/>
          </p:cNvSpPr>
          <p:nvPr>
            <p:ph type="title" hasCustomPrompt="1"/>
          </p:nvPr>
        </p:nvSpPr>
        <p:spPr/>
        <p:txBody>
          <a:bodyPr/>
          <a:lstStyle/>
          <a:p>
            <a:r>
              <a:rPr lang="en-US" dirty="0"/>
              <a:t>[Calibri 32pt]</a:t>
            </a:r>
            <a:endParaRPr lang="en-NZ" dirty="0"/>
          </a:p>
        </p:txBody>
      </p:sp>
      <p:sp>
        <p:nvSpPr>
          <p:cNvPr id="5" name="Text Placeholder 4">
            <a:extLst>
              <a:ext uri="{FF2B5EF4-FFF2-40B4-BE49-F238E27FC236}">
                <a16:creationId xmlns:a16="http://schemas.microsoft.com/office/drawing/2014/main" id="{BEB039DF-A0C9-4422-8D89-E05D670BBD7D}"/>
              </a:ext>
            </a:extLst>
          </p:cNvPr>
          <p:cNvSpPr>
            <a:spLocks noGrp="1"/>
          </p:cNvSpPr>
          <p:nvPr>
            <p:ph type="body" sz="quarter" idx="10" hasCustomPrompt="1"/>
          </p:nvPr>
        </p:nvSpPr>
        <p:spPr>
          <a:xfrm>
            <a:off x="695400" y="1642268"/>
            <a:ext cx="10729192" cy="4379019"/>
          </a:xfrm>
        </p:spPr>
        <p:txBody>
          <a:bodyPr/>
          <a:lstStyle>
            <a:lvl1pPr>
              <a:defRPr/>
            </a:lvl1pPr>
          </a:lstStyle>
          <a:p>
            <a:pPr lvl="0"/>
            <a:r>
              <a:rPr lang="en-US" dirty="0"/>
              <a:t>[Calibri 24pt, Teal] - decrease down to 18pt if needed, no smaller</a:t>
            </a:r>
          </a:p>
        </p:txBody>
      </p:sp>
    </p:spTree>
    <p:extLst>
      <p:ext uri="{BB962C8B-B14F-4D97-AF65-F5344CB8AC3E}">
        <p14:creationId xmlns:p14="http://schemas.microsoft.com/office/powerpoint/2010/main" val="1726930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L - Action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FBED73-0EEA-4CB7-9BBD-E9FA86D83849}"/>
              </a:ext>
            </a:extLst>
          </p:cNvPr>
          <p:cNvSpPr/>
          <p:nvPr userDrawn="1"/>
        </p:nvSpPr>
        <p:spPr>
          <a:xfrm>
            <a:off x="8564960" y="964186"/>
            <a:ext cx="3634287" cy="5561158"/>
          </a:xfrm>
          <a:prstGeom prst="rect">
            <a:avLst/>
          </a:prstGeom>
          <a:solidFill>
            <a:srgbClr val="3FA5B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17" name="Text Placeholder 16">
            <a:extLst>
              <a:ext uri="{FF2B5EF4-FFF2-40B4-BE49-F238E27FC236}">
                <a16:creationId xmlns:a16="http://schemas.microsoft.com/office/drawing/2014/main" id="{9BE2D538-CB92-4D98-97E3-6F9ED3B990F9}"/>
              </a:ext>
            </a:extLst>
          </p:cNvPr>
          <p:cNvSpPr>
            <a:spLocks noGrp="1"/>
          </p:cNvSpPr>
          <p:nvPr>
            <p:ph type="body" sz="quarter" idx="10" hasCustomPrompt="1"/>
          </p:nvPr>
        </p:nvSpPr>
        <p:spPr>
          <a:xfrm>
            <a:off x="8891588" y="1416939"/>
            <a:ext cx="2892425" cy="936625"/>
          </a:xfrm>
        </p:spPr>
        <p:txBody>
          <a:bodyPr/>
          <a:lstStyle>
            <a:lvl1pPr marL="0" indent="0">
              <a:buNone/>
              <a:defRPr lang="en-NZ" sz="1800" b="1" kern="1200" dirty="0">
                <a:solidFill>
                  <a:srgbClr val="005F71"/>
                </a:solidFill>
                <a:latin typeface="+mn-lt"/>
                <a:ea typeface="+mn-ea"/>
                <a:cs typeface="+mn-cs"/>
              </a:defRPr>
            </a:lvl1pPr>
          </a:lstStyle>
          <a:p>
            <a:pPr lvl="0"/>
            <a:r>
              <a:rPr lang="en-US"/>
              <a:t>[Action Point, Question </a:t>
            </a:r>
            <a:r>
              <a:rPr lang="en-US" err="1"/>
              <a:t>etc</a:t>
            </a:r>
            <a:r>
              <a:rPr lang="en-US"/>
              <a:t>, write answers below]</a:t>
            </a:r>
            <a:endParaRPr lang="en-NZ"/>
          </a:p>
        </p:txBody>
      </p:sp>
      <p:sp>
        <p:nvSpPr>
          <p:cNvPr id="20" name="Title Placeholder 1">
            <a:extLst>
              <a:ext uri="{FF2B5EF4-FFF2-40B4-BE49-F238E27FC236}">
                <a16:creationId xmlns:a16="http://schemas.microsoft.com/office/drawing/2014/main" id="{BEAA938D-A8F3-4E65-9835-72F6A6F1AF9F}"/>
              </a:ext>
            </a:extLst>
          </p:cNvPr>
          <p:cNvSpPr>
            <a:spLocks noGrp="1"/>
          </p:cNvSpPr>
          <p:nvPr>
            <p:ph type="title" hasCustomPrompt="1"/>
          </p:nvPr>
        </p:nvSpPr>
        <p:spPr bwMode="auto">
          <a:xfrm>
            <a:off x="191345" y="183260"/>
            <a:ext cx="8074004" cy="7143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lvl1pPr>
          </a:lstStyle>
          <a:p>
            <a:pPr lvl="0"/>
            <a:r>
              <a:rPr lang="en-US"/>
              <a:t>[Calibri 32pt]</a:t>
            </a:r>
            <a:endParaRPr lang="en-NZ"/>
          </a:p>
        </p:txBody>
      </p:sp>
      <p:sp>
        <p:nvSpPr>
          <p:cNvPr id="21" name="Text Placeholder 11">
            <a:extLst>
              <a:ext uri="{FF2B5EF4-FFF2-40B4-BE49-F238E27FC236}">
                <a16:creationId xmlns:a16="http://schemas.microsoft.com/office/drawing/2014/main" id="{9CD8D438-DDF8-4F26-9647-E2F6245E1C87}"/>
              </a:ext>
            </a:extLst>
          </p:cNvPr>
          <p:cNvSpPr>
            <a:spLocks noGrp="1"/>
          </p:cNvSpPr>
          <p:nvPr>
            <p:ph type="body" sz="quarter" idx="11" hasCustomPrompt="1"/>
          </p:nvPr>
        </p:nvSpPr>
        <p:spPr>
          <a:xfrm>
            <a:off x="666750" y="1468321"/>
            <a:ext cx="7157442" cy="4264935"/>
          </a:xfrm>
        </p:spPr>
        <p:txBody>
          <a:bodyPr/>
          <a:lstStyle>
            <a:lvl1pPr>
              <a:defRPr/>
            </a:lvl1pPr>
          </a:lstStyle>
          <a:p>
            <a:pPr lvl="0"/>
            <a:r>
              <a:rPr lang="en-US"/>
              <a:t>[Calibri 24pt, Teal] - decrease down to 18pt if needed, no smaller</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L - Action Orang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E9DEB5C-1452-4E6F-B674-BAB4DF67DA3B}"/>
              </a:ext>
            </a:extLst>
          </p:cNvPr>
          <p:cNvSpPr/>
          <p:nvPr userDrawn="1"/>
        </p:nvSpPr>
        <p:spPr>
          <a:xfrm>
            <a:off x="8564960" y="964186"/>
            <a:ext cx="3634287" cy="5561158"/>
          </a:xfrm>
          <a:prstGeom prst="rect">
            <a:avLst/>
          </a:prstGeom>
          <a:solidFill>
            <a:srgbClr val="E67C5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17" name="Text Placeholder 16">
            <a:extLst>
              <a:ext uri="{FF2B5EF4-FFF2-40B4-BE49-F238E27FC236}">
                <a16:creationId xmlns:a16="http://schemas.microsoft.com/office/drawing/2014/main" id="{9BE2D538-CB92-4D98-97E3-6F9ED3B990F9}"/>
              </a:ext>
            </a:extLst>
          </p:cNvPr>
          <p:cNvSpPr>
            <a:spLocks noGrp="1"/>
          </p:cNvSpPr>
          <p:nvPr>
            <p:ph type="body" sz="quarter" idx="10" hasCustomPrompt="1"/>
          </p:nvPr>
        </p:nvSpPr>
        <p:spPr>
          <a:xfrm>
            <a:off x="8891588" y="1416939"/>
            <a:ext cx="2892425" cy="936625"/>
          </a:xfrm>
        </p:spPr>
        <p:txBody>
          <a:bodyPr/>
          <a:lstStyle>
            <a:lvl1pPr marL="0" indent="0">
              <a:buNone/>
              <a:defRPr lang="en-NZ" sz="1800" b="1" kern="1200" dirty="0">
                <a:solidFill>
                  <a:srgbClr val="A93D1B"/>
                </a:solidFill>
                <a:latin typeface="+mn-lt"/>
                <a:ea typeface="+mn-ea"/>
                <a:cs typeface="+mn-cs"/>
              </a:defRPr>
            </a:lvl1pPr>
          </a:lstStyle>
          <a:p>
            <a:pPr lvl="0"/>
            <a:r>
              <a:rPr lang="en-US"/>
              <a:t>[Action Point, Question </a:t>
            </a:r>
            <a:r>
              <a:rPr lang="en-US" err="1"/>
              <a:t>etc</a:t>
            </a:r>
            <a:r>
              <a:rPr lang="en-US"/>
              <a:t>, write answers below]</a:t>
            </a:r>
            <a:endParaRPr lang="en-NZ"/>
          </a:p>
        </p:txBody>
      </p:sp>
      <p:sp>
        <p:nvSpPr>
          <p:cNvPr id="20" name="Title Placeholder 1">
            <a:extLst>
              <a:ext uri="{FF2B5EF4-FFF2-40B4-BE49-F238E27FC236}">
                <a16:creationId xmlns:a16="http://schemas.microsoft.com/office/drawing/2014/main" id="{BEAA938D-A8F3-4E65-9835-72F6A6F1AF9F}"/>
              </a:ext>
            </a:extLst>
          </p:cNvPr>
          <p:cNvSpPr>
            <a:spLocks noGrp="1"/>
          </p:cNvSpPr>
          <p:nvPr>
            <p:ph type="title" hasCustomPrompt="1"/>
          </p:nvPr>
        </p:nvSpPr>
        <p:spPr bwMode="auto">
          <a:xfrm>
            <a:off x="191345" y="183260"/>
            <a:ext cx="8074004" cy="7143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lvl1pPr>
          </a:lstStyle>
          <a:p>
            <a:pPr lvl="0"/>
            <a:r>
              <a:rPr lang="en-US"/>
              <a:t>[Calibri 32pt]</a:t>
            </a:r>
            <a:endParaRPr lang="en-NZ"/>
          </a:p>
        </p:txBody>
      </p:sp>
      <p:sp>
        <p:nvSpPr>
          <p:cNvPr id="18" name="Text Placeholder 11">
            <a:extLst>
              <a:ext uri="{FF2B5EF4-FFF2-40B4-BE49-F238E27FC236}">
                <a16:creationId xmlns:a16="http://schemas.microsoft.com/office/drawing/2014/main" id="{3CC15F0D-1503-491D-BE2D-438B3F7CB16C}"/>
              </a:ext>
            </a:extLst>
          </p:cNvPr>
          <p:cNvSpPr>
            <a:spLocks noGrp="1"/>
          </p:cNvSpPr>
          <p:nvPr>
            <p:ph type="body" sz="quarter" idx="11" hasCustomPrompt="1"/>
          </p:nvPr>
        </p:nvSpPr>
        <p:spPr>
          <a:xfrm>
            <a:off x="666750" y="1468321"/>
            <a:ext cx="7157442" cy="4264935"/>
          </a:xfrm>
        </p:spPr>
        <p:txBody>
          <a:bodyPr/>
          <a:lstStyle/>
          <a:p>
            <a:pPr lvl="0"/>
            <a:r>
              <a:rPr lang="en-US"/>
              <a:t>[Calibri 24pt, Teal] - decrease down to 18pt if needed, no smaller</a:t>
            </a:r>
          </a:p>
        </p:txBody>
      </p:sp>
    </p:spTree>
    <p:extLst>
      <p:ext uri="{BB962C8B-B14F-4D97-AF65-F5344CB8AC3E}">
        <p14:creationId xmlns:p14="http://schemas.microsoft.com/office/powerpoint/2010/main" val="3539216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L - Action Gree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FBED73-0EEA-4CB7-9BBD-E9FA86D83849}"/>
              </a:ext>
            </a:extLst>
          </p:cNvPr>
          <p:cNvSpPr/>
          <p:nvPr userDrawn="1"/>
        </p:nvSpPr>
        <p:spPr>
          <a:xfrm>
            <a:off x="8564960" y="964186"/>
            <a:ext cx="3634287" cy="5561158"/>
          </a:xfrm>
          <a:prstGeom prst="rect">
            <a:avLst/>
          </a:prstGeom>
          <a:solidFill>
            <a:srgbClr val="35A37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NZ">
              <a:solidFill>
                <a:srgbClr val="C00000"/>
              </a:solidFill>
            </a:endParaRPr>
          </a:p>
        </p:txBody>
      </p:sp>
      <p:sp>
        <p:nvSpPr>
          <p:cNvPr id="17" name="Text Placeholder 16">
            <a:extLst>
              <a:ext uri="{FF2B5EF4-FFF2-40B4-BE49-F238E27FC236}">
                <a16:creationId xmlns:a16="http://schemas.microsoft.com/office/drawing/2014/main" id="{9BE2D538-CB92-4D98-97E3-6F9ED3B990F9}"/>
              </a:ext>
            </a:extLst>
          </p:cNvPr>
          <p:cNvSpPr>
            <a:spLocks noGrp="1"/>
          </p:cNvSpPr>
          <p:nvPr>
            <p:ph type="body" sz="quarter" idx="10" hasCustomPrompt="1"/>
          </p:nvPr>
        </p:nvSpPr>
        <p:spPr>
          <a:xfrm>
            <a:off x="8891588" y="1416939"/>
            <a:ext cx="2892425" cy="936625"/>
          </a:xfrm>
        </p:spPr>
        <p:txBody>
          <a:bodyPr/>
          <a:lstStyle>
            <a:lvl1pPr marL="0" indent="0">
              <a:buNone/>
              <a:defRPr lang="en-NZ" sz="1800" b="1" kern="1200" dirty="0">
                <a:solidFill>
                  <a:srgbClr val="20664A"/>
                </a:solidFill>
                <a:latin typeface="+mn-lt"/>
                <a:ea typeface="+mn-ea"/>
                <a:cs typeface="+mn-cs"/>
              </a:defRPr>
            </a:lvl1pPr>
          </a:lstStyle>
          <a:p>
            <a:pPr lvl="0"/>
            <a:r>
              <a:rPr lang="en-US"/>
              <a:t>[Action Point, Question </a:t>
            </a:r>
            <a:r>
              <a:rPr lang="en-US" err="1"/>
              <a:t>etc</a:t>
            </a:r>
            <a:r>
              <a:rPr lang="en-US"/>
              <a:t>, write answers below]</a:t>
            </a:r>
            <a:endParaRPr lang="en-NZ"/>
          </a:p>
        </p:txBody>
      </p:sp>
      <p:sp>
        <p:nvSpPr>
          <p:cNvPr id="20" name="Title Placeholder 1">
            <a:extLst>
              <a:ext uri="{FF2B5EF4-FFF2-40B4-BE49-F238E27FC236}">
                <a16:creationId xmlns:a16="http://schemas.microsoft.com/office/drawing/2014/main" id="{BEAA938D-A8F3-4E65-9835-72F6A6F1AF9F}"/>
              </a:ext>
            </a:extLst>
          </p:cNvPr>
          <p:cNvSpPr>
            <a:spLocks noGrp="1"/>
          </p:cNvSpPr>
          <p:nvPr>
            <p:ph type="title" hasCustomPrompt="1"/>
          </p:nvPr>
        </p:nvSpPr>
        <p:spPr bwMode="auto">
          <a:xfrm>
            <a:off x="191345" y="183260"/>
            <a:ext cx="8074004" cy="7143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a:lvl1pPr>
          </a:lstStyle>
          <a:p>
            <a:pPr lvl="0"/>
            <a:r>
              <a:rPr lang="en-US"/>
              <a:t>[Calibri 32pt]</a:t>
            </a:r>
            <a:endParaRPr lang="en-NZ"/>
          </a:p>
        </p:txBody>
      </p:sp>
      <p:sp>
        <p:nvSpPr>
          <p:cNvPr id="18" name="Text Placeholder 11">
            <a:extLst>
              <a:ext uri="{FF2B5EF4-FFF2-40B4-BE49-F238E27FC236}">
                <a16:creationId xmlns:a16="http://schemas.microsoft.com/office/drawing/2014/main" id="{93B36E91-7A13-4192-9B9E-5D29FAEE2D69}"/>
              </a:ext>
            </a:extLst>
          </p:cNvPr>
          <p:cNvSpPr>
            <a:spLocks noGrp="1"/>
          </p:cNvSpPr>
          <p:nvPr>
            <p:ph type="body" sz="quarter" idx="11" hasCustomPrompt="1"/>
          </p:nvPr>
        </p:nvSpPr>
        <p:spPr>
          <a:xfrm>
            <a:off x="666750" y="1468321"/>
            <a:ext cx="7157442" cy="4264935"/>
          </a:xfrm>
        </p:spPr>
        <p:txBody>
          <a:bodyPr/>
          <a:lstStyle/>
          <a:p>
            <a:pPr lvl="0"/>
            <a:r>
              <a:rPr lang="en-US"/>
              <a:t>[Calibri 24pt, Teal] - decrease down to 18pt if needed, no smaller</a:t>
            </a:r>
          </a:p>
        </p:txBody>
      </p:sp>
    </p:spTree>
    <p:extLst>
      <p:ext uri="{BB962C8B-B14F-4D97-AF65-F5344CB8AC3E}">
        <p14:creationId xmlns:p14="http://schemas.microsoft.com/office/powerpoint/2010/main" val="4018632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L - Title Page">
    <p:spTree>
      <p:nvGrpSpPr>
        <p:cNvPr id="1" name=""/>
        <p:cNvGrpSpPr/>
        <p:nvPr/>
      </p:nvGrpSpPr>
      <p:grpSpPr>
        <a:xfrm>
          <a:off x="0" y="0"/>
          <a:ext cx="0" cy="0"/>
          <a:chOff x="0" y="0"/>
          <a:chExt cx="0" cy="0"/>
        </a:xfrm>
      </p:grpSpPr>
      <p:sp>
        <p:nvSpPr>
          <p:cNvPr id="4" name="Rectangle: Rounded Corners 2">
            <a:extLst>
              <a:ext uri="{FF2B5EF4-FFF2-40B4-BE49-F238E27FC236}">
                <a16:creationId xmlns:a16="http://schemas.microsoft.com/office/drawing/2014/main" id="{3EFAF959-6942-433C-842B-22B64E73EB01}"/>
              </a:ext>
            </a:extLst>
          </p:cNvPr>
          <p:cNvSpPr/>
          <p:nvPr userDrawn="1"/>
        </p:nvSpPr>
        <p:spPr>
          <a:xfrm rot="12974302">
            <a:off x="-1589012" y="-939628"/>
            <a:ext cx="8350214" cy="8732682"/>
          </a:xfrm>
          <a:custGeom>
            <a:avLst/>
            <a:gdLst>
              <a:gd name="connsiteX0" fmla="*/ 0 w 10310997"/>
              <a:gd name="connsiteY0" fmla="*/ 790307 h 4741746"/>
              <a:gd name="connsiteX1" fmla="*/ 790307 w 10310997"/>
              <a:gd name="connsiteY1" fmla="*/ 0 h 4741746"/>
              <a:gd name="connsiteX2" fmla="*/ 9520690 w 10310997"/>
              <a:gd name="connsiteY2" fmla="*/ 0 h 4741746"/>
              <a:gd name="connsiteX3" fmla="*/ 10310997 w 10310997"/>
              <a:gd name="connsiteY3" fmla="*/ 790307 h 4741746"/>
              <a:gd name="connsiteX4" fmla="*/ 10310997 w 10310997"/>
              <a:gd name="connsiteY4" fmla="*/ 3951439 h 4741746"/>
              <a:gd name="connsiteX5" fmla="*/ 9520690 w 10310997"/>
              <a:gd name="connsiteY5" fmla="*/ 4741746 h 4741746"/>
              <a:gd name="connsiteX6" fmla="*/ 790307 w 10310997"/>
              <a:gd name="connsiteY6" fmla="*/ 4741746 h 4741746"/>
              <a:gd name="connsiteX7" fmla="*/ 0 w 10310997"/>
              <a:gd name="connsiteY7" fmla="*/ 3951439 h 4741746"/>
              <a:gd name="connsiteX8" fmla="*/ 0 w 10310997"/>
              <a:gd name="connsiteY8" fmla="*/ 790307 h 4741746"/>
              <a:gd name="connsiteX0" fmla="*/ 0 w 10310997"/>
              <a:gd name="connsiteY0" fmla="*/ 790307 h 5851283"/>
              <a:gd name="connsiteX1" fmla="*/ 790307 w 10310997"/>
              <a:gd name="connsiteY1" fmla="*/ 0 h 5851283"/>
              <a:gd name="connsiteX2" fmla="*/ 9520690 w 10310997"/>
              <a:gd name="connsiteY2" fmla="*/ 0 h 5851283"/>
              <a:gd name="connsiteX3" fmla="*/ 10310997 w 10310997"/>
              <a:gd name="connsiteY3" fmla="*/ 790307 h 5851283"/>
              <a:gd name="connsiteX4" fmla="*/ 10310997 w 10310997"/>
              <a:gd name="connsiteY4" fmla="*/ 3951439 h 5851283"/>
              <a:gd name="connsiteX5" fmla="*/ 5765990 w 10310997"/>
              <a:gd name="connsiteY5" fmla="*/ 5851283 h 5851283"/>
              <a:gd name="connsiteX6" fmla="*/ 790307 w 10310997"/>
              <a:gd name="connsiteY6" fmla="*/ 4741746 h 5851283"/>
              <a:gd name="connsiteX7" fmla="*/ 0 w 10310997"/>
              <a:gd name="connsiteY7" fmla="*/ 3951439 h 5851283"/>
              <a:gd name="connsiteX8" fmla="*/ 0 w 10310997"/>
              <a:gd name="connsiteY8" fmla="*/ 790307 h 5851283"/>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790307 w 10310997"/>
              <a:gd name="connsiteY6" fmla="*/ 4741746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88709 w 10310997"/>
              <a:gd name="connsiteY6" fmla="*/ 4730543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88709 w 10310997"/>
              <a:gd name="connsiteY6" fmla="*/ 4730543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10310997 w 10310997"/>
              <a:gd name="connsiteY4" fmla="*/ 395143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9520690 w 10310997"/>
              <a:gd name="connsiteY2" fmla="*/ 0 h 5867431"/>
              <a:gd name="connsiteX3" fmla="*/ 10310997 w 10310997"/>
              <a:gd name="connsiteY3" fmla="*/ 790307 h 5867431"/>
              <a:gd name="connsiteX4" fmla="*/ 4646975 w 10310997"/>
              <a:gd name="connsiteY4" fmla="*/ 446365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10310997"/>
              <a:gd name="connsiteY0" fmla="*/ 790307 h 5867431"/>
              <a:gd name="connsiteX1" fmla="*/ 790307 w 10310997"/>
              <a:gd name="connsiteY1" fmla="*/ 0 h 5867431"/>
              <a:gd name="connsiteX2" fmla="*/ 3773282 w 10310997"/>
              <a:gd name="connsiteY2" fmla="*/ 271257 h 5867431"/>
              <a:gd name="connsiteX3" fmla="*/ 10310997 w 10310997"/>
              <a:gd name="connsiteY3" fmla="*/ 790307 h 5867431"/>
              <a:gd name="connsiteX4" fmla="*/ 4646975 w 10310997"/>
              <a:gd name="connsiteY4" fmla="*/ 4463659 h 5867431"/>
              <a:gd name="connsiteX5" fmla="*/ 4743001 w 10310997"/>
              <a:gd name="connsiteY5" fmla="*/ 5867431 h 5867431"/>
              <a:gd name="connsiteX6" fmla="*/ 625325 w 10310997"/>
              <a:gd name="connsiteY6" fmla="*/ 4731465 h 5867431"/>
              <a:gd name="connsiteX7" fmla="*/ 0 w 10310997"/>
              <a:gd name="connsiteY7" fmla="*/ 3951439 h 5867431"/>
              <a:gd name="connsiteX8" fmla="*/ 0 w 10310997"/>
              <a:gd name="connsiteY8" fmla="*/ 790307 h 5867431"/>
              <a:gd name="connsiteX0" fmla="*/ 0 w 4914881"/>
              <a:gd name="connsiteY0" fmla="*/ 790307 h 5867431"/>
              <a:gd name="connsiteX1" fmla="*/ 790307 w 4914881"/>
              <a:gd name="connsiteY1" fmla="*/ 0 h 5867431"/>
              <a:gd name="connsiteX2" fmla="*/ 3773282 w 4914881"/>
              <a:gd name="connsiteY2" fmla="*/ 271257 h 5867431"/>
              <a:gd name="connsiteX3" fmla="*/ 4324891 w 4914881"/>
              <a:gd name="connsiteY3" fmla="*/ 1562065 h 5867431"/>
              <a:gd name="connsiteX4" fmla="*/ 4646975 w 4914881"/>
              <a:gd name="connsiteY4" fmla="*/ 4463659 h 5867431"/>
              <a:gd name="connsiteX5" fmla="*/ 4743001 w 4914881"/>
              <a:gd name="connsiteY5" fmla="*/ 5867431 h 5867431"/>
              <a:gd name="connsiteX6" fmla="*/ 625325 w 4914881"/>
              <a:gd name="connsiteY6" fmla="*/ 4731465 h 5867431"/>
              <a:gd name="connsiteX7" fmla="*/ 0 w 4914881"/>
              <a:gd name="connsiteY7" fmla="*/ 3951439 h 5867431"/>
              <a:gd name="connsiteX8" fmla="*/ 0 w 4914881"/>
              <a:gd name="connsiteY8" fmla="*/ 790307 h 5867431"/>
              <a:gd name="connsiteX0" fmla="*/ 0 w 4914881"/>
              <a:gd name="connsiteY0" fmla="*/ 519050 h 5596174"/>
              <a:gd name="connsiteX1" fmla="*/ 1135551 w 4914881"/>
              <a:gd name="connsiteY1" fmla="*/ 364028 h 5596174"/>
              <a:gd name="connsiteX2" fmla="*/ 3773282 w 4914881"/>
              <a:gd name="connsiteY2" fmla="*/ 0 h 5596174"/>
              <a:gd name="connsiteX3" fmla="*/ 4324891 w 4914881"/>
              <a:gd name="connsiteY3" fmla="*/ 1290808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4881"/>
              <a:gd name="connsiteY0" fmla="*/ 519050 h 5596174"/>
              <a:gd name="connsiteX1" fmla="*/ 1135551 w 4914881"/>
              <a:gd name="connsiteY1" fmla="*/ 364028 h 5596174"/>
              <a:gd name="connsiteX2" fmla="*/ 3773282 w 4914881"/>
              <a:gd name="connsiteY2" fmla="*/ 0 h 5596174"/>
              <a:gd name="connsiteX3" fmla="*/ 4324891 w 4914881"/>
              <a:gd name="connsiteY3" fmla="*/ 1290808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4881"/>
              <a:gd name="connsiteY0" fmla="*/ 519050 h 5596174"/>
              <a:gd name="connsiteX1" fmla="*/ 1135551 w 4914881"/>
              <a:gd name="connsiteY1" fmla="*/ 364028 h 5596174"/>
              <a:gd name="connsiteX2" fmla="*/ 3773282 w 4914881"/>
              <a:gd name="connsiteY2" fmla="*/ 0 h 5596174"/>
              <a:gd name="connsiteX3" fmla="*/ 4086749 w 4914881"/>
              <a:gd name="connsiteY3" fmla="*/ 1219463 h 5596174"/>
              <a:gd name="connsiteX4" fmla="*/ 4646975 w 4914881"/>
              <a:gd name="connsiteY4" fmla="*/ 4192402 h 5596174"/>
              <a:gd name="connsiteX5" fmla="*/ 4743001 w 4914881"/>
              <a:gd name="connsiteY5" fmla="*/ 5596174 h 5596174"/>
              <a:gd name="connsiteX6" fmla="*/ 625325 w 4914881"/>
              <a:gd name="connsiteY6" fmla="*/ 4460208 h 5596174"/>
              <a:gd name="connsiteX7" fmla="*/ 0 w 4914881"/>
              <a:gd name="connsiteY7" fmla="*/ 3680182 h 5596174"/>
              <a:gd name="connsiteX8" fmla="*/ 0 w 4914881"/>
              <a:gd name="connsiteY8" fmla="*/ 519050 h 5596174"/>
              <a:gd name="connsiteX0" fmla="*/ 0 w 4918176"/>
              <a:gd name="connsiteY0" fmla="*/ 728307 h 5596174"/>
              <a:gd name="connsiteX1" fmla="*/ 1138846 w 4918176"/>
              <a:gd name="connsiteY1" fmla="*/ 364028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0 w 4918176"/>
              <a:gd name="connsiteY0" fmla="*/ 728307 h 5596174"/>
              <a:gd name="connsiteX1" fmla="*/ 1375117 w 4918176"/>
              <a:gd name="connsiteY1" fmla="*/ 481045 h 5596174"/>
              <a:gd name="connsiteX2" fmla="*/ 3776577 w 4918176"/>
              <a:gd name="connsiteY2" fmla="*/ 0 h 5596174"/>
              <a:gd name="connsiteX3" fmla="*/ 4090044 w 4918176"/>
              <a:gd name="connsiteY3" fmla="*/ 1219463 h 5596174"/>
              <a:gd name="connsiteX4" fmla="*/ 4650270 w 4918176"/>
              <a:gd name="connsiteY4" fmla="*/ 4192402 h 5596174"/>
              <a:gd name="connsiteX5" fmla="*/ 4746296 w 4918176"/>
              <a:gd name="connsiteY5" fmla="*/ 5596174 h 5596174"/>
              <a:gd name="connsiteX6" fmla="*/ 628620 w 4918176"/>
              <a:gd name="connsiteY6" fmla="*/ 4460208 h 5596174"/>
              <a:gd name="connsiteX7" fmla="*/ 3295 w 4918176"/>
              <a:gd name="connsiteY7" fmla="*/ 3680182 h 5596174"/>
              <a:gd name="connsiteX8" fmla="*/ 0 w 4918176"/>
              <a:gd name="connsiteY8" fmla="*/ 728307 h 5596174"/>
              <a:gd name="connsiteX0" fmla="*/ 7049 w 4914973"/>
              <a:gd name="connsiteY0" fmla="*/ 735766 h 5596174"/>
              <a:gd name="connsiteX1" fmla="*/ 1371914 w 4914973"/>
              <a:gd name="connsiteY1" fmla="*/ 481045 h 5596174"/>
              <a:gd name="connsiteX2" fmla="*/ 3773374 w 4914973"/>
              <a:gd name="connsiteY2" fmla="*/ 0 h 5596174"/>
              <a:gd name="connsiteX3" fmla="*/ 4086841 w 4914973"/>
              <a:gd name="connsiteY3" fmla="*/ 1219463 h 5596174"/>
              <a:gd name="connsiteX4" fmla="*/ 4647067 w 4914973"/>
              <a:gd name="connsiteY4" fmla="*/ 4192402 h 5596174"/>
              <a:gd name="connsiteX5" fmla="*/ 4743093 w 4914973"/>
              <a:gd name="connsiteY5" fmla="*/ 5596174 h 5596174"/>
              <a:gd name="connsiteX6" fmla="*/ 625417 w 4914973"/>
              <a:gd name="connsiteY6" fmla="*/ 4460208 h 5596174"/>
              <a:gd name="connsiteX7" fmla="*/ 92 w 4914973"/>
              <a:gd name="connsiteY7" fmla="*/ 3680182 h 5596174"/>
              <a:gd name="connsiteX8" fmla="*/ 7049 w 4914973"/>
              <a:gd name="connsiteY8" fmla="*/ 735766 h 5596174"/>
              <a:gd name="connsiteX0" fmla="*/ 7049 w 4914973"/>
              <a:gd name="connsiteY0" fmla="*/ 684478 h 5544886"/>
              <a:gd name="connsiteX1" fmla="*/ 1371914 w 4914973"/>
              <a:gd name="connsiteY1" fmla="*/ 429757 h 5544886"/>
              <a:gd name="connsiteX2" fmla="*/ 3908522 w 4914973"/>
              <a:gd name="connsiteY2" fmla="*/ 0 h 5544886"/>
              <a:gd name="connsiteX3" fmla="*/ 4086841 w 4914973"/>
              <a:gd name="connsiteY3" fmla="*/ 1168175 h 5544886"/>
              <a:gd name="connsiteX4" fmla="*/ 4647067 w 4914973"/>
              <a:gd name="connsiteY4" fmla="*/ 4141114 h 5544886"/>
              <a:gd name="connsiteX5" fmla="*/ 4743093 w 4914973"/>
              <a:gd name="connsiteY5" fmla="*/ 5544886 h 5544886"/>
              <a:gd name="connsiteX6" fmla="*/ 625417 w 4914973"/>
              <a:gd name="connsiteY6" fmla="*/ 4408920 h 5544886"/>
              <a:gd name="connsiteX7" fmla="*/ 92 w 4914973"/>
              <a:gd name="connsiteY7" fmla="*/ 3628894 h 5544886"/>
              <a:gd name="connsiteX8" fmla="*/ 7049 w 4914973"/>
              <a:gd name="connsiteY8" fmla="*/ 684478 h 5544886"/>
              <a:gd name="connsiteX0" fmla="*/ 7049 w 4914973"/>
              <a:gd name="connsiteY0" fmla="*/ 684478 h 5544886"/>
              <a:gd name="connsiteX1" fmla="*/ 1371914 w 4914973"/>
              <a:gd name="connsiteY1" fmla="*/ 429757 h 5544886"/>
              <a:gd name="connsiteX2" fmla="*/ 3908522 w 4914973"/>
              <a:gd name="connsiteY2" fmla="*/ 0 h 5544886"/>
              <a:gd name="connsiteX3" fmla="*/ 4086841 w 4914973"/>
              <a:gd name="connsiteY3" fmla="*/ 1168175 h 5544886"/>
              <a:gd name="connsiteX4" fmla="*/ 4647067 w 4914973"/>
              <a:gd name="connsiteY4" fmla="*/ 4141114 h 5544886"/>
              <a:gd name="connsiteX5" fmla="*/ 4743093 w 4914973"/>
              <a:gd name="connsiteY5" fmla="*/ 5544886 h 5544886"/>
              <a:gd name="connsiteX6" fmla="*/ 625417 w 4914973"/>
              <a:gd name="connsiteY6" fmla="*/ 4408920 h 5544886"/>
              <a:gd name="connsiteX7" fmla="*/ 92 w 4914973"/>
              <a:gd name="connsiteY7" fmla="*/ 3628894 h 5544886"/>
              <a:gd name="connsiteX8" fmla="*/ 7049 w 4914973"/>
              <a:gd name="connsiteY8" fmla="*/ 684478 h 5544886"/>
              <a:gd name="connsiteX0" fmla="*/ 7049 w 4743093"/>
              <a:gd name="connsiteY0" fmla="*/ 684478 h 5544886"/>
              <a:gd name="connsiteX1" fmla="*/ 1371914 w 4743093"/>
              <a:gd name="connsiteY1" fmla="*/ 429757 h 5544886"/>
              <a:gd name="connsiteX2" fmla="*/ 3908522 w 4743093"/>
              <a:gd name="connsiteY2" fmla="*/ 0 h 5544886"/>
              <a:gd name="connsiteX3" fmla="*/ 4086841 w 4743093"/>
              <a:gd name="connsiteY3" fmla="*/ 1168175 h 5544886"/>
              <a:gd name="connsiteX4" fmla="*/ 4647067 w 4743093"/>
              <a:gd name="connsiteY4" fmla="*/ 4141114 h 5544886"/>
              <a:gd name="connsiteX5" fmla="*/ 4743093 w 4743093"/>
              <a:gd name="connsiteY5" fmla="*/ 5544886 h 5544886"/>
              <a:gd name="connsiteX6" fmla="*/ 625417 w 4743093"/>
              <a:gd name="connsiteY6" fmla="*/ 4408920 h 5544886"/>
              <a:gd name="connsiteX7" fmla="*/ 92 w 4743093"/>
              <a:gd name="connsiteY7" fmla="*/ 3628894 h 5544886"/>
              <a:gd name="connsiteX8" fmla="*/ 7049 w 4743093"/>
              <a:gd name="connsiteY8" fmla="*/ 684478 h 554488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647067 w 4801811"/>
              <a:gd name="connsiteY4" fmla="*/ 4141114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086841 w 4801811"/>
              <a:gd name="connsiteY3" fmla="*/ 116817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7049 w 4801811"/>
              <a:gd name="connsiteY0" fmla="*/ 684478 h 5571926"/>
              <a:gd name="connsiteX1" fmla="*/ 1371914 w 4801811"/>
              <a:gd name="connsiteY1" fmla="*/ 429757 h 5571926"/>
              <a:gd name="connsiteX2" fmla="*/ 3908522 w 4801811"/>
              <a:gd name="connsiteY2" fmla="*/ 0 h 5571926"/>
              <a:gd name="connsiteX3" fmla="*/ 4103155 w 4801811"/>
              <a:gd name="connsiteY3" fmla="*/ 1156525 h 5571926"/>
              <a:gd name="connsiteX4" fmla="*/ 4585080 w 4801811"/>
              <a:gd name="connsiteY4" fmla="*/ 4150891 h 5571926"/>
              <a:gd name="connsiteX5" fmla="*/ 4801811 w 4801811"/>
              <a:gd name="connsiteY5" fmla="*/ 5571926 h 5571926"/>
              <a:gd name="connsiteX6" fmla="*/ 625417 w 4801811"/>
              <a:gd name="connsiteY6" fmla="*/ 4408920 h 5571926"/>
              <a:gd name="connsiteX7" fmla="*/ 92 w 4801811"/>
              <a:gd name="connsiteY7" fmla="*/ 3628894 h 5571926"/>
              <a:gd name="connsiteX8" fmla="*/ 7049 w 4801811"/>
              <a:gd name="connsiteY8" fmla="*/ 684478 h 5571926"/>
              <a:gd name="connsiteX0" fmla="*/ 0 w 4806411"/>
              <a:gd name="connsiteY0" fmla="*/ 668165 h 5571926"/>
              <a:gd name="connsiteX1" fmla="*/ 1376514 w 4806411"/>
              <a:gd name="connsiteY1" fmla="*/ 429757 h 5571926"/>
              <a:gd name="connsiteX2" fmla="*/ 3913122 w 4806411"/>
              <a:gd name="connsiteY2" fmla="*/ 0 h 5571926"/>
              <a:gd name="connsiteX3" fmla="*/ 4107755 w 4806411"/>
              <a:gd name="connsiteY3" fmla="*/ 1156525 h 5571926"/>
              <a:gd name="connsiteX4" fmla="*/ 4589680 w 4806411"/>
              <a:gd name="connsiteY4" fmla="*/ 4150891 h 5571926"/>
              <a:gd name="connsiteX5" fmla="*/ 4806411 w 4806411"/>
              <a:gd name="connsiteY5" fmla="*/ 5571926 h 5571926"/>
              <a:gd name="connsiteX6" fmla="*/ 630017 w 4806411"/>
              <a:gd name="connsiteY6" fmla="*/ 4408920 h 5571926"/>
              <a:gd name="connsiteX7" fmla="*/ 4692 w 4806411"/>
              <a:gd name="connsiteY7" fmla="*/ 3628894 h 5571926"/>
              <a:gd name="connsiteX8" fmla="*/ 0 w 4806411"/>
              <a:gd name="connsiteY8" fmla="*/ 668165 h 5571926"/>
              <a:gd name="connsiteX0" fmla="*/ 0 w 4806411"/>
              <a:gd name="connsiteY0" fmla="*/ 668165 h 5571926"/>
              <a:gd name="connsiteX1" fmla="*/ 1376514 w 4806411"/>
              <a:gd name="connsiteY1" fmla="*/ 429757 h 5571926"/>
              <a:gd name="connsiteX2" fmla="*/ 3913122 w 4806411"/>
              <a:gd name="connsiteY2" fmla="*/ 0 h 5571926"/>
              <a:gd name="connsiteX3" fmla="*/ 4107755 w 4806411"/>
              <a:gd name="connsiteY3" fmla="*/ 1156525 h 5571926"/>
              <a:gd name="connsiteX4" fmla="*/ 4589680 w 4806411"/>
              <a:gd name="connsiteY4" fmla="*/ 4150891 h 5571926"/>
              <a:gd name="connsiteX5" fmla="*/ 4806411 w 4806411"/>
              <a:gd name="connsiteY5" fmla="*/ 5571926 h 5571926"/>
              <a:gd name="connsiteX6" fmla="*/ 630017 w 4806411"/>
              <a:gd name="connsiteY6" fmla="*/ 4408920 h 5571926"/>
              <a:gd name="connsiteX7" fmla="*/ 4692 w 4806411"/>
              <a:gd name="connsiteY7" fmla="*/ 3628894 h 5571926"/>
              <a:gd name="connsiteX8" fmla="*/ 0 w 4806411"/>
              <a:gd name="connsiteY8" fmla="*/ 668165 h 5571926"/>
              <a:gd name="connsiteX0" fmla="*/ 0 w 4811997"/>
              <a:gd name="connsiteY0" fmla="*/ 632745 h 5571926"/>
              <a:gd name="connsiteX1" fmla="*/ 1382100 w 4811997"/>
              <a:gd name="connsiteY1" fmla="*/ 429757 h 5571926"/>
              <a:gd name="connsiteX2" fmla="*/ 3918708 w 4811997"/>
              <a:gd name="connsiteY2" fmla="*/ 0 h 5571926"/>
              <a:gd name="connsiteX3" fmla="*/ 4113341 w 4811997"/>
              <a:gd name="connsiteY3" fmla="*/ 1156525 h 5571926"/>
              <a:gd name="connsiteX4" fmla="*/ 4595266 w 4811997"/>
              <a:gd name="connsiteY4" fmla="*/ 4150891 h 5571926"/>
              <a:gd name="connsiteX5" fmla="*/ 4811997 w 4811997"/>
              <a:gd name="connsiteY5" fmla="*/ 5571926 h 5571926"/>
              <a:gd name="connsiteX6" fmla="*/ 635603 w 4811997"/>
              <a:gd name="connsiteY6" fmla="*/ 4408920 h 5571926"/>
              <a:gd name="connsiteX7" fmla="*/ 10278 w 4811997"/>
              <a:gd name="connsiteY7" fmla="*/ 3628894 h 5571926"/>
              <a:gd name="connsiteX8" fmla="*/ 0 w 4811997"/>
              <a:gd name="connsiteY8" fmla="*/ 632745 h 5571926"/>
              <a:gd name="connsiteX0" fmla="*/ 0 w 4815148"/>
              <a:gd name="connsiteY0" fmla="*/ 970 h 5852162"/>
              <a:gd name="connsiteX1" fmla="*/ 1385251 w 4815148"/>
              <a:gd name="connsiteY1" fmla="*/ 709993 h 5852162"/>
              <a:gd name="connsiteX2" fmla="*/ 3921859 w 4815148"/>
              <a:gd name="connsiteY2" fmla="*/ 280236 h 5852162"/>
              <a:gd name="connsiteX3" fmla="*/ 4116492 w 4815148"/>
              <a:gd name="connsiteY3" fmla="*/ 1436761 h 5852162"/>
              <a:gd name="connsiteX4" fmla="*/ 4598417 w 4815148"/>
              <a:gd name="connsiteY4" fmla="*/ 4431127 h 5852162"/>
              <a:gd name="connsiteX5" fmla="*/ 4815148 w 4815148"/>
              <a:gd name="connsiteY5" fmla="*/ 5852162 h 5852162"/>
              <a:gd name="connsiteX6" fmla="*/ 638754 w 4815148"/>
              <a:gd name="connsiteY6" fmla="*/ 4689156 h 5852162"/>
              <a:gd name="connsiteX7" fmla="*/ 13429 w 4815148"/>
              <a:gd name="connsiteY7" fmla="*/ 3909130 h 5852162"/>
              <a:gd name="connsiteX8" fmla="*/ 0 w 4815148"/>
              <a:gd name="connsiteY8" fmla="*/ 970 h 5852162"/>
              <a:gd name="connsiteX0" fmla="*/ 0 w 5251381"/>
              <a:gd name="connsiteY0" fmla="*/ 970 h 5985157"/>
              <a:gd name="connsiteX1" fmla="*/ 1385251 w 5251381"/>
              <a:gd name="connsiteY1" fmla="*/ 709993 h 5985157"/>
              <a:gd name="connsiteX2" fmla="*/ 3921859 w 5251381"/>
              <a:gd name="connsiteY2" fmla="*/ 280236 h 5985157"/>
              <a:gd name="connsiteX3" fmla="*/ 4116492 w 5251381"/>
              <a:gd name="connsiteY3" fmla="*/ 1436761 h 5985157"/>
              <a:gd name="connsiteX4" fmla="*/ 4598417 w 5251381"/>
              <a:gd name="connsiteY4" fmla="*/ 4431127 h 5985157"/>
              <a:gd name="connsiteX5" fmla="*/ 5251381 w 5251381"/>
              <a:gd name="connsiteY5" fmla="*/ 5985157 h 5985157"/>
              <a:gd name="connsiteX6" fmla="*/ 638754 w 5251381"/>
              <a:gd name="connsiteY6" fmla="*/ 4689156 h 5985157"/>
              <a:gd name="connsiteX7" fmla="*/ 13429 w 5251381"/>
              <a:gd name="connsiteY7" fmla="*/ 3909130 h 5985157"/>
              <a:gd name="connsiteX8" fmla="*/ 0 w 5251381"/>
              <a:gd name="connsiteY8" fmla="*/ 970 h 5985157"/>
              <a:gd name="connsiteX0" fmla="*/ 0 w 7142000"/>
              <a:gd name="connsiteY0" fmla="*/ 970 h 5985157"/>
              <a:gd name="connsiteX1" fmla="*/ 1385251 w 7142000"/>
              <a:gd name="connsiteY1" fmla="*/ 709993 h 5985157"/>
              <a:gd name="connsiteX2" fmla="*/ 3921859 w 7142000"/>
              <a:gd name="connsiteY2" fmla="*/ 280236 h 5985157"/>
              <a:gd name="connsiteX3" fmla="*/ 4116492 w 7142000"/>
              <a:gd name="connsiteY3" fmla="*/ 1436761 h 5985157"/>
              <a:gd name="connsiteX4" fmla="*/ 7140180 w 7142000"/>
              <a:gd name="connsiteY4" fmla="*/ 5468680 h 5985157"/>
              <a:gd name="connsiteX5" fmla="*/ 5251381 w 7142000"/>
              <a:gd name="connsiteY5" fmla="*/ 5985157 h 5985157"/>
              <a:gd name="connsiteX6" fmla="*/ 638754 w 7142000"/>
              <a:gd name="connsiteY6" fmla="*/ 4689156 h 5985157"/>
              <a:gd name="connsiteX7" fmla="*/ 13429 w 7142000"/>
              <a:gd name="connsiteY7" fmla="*/ 3909130 h 5985157"/>
              <a:gd name="connsiteX8" fmla="*/ 0 w 7142000"/>
              <a:gd name="connsiteY8" fmla="*/ 970 h 5985157"/>
              <a:gd name="connsiteX0" fmla="*/ 0 w 7142699"/>
              <a:gd name="connsiteY0" fmla="*/ 970 h 5985157"/>
              <a:gd name="connsiteX1" fmla="*/ 1385251 w 7142699"/>
              <a:gd name="connsiteY1" fmla="*/ 709993 h 5985157"/>
              <a:gd name="connsiteX2" fmla="*/ 3921859 w 7142699"/>
              <a:gd name="connsiteY2" fmla="*/ 280236 h 5985157"/>
              <a:gd name="connsiteX3" fmla="*/ 4116492 w 7142699"/>
              <a:gd name="connsiteY3" fmla="*/ 1436761 h 5985157"/>
              <a:gd name="connsiteX4" fmla="*/ 7140180 w 7142699"/>
              <a:gd name="connsiteY4" fmla="*/ 5468680 h 5985157"/>
              <a:gd name="connsiteX5" fmla="*/ 5251381 w 7142699"/>
              <a:gd name="connsiteY5" fmla="*/ 5985157 h 5985157"/>
              <a:gd name="connsiteX6" fmla="*/ 638754 w 7142699"/>
              <a:gd name="connsiteY6" fmla="*/ 4689156 h 5985157"/>
              <a:gd name="connsiteX7" fmla="*/ 13429 w 7142699"/>
              <a:gd name="connsiteY7" fmla="*/ 3909130 h 5985157"/>
              <a:gd name="connsiteX8" fmla="*/ 0 w 7142699"/>
              <a:gd name="connsiteY8" fmla="*/ 970 h 5985157"/>
              <a:gd name="connsiteX0" fmla="*/ 0 w 7126524"/>
              <a:gd name="connsiteY0" fmla="*/ 970 h 5985157"/>
              <a:gd name="connsiteX1" fmla="*/ 1385251 w 7126524"/>
              <a:gd name="connsiteY1" fmla="*/ 709993 h 5985157"/>
              <a:gd name="connsiteX2" fmla="*/ 3921859 w 7126524"/>
              <a:gd name="connsiteY2" fmla="*/ 280236 h 5985157"/>
              <a:gd name="connsiteX3" fmla="*/ 4116492 w 7126524"/>
              <a:gd name="connsiteY3" fmla="*/ 1436761 h 5985157"/>
              <a:gd name="connsiteX4" fmla="*/ 7123978 w 7126524"/>
              <a:gd name="connsiteY4" fmla="*/ 5559136 h 5985157"/>
              <a:gd name="connsiteX5" fmla="*/ 5251381 w 7126524"/>
              <a:gd name="connsiteY5" fmla="*/ 5985157 h 5985157"/>
              <a:gd name="connsiteX6" fmla="*/ 638754 w 7126524"/>
              <a:gd name="connsiteY6" fmla="*/ 4689156 h 5985157"/>
              <a:gd name="connsiteX7" fmla="*/ 13429 w 7126524"/>
              <a:gd name="connsiteY7" fmla="*/ 3909130 h 5985157"/>
              <a:gd name="connsiteX8" fmla="*/ 0 w 7126524"/>
              <a:gd name="connsiteY8" fmla="*/ 970 h 5985157"/>
              <a:gd name="connsiteX0" fmla="*/ 0 w 7123978"/>
              <a:gd name="connsiteY0" fmla="*/ 970 h 5985157"/>
              <a:gd name="connsiteX1" fmla="*/ 1385251 w 7123978"/>
              <a:gd name="connsiteY1" fmla="*/ 709993 h 5985157"/>
              <a:gd name="connsiteX2" fmla="*/ 3921859 w 7123978"/>
              <a:gd name="connsiteY2" fmla="*/ 280236 h 5985157"/>
              <a:gd name="connsiteX3" fmla="*/ 4116492 w 7123978"/>
              <a:gd name="connsiteY3" fmla="*/ 1436761 h 5985157"/>
              <a:gd name="connsiteX4" fmla="*/ 7123978 w 7123978"/>
              <a:gd name="connsiteY4" fmla="*/ 5559136 h 5985157"/>
              <a:gd name="connsiteX5" fmla="*/ 5251381 w 7123978"/>
              <a:gd name="connsiteY5" fmla="*/ 5985157 h 5985157"/>
              <a:gd name="connsiteX6" fmla="*/ 638754 w 7123978"/>
              <a:gd name="connsiteY6" fmla="*/ 4689156 h 5985157"/>
              <a:gd name="connsiteX7" fmla="*/ 13429 w 7123978"/>
              <a:gd name="connsiteY7" fmla="*/ 3909130 h 5985157"/>
              <a:gd name="connsiteX8" fmla="*/ 0 w 7123978"/>
              <a:gd name="connsiteY8" fmla="*/ 970 h 5985157"/>
              <a:gd name="connsiteX0" fmla="*/ 0 w 7123978"/>
              <a:gd name="connsiteY0" fmla="*/ 970 h 5985157"/>
              <a:gd name="connsiteX1" fmla="*/ 1385251 w 7123978"/>
              <a:gd name="connsiteY1" fmla="*/ 709993 h 5985157"/>
              <a:gd name="connsiteX2" fmla="*/ 3921859 w 7123978"/>
              <a:gd name="connsiteY2" fmla="*/ 280236 h 5985157"/>
              <a:gd name="connsiteX3" fmla="*/ 4116492 w 7123978"/>
              <a:gd name="connsiteY3" fmla="*/ 1436761 h 5985157"/>
              <a:gd name="connsiteX4" fmla="*/ 7123978 w 7123978"/>
              <a:gd name="connsiteY4" fmla="*/ 5559136 h 5985157"/>
              <a:gd name="connsiteX5" fmla="*/ 5251381 w 7123978"/>
              <a:gd name="connsiteY5" fmla="*/ 5985157 h 5985157"/>
              <a:gd name="connsiteX6" fmla="*/ 638754 w 7123978"/>
              <a:gd name="connsiteY6" fmla="*/ 4689156 h 5985157"/>
              <a:gd name="connsiteX7" fmla="*/ 13429 w 7123978"/>
              <a:gd name="connsiteY7" fmla="*/ 3909130 h 5985157"/>
              <a:gd name="connsiteX8" fmla="*/ 0 w 7123978"/>
              <a:gd name="connsiteY8" fmla="*/ 970 h 5985157"/>
              <a:gd name="connsiteX0" fmla="*/ 0 w 7123978"/>
              <a:gd name="connsiteY0" fmla="*/ 1335477 h 7319664"/>
              <a:gd name="connsiteX1" fmla="*/ 1385251 w 7123978"/>
              <a:gd name="connsiteY1" fmla="*/ 2044500 h 7319664"/>
              <a:gd name="connsiteX2" fmla="*/ 3921859 w 7123978"/>
              <a:gd name="connsiteY2" fmla="*/ 1614743 h 7319664"/>
              <a:gd name="connsiteX3" fmla="*/ 5227147 w 7123978"/>
              <a:gd name="connsiteY3" fmla="*/ 57807 h 7319664"/>
              <a:gd name="connsiteX4" fmla="*/ 7123978 w 7123978"/>
              <a:gd name="connsiteY4" fmla="*/ 6893643 h 7319664"/>
              <a:gd name="connsiteX5" fmla="*/ 5251381 w 7123978"/>
              <a:gd name="connsiteY5" fmla="*/ 7319664 h 7319664"/>
              <a:gd name="connsiteX6" fmla="*/ 638754 w 7123978"/>
              <a:gd name="connsiteY6" fmla="*/ 6023663 h 7319664"/>
              <a:gd name="connsiteX7" fmla="*/ 13429 w 7123978"/>
              <a:gd name="connsiteY7" fmla="*/ 5243637 h 7319664"/>
              <a:gd name="connsiteX8" fmla="*/ 0 w 7123978"/>
              <a:gd name="connsiteY8" fmla="*/ 1335477 h 7319664"/>
              <a:gd name="connsiteX0" fmla="*/ 0 w 7123978"/>
              <a:gd name="connsiteY0" fmla="*/ 1335477 h 7319664"/>
              <a:gd name="connsiteX1" fmla="*/ 1385251 w 7123978"/>
              <a:gd name="connsiteY1" fmla="*/ 2044500 h 7319664"/>
              <a:gd name="connsiteX2" fmla="*/ 3921859 w 7123978"/>
              <a:gd name="connsiteY2" fmla="*/ 1614743 h 7319664"/>
              <a:gd name="connsiteX3" fmla="*/ 5227147 w 7123978"/>
              <a:gd name="connsiteY3" fmla="*/ 57807 h 7319664"/>
              <a:gd name="connsiteX4" fmla="*/ 7123978 w 7123978"/>
              <a:gd name="connsiteY4" fmla="*/ 6893643 h 7319664"/>
              <a:gd name="connsiteX5" fmla="*/ 5251381 w 7123978"/>
              <a:gd name="connsiteY5" fmla="*/ 7319664 h 7319664"/>
              <a:gd name="connsiteX6" fmla="*/ 638754 w 7123978"/>
              <a:gd name="connsiteY6" fmla="*/ 6023663 h 7319664"/>
              <a:gd name="connsiteX7" fmla="*/ 13429 w 7123978"/>
              <a:gd name="connsiteY7" fmla="*/ 5243637 h 7319664"/>
              <a:gd name="connsiteX8" fmla="*/ 0 w 7123978"/>
              <a:gd name="connsiteY8" fmla="*/ 1335477 h 7319664"/>
              <a:gd name="connsiteX0" fmla="*/ 0 w 7123978"/>
              <a:gd name="connsiteY0" fmla="*/ 1383354 h 7367541"/>
              <a:gd name="connsiteX1" fmla="*/ 1385251 w 7123978"/>
              <a:gd name="connsiteY1" fmla="*/ 2092377 h 7367541"/>
              <a:gd name="connsiteX2" fmla="*/ 3648260 w 7123978"/>
              <a:gd name="connsiteY2" fmla="*/ 471178 h 7367541"/>
              <a:gd name="connsiteX3" fmla="*/ 5227147 w 7123978"/>
              <a:gd name="connsiteY3" fmla="*/ 105684 h 7367541"/>
              <a:gd name="connsiteX4" fmla="*/ 7123978 w 7123978"/>
              <a:gd name="connsiteY4" fmla="*/ 6941520 h 7367541"/>
              <a:gd name="connsiteX5" fmla="*/ 5251381 w 7123978"/>
              <a:gd name="connsiteY5" fmla="*/ 7367541 h 7367541"/>
              <a:gd name="connsiteX6" fmla="*/ 638754 w 7123978"/>
              <a:gd name="connsiteY6" fmla="*/ 6071540 h 7367541"/>
              <a:gd name="connsiteX7" fmla="*/ 13429 w 7123978"/>
              <a:gd name="connsiteY7" fmla="*/ 5291514 h 7367541"/>
              <a:gd name="connsiteX8" fmla="*/ 0 w 7123978"/>
              <a:gd name="connsiteY8" fmla="*/ 1383354 h 7367541"/>
              <a:gd name="connsiteX0" fmla="*/ 0 w 7123978"/>
              <a:gd name="connsiteY0" fmla="*/ 1421148 h 7405335"/>
              <a:gd name="connsiteX1" fmla="*/ 1385251 w 7123978"/>
              <a:gd name="connsiteY1" fmla="*/ 2130171 h 7405335"/>
              <a:gd name="connsiteX2" fmla="*/ 3648260 w 7123978"/>
              <a:gd name="connsiteY2" fmla="*/ 508972 h 7405335"/>
              <a:gd name="connsiteX3" fmla="*/ 5227147 w 7123978"/>
              <a:gd name="connsiteY3" fmla="*/ 143478 h 7405335"/>
              <a:gd name="connsiteX4" fmla="*/ 7123978 w 7123978"/>
              <a:gd name="connsiteY4" fmla="*/ 6979314 h 7405335"/>
              <a:gd name="connsiteX5" fmla="*/ 5251381 w 7123978"/>
              <a:gd name="connsiteY5" fmla="*/ 7405335 h 7405335"/>
              <a:gd name="connsiteX6" fmla="*/ 638754 w 7123978"/>
              <a:gd name="connsiteY6" fmla="*/ 6109334 h 7405335"/>
              <a:gd name="connsiteX7" fmla="*/ 13429 w 7123978"/>
              <a:gd name="connsiteY7" fmla="*/ 5329308 h 7405335"/>
              <a:gd name="connsiteX8" fmla="*/ 0 w 7123978"/>
              <a:gd name="connsiteY8" fmla="*/ 1421148 h 7405335"/>
              <a:gd name="connsiteX0" fmla="*/ 0 w 7123978"/>
              <a:gd name="connsiteY0" fmla="*/ 1277670 h 7261857"/>
              <a:gd name="connsiteX1" fmla="*/ 1385251 w 7123978"/>
              <a:gd name="connsiteY1" fmla="*/ 1986693 h 7261857"/>
              <a:gd name="connsiteX2" fmla="*/ 3648260 w 7123978"/>
              <a:gd name="connsiteY2" fmla="*/ 365494 h 7261857"/>
              <a:gd name="connsiteX3" fmla="*/ 5227147 w 7123978"/>
              <a:gd name="connsiteY3" fmla="*/ 0 h 7261857"/>
              <a:gd name="connsiteX4" fmla="*/ 7123978 w 7123978"/>
              <a:gd name="connsiteY4" fmla="*/ 6835836 h 7261857"/>
              <a:gd name="connsiteX5" fmla="*/ 5251381 w 7123978"/>
              <a:gd name="connsiteY5" fmla="*/ 7261857 h 7261857"/>
              <a:gd name="connsiteX6" fmla="*/ 638754 w 7123978"/>
              <a:gd name="connsiteY6" fmla="*/ 5965856 h 7261857"/>
              <a:gd name="connsiteX7" fmla="*/ 13429 w 7123978"/>
              <a:gd name="connsiteY7" fmla="*/ 5185830 h 7261857"/>
              <a:gd name="connsiteX8" fmla="*/ 0 w 7123978"/>
              <a:gd name="connsiteY8" fmla="*/ 1277670 h 7261857"/>
              <a:gd name="connsiteX0" fmla="*/ 0 w 7123978"/>
              <a:gd name="connsiteY0" fmla="*/ 1277670 h 7261857"/>
              <a:gd name="connsiteX1" fmla="*/ 1446142 w 7123978"/>
              <a:gd name="connsiteY1" fmla="*/ 905211 h 7261857"/>
              <a:gd name="connsiteX2" fmla="*/ 3648260 w 7123978"/>
              <a:gd name="connsiteY2" fmla="*/ 365494 h 7261857"/>
              <a:gd name="connsiteX3" fmla="*/ 5227147 w 7123978"/>
              <a:gd name="connsiteY3" fmla="*/ 0 h 7261857"/>
              <a:gd name="connsiteX4" fmla="*/ 7123978 w 7123978"/>
              <a:gd name="connsiteY4" fmla="*/ 6835836 h 7261857"/>
              <a:gd name="connsiteX5" fmla="*/ 5251381 w 7123978"/>
              <a:gd name="connsiteY5" fmla="*/ 7261857 h 7261857"/>
              <a:gd name="connsiteX6" fmla="*/ 638754 w 7123978"/>
              <a:gd name="connsiteY6" fmla="*/ 5965856 h 7261857"/>
              <a:gd name="connsiteX7" fmla="*/ 13429 w 7123978"/>
              <a:gd name="connsiteY7" fmla="*/ 5185830 h 7261857"/>
              <a:gd name="connsiteX8" fmla="*/ 0 w 7123978"/>
              <a:gd name="connsiteY8" fmla="*/ 1277670 h 7261857"/>
              <a:gd name="connsiteX0" fmla="*/ 0 w 7126276"/>
              <a:gd name="connsiteY0" fmla="*/ 1069043 h 7261857"/>
              <a:gd name="connsiteX1" fmla="*/ 1448440 w 7126276"/>
              <a:gd name="connsiteY1" fmla="*/ 905211 h 7261857"/>
              <a:gd name="connsiteX2" fmla="*/ 3650558 w 7126276"/>
              <a:gd name="connsiteY2" fmla="*/ 365494 h 7261857"/>
              <a:gd name="connsiteX3" fmla="*/ 5229445 w 7126276"/>
              <a:gd name="connsiteY3" fmla="*/ 0 h 7261857"/>
              <a:gd name="connsiteX4" fmla="*/ 7126276 w 7126276"/>
              <a:gd name="connsiteY4" fmla="*/ 6835836 h 7261857"/>
              <a:gd name="connsiteX5" fmla="*/ 5253679 w 7126276"/>
              <a:gd name="connsiteY5" fmla="*/ 7261857 h 7261857"/>
              <a:gd name="connsiteX6" fmla="*/ 641052 w 7126276"/>
              <a:gd name="connsiteY6" fmla="*/ 5965856 h 7261857"/>
              <a:gd name="connsiteX7" fmla="*/ 15727 w 7126276"/>
              <a:gd name="connsiteY7" fmla="*/ 5185830 h 7261857"/>
              <a:gd name="connsiteX8" fmla="*/ 0 w 7126276"/>
              <a:gd name="connsiteY8" fmla="*/ 1069043 h 7261857"/>
              <a:gd name="connsiteX0" fmla="*/ 0 w 7126276"/>
              <a:gd name="connsiteY0" fmla="*/ 1069043 h 7261857"/>
              <a:gd name="connsiteX1" fmla="*/ 1458534 w 7126276"/>
              <a:gd name="connsiteY1" fmla="*/ 760713 h 7261857"/>
              <a:gd name="connsiteX2" fmla="*/ 3650558 w 7126276"/>
              <a:gd name="connsiteY2" fmla="*/ 365494 h 7261857"/>
              <a:gd name="connsiteX3" fmla="*/ 5229445 w 7126276"/>
              <a:gd name="connsiteY3" fmla="*/ 0 h 7261857"/>
              <a:gd name="connsiteX4" fmla="*/ 7126276 w 7126276"/>
              <a:gd name="connsiteY4" fmla="*/ 6835836 h 7261857"/>
              <a:gd name="connsiteX5" fmla="*/ 5253679 w 7126276"/>
              <a:gd name="connsiteY5" fmla="*/ 7261857 h 7261857"/>
              <a:gd name="connsiteX6" fmla="*/ 641052 w 7126276"/>
              <a:gd name="connsiteY6" fmla="*/ 5965856 h 7261857"/>
              <a:gd name="connsiteX7" fmla="*/ 15727 w 7126276"/>
              <a:gd name="connsiteY7" fmla="*/ 5185830 h 7261857"/>
              <a:gd name="connsiteX8" fmla="*/ 0 w 7126276"/>
              <a:gd name="connsiteY8" fmla="*/ 1069043 h 7261857"/>
              <a:gd name="connsiteX0" fmla="*/ 0 w 7126276"/>
              <a:gd name="connsiteY0" fmla="*/ 1060546 h 7253360"/>
              <a:gd name="connsiteX1" fmla="*/ 1458534 w 7126276"/>
              <a:gd name="connsiteY1" fmla="*/ 752216 h 7253360"/>
              <a:gd name="connsiteX2" fmla="*/ 3650558 w 7126276"/>
              <a:gd name="connsiteY2" fmla="*/ 356997 h 7253360"/>
              <a:gd name="connsiteX3" fmla="*/ 5386305 w 7126276"/>
              <a:gd name="connsiteY3" fmla="*/ 0 h 7253360"/>
              <a:gd name="connsiteX4" fmla="*/ 7126276 w 7126276"/>
              <a:gd name="connsiteY4" fmla="*/ 6827339 h 7253360"/>
              <a:gd name="connsiteX5" fmla="*/ 5253679 w 7126276"/>
              <a:gd name="connsiteY5" fmla="*/ 7253360 h 7253360"/>
              <a:gd name="connsiteX6" fmla="*/ 641052 w 7126276"/>
              <a:gd name="connsiteY6" fmla="*/ 5957359 h 7253360"/>
              <a:gd name="connsiteX7" fmla="*/ 15727 w 7126276"/>
              <a:gd name="connsiteY7" fmla="*/ 5177333 h 7253360"/>
              <a:gd name="connsiteX8" fmla="*/ 0 w 7126276"/>
              <a:gd name="connsiteY8" fmla="*/ 1060546 h 7253360"/>
              <a:gd name="connsiteX0" fmla="*/ 0 w 7112690"/>
              <a:gd name="connsiteY0" fmla="*/ 614439 h 7253360"/>
              <a:gd name="connsiteX1" fmla="*/ 1444948 w 7112690"/>
              <a:gd name="connsiteY1" fmla="*/ 752216 h 7253360"/>
              <a:gd name="connsiteX2" fmla="*/ 3636972 w 7112690"/>
              <a:gd name="connsiteY2" fmla="*/ 356997 h 7253360"/>
              <a:gd name="connsiteX3" fmla="*/ 5372719 w 7112690"/>
              <a:gd name="connsiteY3" fmla="*/ 0 h 7253360"/>
              <a:gd name="connsiteX4" fmla="*/ 7112690 w 7112690"/>
              <a:gd name="connsiteY4" fmla="*/ 6827339 h 7253360"/>
              <a:gd name="connsiteX5" fmla="*/ 5240093 w 7112690"/>
              <a:gd name="connsiteY5" fmla="*/ 7253360 h 7253360"/>
              <a:gd name="connsiteX6" fmla="*/ 627466 w 7112690"/>
              <a:gd name="connsiteY6" fmla="*/ 5957359 h 7253360"/>
              <a:gd name="connsiteX7" fmla="*/ 2141 w 7112690"/>
              <a:gd name="connsiteY7" fmla="*/ 5177333 h 7253360"/>
              <a:gd name="connsiteX8" fmla="*/ 0 w 7112690"/>
              <a:gd name="connsiteY8" fmla="*/ 614439 h 7253360"/>
              <a:gd name="connsiteX0" fmla="*/ 0 w 7112690"/>
              <a:gd name="connsiteY0" fmla="*/ 614439 h 7253360"/>
              <a:gd name="connsiteX1" fmla="*/ 1500925 w 7112690"/>
              <a:gd name="connsiteY1" fmla="*/ 353354 h 7253360"/>
              <a:gd name="connsiteX2" fmla="*/ 3636972 w 7112690"/>
              <a:gd name="connsiteY2" fmla="*/ 356997 h 7253360"/>
              <a:gd name="connsiteX3" fmla="*/ 5372719 w 7112690"/>
              <a:gd name="connsiteY3" fmla="*/ 0 h 7253360"/>
              <a:gd name="connsiteX4" fmla="*/ 7112690 w 7112690"/>
              <a:gd name="connsiteY4" fmla="*/ 6827339 h 7253360"/>
              <a:gd name="connsiteX5" fmla="*/ 5240093 w 7112690"/>
              <a:gd name="connsiteY5" fmla="*/ 7253360 h 7253360"/>
              <a:gd name="connsiteX6" fmla="*/ 627466 w 7112690"/>
              <a:gd name="connsiteY6" fmla="*/ 5957359 h 7253360"/>
              <a:gd name="connsiteX7" fmla="*/ 2141 w 7112690"/>
              <a:gd name="connsiteY7" fmla="*/ 5177333 h 7253360"/>
              <a:gd name="connsiteX8" fmla="*/ 0 w 7112690"/>
              <a:gd name="connsiteY8" fmla="*/ 614439 h 7253360"/>
              <a:gd name="connsiteX0" fmla="*/ 0 w 7112690"/>
              <a:gd name="connsiteY0" fmla="*/ 744185 h 7383106"/>
              <a:gd name="connsiteX1" fmla="*/ 1500925 w 7112690"/>
              <a:gd name="connsiteY1" fmla="*/ 483100 h 7383106"/>
              <a:gd name="connsiteX2" fmla="*/ 3759504 w 7112690"/>
              <a:gd name="connsiteY2" fmla="*/ 30672 h 7383106"/>
              <a:gd name="connsiteX3" fmla="*/ 5372719 w 7112690"/>
              <a:gd name="connsiteY3" fmla="*/ 129746 h 7383106"/>
              <a:gd name="connsiteX4" fmla="*/ 7112690 w 7112690"/>
              <a:gd name="connsiteY4" fmla="*/ 6957085 h 7383106"/>
              <a:gd name="connsiteX5" fmla="*/ 5240093 w 7112690"/>
              <a:gd name="connsiteY5" fmla="*/ 7383106 h 7383106"/>
              <a:gd name="connsiteX6" fmla="*/ 627466 w 7112690"/>
              <a:gd name="connsiteY6" fmla="*/ 6087105 h 7383106"/>
              <a:gd name="connsiteX7" fmla="*/ 2141 w 7112690"/>
              <a:gd name="connsiteY7" fmla="*/ 5307079 h 7383106"/>
              <a:gd name="connsiteX8" fmla="*/ 0 w 7112690"/>
              <a:gd name="connsiteY8" fmla="*/ 744185 h 7383106"/>
              <a:gd name="connsiteX0" fmla="*/ 0 w 7112690"/>
              <a:gd name="connsiteY0" fmla="*/ 970296 h 7609217"/>
              <a:gd name="connsiteX1" fmla="*/ 1500925 w 7112690"/>
              <a:gd name="connsiteY1" fmla="*/ 709211 h 7609217"/>
              <a:gd name="connsiteX2" fmla="*/ 3759504 w 7112690"/>
              <a:gd name="connsiteY2" fmla="*/ 256783 h 7609217"/>
              <a:gd name="connsiteX3" fmla="*/ 5148742 w 7112690"/>
              <a:gd name="connsiteY3" fmla="*/ 0 h 7609217"/>
              <a:gd name="connsiteX4" fmla="*/ 7112690 w 7112690"/>
              <a:gd name="connsiteY4" fmla="*/ 7183196 h 7609217"/>
              <a:gd name="connsiteX5" fmla="*/ 5240093 w 7112690"/>
              <a:gd name="connsiteY5" fmla="*/ 7609217 h 7609217"/>
              <a:gd name="connsiteX6" fmla="*/ 627466 w 7112690"/>
              <a:gd name="connsiteY6" fmla="*/ 6313216 h 7609217"/>
              <a:gd name="connsiteX7" fmla="*/ 2141 w 7112690"/>
              <a:gd name="connsiteY7" fmla="*/ 5533190 h 7609217"/>
              <a:gd name="connsiteX8" fmla="*/ 0 w 7112690"/>
              <a:gd name="connsiteY8" fmla="*/ 970296 h 7609217"/>
              <a:gd name="connsiteX0" fmla="*/ 0 w 7112690"/>
              <a:gd name="connsiteY0" fmla="*/ 1300335 h 7939256"/>
              <a:gd name="connsiteX1" fmla="*/ 1500925 w 7112690"/>
              <a:gd name="connsiteY1" fmla="*/ 1039250 h 7939256"/>
              <a:gd name="connsiteX2" fmla="*/ 3759504 w 7112690"/>
              <a:gd name="connsiteY2" fmla="*/ 586822 h 7939256"/>
              <a:gd name="connsiteX3" fmla="*/ 5997843 w 7112690"/>
              <a:gd name="connsiteY3" fmla="*/ 0 h 7939256"/>
              <a:gd name="connsiteX4" fmla="*/ 7112690 w 7112690"/>
              <a:gd name="connsiteY4" fmla="*/ 7513235 h 7939256"/>
              <a:gd name="connsiteX5" fmla="*/ 5240093 w 7112690"/>
              <a:gd name="connsiteY5" fmla="*/ 7939256 h 7939256"/>
              <a:gd name="connsiteX6" fmla="*/ 627466 w 7112690"/>
              <a:gd name="connsiteY6" fmla="*/ 6643255 h 7939256"/>
              <a:gd name="connsiteX7" fmla="*/ 2141 w 7112690"/>
              <a:gd name="connsiteY7" fmla="*/ 5863229 h 7939256"/>
              <a:gd name="connsiteX8" fmla="*/ 0 w 7112690"/>
              <a:gd name="connsiteY8" fmla="*/ 1300335 h 7939256"/>
              <a:gd name="connsiteX0" fmla="*/ 0 w 7548555"/>
              <a:gd name="connsiteY0" fmla="*/ 1300335 h 7939256"/>
              <a:gd name="connsiteX1" fmla="*/ 1500925 w 7548555"/>
              <a:gd name="connsiteY1" fmla="*/ 1039250 h 7939256"/>
              <a:gd name="connsiteX2" fmla="*/ 3759504 w 7548555"/>
              <a:gd name="connsiteY2" fmla="*/ 586822 h 7939256"/>
              <a:gd name="connsiteX3" fmla="*/ 5997843 w 7548555"/>
              <a:gd name="connsiteY3" fmla="*/ 0 h 7939256"/>
              <a:gd name="connsiteX4" fmla="*/ 7548555 w 7548555"/>
              <a:gd name="connsiteY4" fmla="*/ 7382913 h 7939256"/>
              <a:gd name="connsiteX5" fmla="*/ 5240093 w 7548555"/>
              <a:gd name="connsiteY5" fmla="*/ 7939256 h 7939256"/>
              <a:gd name="connsiteX6" fmla="*/ 627466 w 7548555"/>
              <a:gd name="connsiteY6" fmla="*/ 6643255 h 7939256"/>
              <a:gd name="connsiteX7" fmla="*/ 2141 w 7548555"/>
              <a:gd name="connsiteY7" fmla="*/ 5863229 h 7939256"/>
              <a:gd name="connsiteX8" fmla="*/ 0 w 7548555"/>
              <a:gd name="connsiteY8" fmla="*/ 1300335 h 7939256"/>
              <a:gd name="connsiteX0" fmla="*/ 0 w 7548555"/>
              <a:gd name="connsiteY0" fmla="*/ 1300335 h 7414384"/>
              <a:gd name="connsiteX1" fmla="*/ 1500925 w 7548555"/>
              <a:gd name="connsiteY1" fmla="*/ 1039250 h 7414384"/>
              <a:gd name="connsiteX2" fmla="*/ 3759504 w 7548555"/>
              <a:gd name="connsiteY2" fmla="*/ 586822 h 7414384"/>
              <a:gd name="connsiteX3" fmla="*/ 5997843 w 7548555"/>
              <a:gd name="connsiteY3" fmla="*/ 0 h 7414384"/>
              <a:gd name="connsiteX4" fmla="*/ 7548555 w 7548555"/>
              <a:gd name="connsiteY4" fmla="*/ 7382913 h 7414384"/>
              <a:gd name="connsiteX5" fmla="*/ 2788687 w 7548555"/>
              <a:gd name="connsiteY5" fmla="*/ 7255605 h 7414384"/>
              <a:gd name="connsiteX6" fmla="*/ 627466 w 7548555"/>
              <a:gd name="connsiteY6" fmla="*/ 6643255 h 7414384"/>
              <a:gd name="connsiteX7" fmla="*/ 2141 w 7548555"/>
              <a:gd name="connsiteY7" fmla="*/ 5863229 h 7414384"/>
              <a:gd name="connsiteX8" fmla="*/ 0 w 7548555"/>
              <a:gd name="connsiteY8" fmla="*/ 1300335 h 7414384"/>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6636"/>
              <a:gd name="connsiteY0" fmla="*/ 1300335 h 7255605"/>
              <a:gd name="connsiteX1" fmla="*/ 1500925 w 6066636"/>
              <a:gd name="connsiteY1" fmla="*/ 1039250 h 7255605"/>
              <a:gd name="connsiteX2" fmla="*/ 3759504 w 6066636"/>
              <a:gd name="connsiteY2" fmla="*/ 586822 h 7255605"/>
              <a:gd name="connsiteX3" fmla="*/ 5997843 w 6066636"/>
              <a:gd name="connsiteY3" fmla="*/ 0 h 7255605"/>
              <a:gd name="connsiteX4" fmla="*/ 5643572 w 6066636"/>
              <a:gd name="connsiteY4" fmla="*/ 5217608 h 7255605"/>
              <a:gd name="connsiteX5" fmla="*/ 2788687 w 6066636"/>
              <a:gd name="connsiteY5" fmla="*/ 7255605 h 7255605"/>
              <a:gd name="connsiteX6" fmla="*/ 627466 w 6066636"/>
              <a:gd name="connsiteY6" fmla="*/ 6643255 h 7255605"/>
              <a:gd name="connsiteX7" fmla="*/ 2141 w 6066636"/>
              <a:gd name="connsiteY7" fmla="*/ 5863229 h 7255605"/>
              <a:gd name="connsiteX8" fmla="*/ 0 w 6066636"/>
              <a:gd name="connsiteY8" fmla="*/ 1300335 h 7255605"/>
              <a:gd name="connsiteX0" fmla="*/ 0 w 6065203"/>
              <a:gd name="connsiteY0" fmla="*/ 1300335 h 7255605"/>
              <a:gd name="connsiteX1" fmla="*/ 1500925 w 6065203"/>
              <a:gd name="connsiteY1" fmla="*/ 1039250 h 7255605"/>
              <a:gd name="connsiteX2" fmla="*/ 3759504 w 6065203"/>
              <a:gd name="connsiteY2" fmla="*/ 586822 h 7255605"/>
              <a:gd name="connsiteX3" fmla="*/ 5997843 w 6065203"/>
              <a:gd name="connsiteY3" fmla="*/ 0 h 7255605"/>
              <a:gd name="connsiteX4" fmla="*/ 5602670 w 6065203"/>
              <a:gd name="connsiteY4" fmla="*/ 5205187 h 7255605"/>
              <a:gd name="connsiteX5" fmla="*/ 2788687 w 6065203"/>
              <a:gd name="connsiteY5" fmla="*/ 7255605 h 7255605"/>
              <a:gd name="connsiteX6" fmla="*/ 627466 w 6065203"/>
              <a:gd name="connsiteY6" fmla="*/ 6643255 h 7255605"/>
              <a:gd name="connsiteX7" fmla="*/ 2141 w 6065203"/>
              <a:gd name="connsiteY7" fmla="*/ 5863229 h 7255605"/>
              <a:gd name="connsiteX8" fmla="*/ 0 w 6065203"/>
              <a:gd name="connsiteY8" fmla="*/ 1300335 h 7255605"/>
              <a:gd name="connsiteX0" fmla="*/ 0 w 6064862"/>
              <a:gd name="connsiteY0" fmla="*/ 3441227 h 7255605"/>
              <a:gd name="connsiteX1" fmla="*/ 1500584 w 6064862"/>
              <a:gd name="connsiteY1" fmla="*/ 1039250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1500584 w 6064862"/>
              <a:gd name="connsiteY1" fmla="*/ 1039250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759163 w 6064862"/>
              <a:gd name="connsiteY2" fmla="*/ 58682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6064862"/>
              <a:gd name="connsiteY0" fmla="*/ 3441227 h 7255605"/>
              <a:gd name="connsiteX1" fmla="*/ 2809935 w 6064862"/>
              <a:gd name="connsiteY1" fmla="*/ 1393967 h 7255605"/>
              <a:gd name="connsiteX2" fmla="*/ 3612042 w 6064862"/>
              <a:gd name="connsiteY2" fmla="*/ 2454202 h 7255605"/>
              <a:gd name="connsiteX3" fmla="*/ 5997502 w 6064862"/>
              <a:gd name="connsiteY3" fmla="*/ 0 h 7255605"/>
              <a:gd name="connsiteX4" fmla="*/ 5602329 w 6064862"/>
              <a:gd name="connsiteY4" fmla="*/ 5205187 h 7255605"/>
              <a:gd name="connsiteX5" fmla="*/ 2788346 w 6064862"/>
              <a:gd name="connsiteY5" fmla="*/ 7255605 h 7255605"/>
              <a:gd name="connsiteX6" fmla="*/ 627125 w 6064862"/>
              <a:gd name="connsiteY6" fmla="*/ 6643255 h 7255605"/>
              <a:gd name="connsiteX7" fmla="*/ 1800 w 6064862"/>
              <a:gd name="connsiteY7" fmla="*/ 5863229 h 7255605"/>
              <a:gd name="connsiteX8" fmla="*/ 0 w 6064862"/>
              <a:gd name="connsiteY8" fmla="*/ 3441227 h 7255605"/>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02329"/>
              <a:gd name="connsiteY0" fmla="*/ 2047260 h 5861638"/>
              <a:gd name="connsiteX1" fmla="*/ 2809935 w 5602329"/>
              <a:gd name="connsiteY1" fmla="*/ 0 h 5861638"/>
              <a:gd name="connsiteX2" fmla="*/ 3612042 w 5602329"/>
              <a:gd name="connsiteY2" fmla="*/ 1060235 h 5861638"/>
              <a:gd name="connsiteX3" fmla="*/ 4426973 w 5602329"/>
              <a:gd name="connsiteY3" fmla="*/ 2089038 h 5861638"/>
              <a:gd name="connsiteX4" fmla="*/ 5602329 w 5602329"/>
              <a:gd name="connsiteY4" fmla="*/ 3811220 h 5861638"/>
              <a:gd name="connsiteX5" fmla="*/ 2788346 w 5602329"/>
              <a:gd name="connsiteY5" fmla="*/ 5861638 h 5861638"/>
              <a:gd name="connsiteX6" fmla="*/ 627125 w 5602329"/>
              <a:gd name="connsiteY6" fmla="*/ 5249288 h 5861638"/>
              <a:gd name="connsiteX7" fmla="*/ 1800 w 5602329"/>
              <a:gd name="connsiteY7" fmla="*/ 4469262 h 5861638"/>
              <a:gd name="connsiteX8" fmla="*/ 0 w 5602329"/>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26973 w 5621174"/>
              <a:gd name="connsiteY3" fmla="*/ 2089038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76570 w 5621174"/>
              <a:gd name="connsiteY3" fmla="*/ 2243482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47260 h 5861638"/>
              <a:gd name="connsiteX1" fmla="*/ 2809935 w 5621174"/>
              <a:gd name="connsiteY1" fmla="*/ 0 h 5861638"/>
              <a:gd name="connsiteX2" fmla="*/ 3612042 w 5621174"/>
              <a:gd name="connsiteY2" fmla="*/ 1060235 h 5861638"/>
              <a:gd name="connsiteX3" fmla="*/ 4476570 w 5621174"/>
              <a:gd name="connsiteY3" fmla="*/ 2243482 h 5861638"/>
              <a:gd name="connsiteX4" fmla="*/ 5621174 w 5621174"/>
              <a:gd name="connsiteY4" fmla="*/ 3808008 h 5861638"/>
              <a:gd name="connsiteX5" fmla="*/ 2788346 w 5621174"/>
              <a:gd name="connsiteY5" fmla="*/ 5861638 h 5861638"/>
              <a:gd name="connsiteX6" fmla="*/ 627125 w 5621174"/>
              <a:gd name="connsiteY6" fmla="*/ 5249288 h 5861638"/>
              <a:gd name="connsiteX7" fmla="*/ 1800 w 5621174"/>
              <a:gd name="connsiteY7" fmla="*/ 4469262 h 5861638"/>
              <a:gd name="connsiteX8" fmla="*/ 0 w 5621174"/>
              <a:gd name="connsiteY8" fmla="*/ 2047260 h 5861638"/>
              <a:gd name="connsiteX0" fmla="*/ 0 w 5621174"/>
              <a:gd name="connsiteY0" fmla="*/ 2064264 h 5878642"/>
              <a:gd name="connsiteX1" fmla="*/ 2818673 w 5621174"/>
              <a:gd name="connsiteY1" fmla="*/ 0 h 5878642"/>
              <a:gd name="connsiteX2" fmla="*/ 3612042 w 5621174"/>
              <a:gd name="connsiteY2" fmla="*/ 1077239 h 5878642"/>
              <a:gd name="connsiteX3" fmla="*/ 4476570 w 5621174"/>
              <a:gd name="connsiteY3" fmla="*/ 2260486 h 5878642"/>
              <a:gd name="connsiteX4" fmla="*/ 5621174 w 5621174"/>
              <a:gd name="connsiteY4" fmla="*/ 3825012 h 5878642"/>
              <a:gd name="connsiteX5" fmla="*/ 2788346 w 5621174"/>
              <a:gd name="connsiteY5" fmla="*/ 5878642 h 5878642"/>
              <a:gd name="connsiteX6" fmla="*/ 627125 w 5621174"/>
              <a:gd name="connsiteY6" fmla="*/ 5266292 h 5878642"/>
              <a:gd name="connsiteX7" fmla="*/ 1800 w 5621174"/>
              <a:gd name="connsiteY7" fmla="*/ 4486266 h 5878642"/>
              <a:gd name="connsiteX8" fmla="*/ 0 w 5621174"/>
              <a:gd name="connsiteY8" fmla="*/ 2064264 h 58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21174" h="5878642">
                <a:moveTo>
                  <a:pt x="0" y="2064264"/>
                </a:moveTo>
                <a:cubicBezTo>
                  <a:pt x="201285" y="1903658"/>
                  <a:pt x="2633981" y="97680"/>
                  <a:pt x="2818673" y="0"/>
                </a:cubicBezTo>
                <a:lnTo>
                  <a:pt x="3612042" y="1077239"/>
                </a:lnTo>
                <a:cubicBezTo>
                  <a:pt x="3803722" y="1375970"/>
                  <a:pt x="4097278" y="1689534"/>
                  <a:pt x="4476570" y="2260486"/>
                </a:cubicBezTo>
                <a:cubicBezTo>
                  <a:pt x="4902446" y="2857679"/>
                  <a:pt x="4951946" y="2898630"/>
                  <a:pt x="5621174" y="3825012"/>
                </a:cubicBezTo>
                <a:cubicBezTo>
                  <a:pt x="5525831" y="3909693"/>
                  <a:pt x="3168427" y="5622436"/>
                  <a:pt x="2788346" y="5878642"/>
                </a:cubicBezTo>
                <a:lnTo>
                  <a:pt x="627125" y="5266292"/>
                </a:lnTo>
                <a:cubicBezTo>
                  <a:pt x="315098" y="5192210"/>
                  <a:pt x="1800" y="4922741"/>
                  <a:pt x="1800" y="4486266"/>
                </a:cubicBezTo>
                <a:cubicBezTo>
                  <a:pt x="702" y="3502308"/>
                  <a:pt x="1098" y="3048222"/>
                  <a:pt x="0" y="2064264"/>
                </a:cubicBezTo>
                <a:close/>
              </a:path>
            </a:pathLst>
          </a:custGeom>
          <a:solidFill>
            <a:srgbClr val="005F71">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000">
              <a:solidFill>
                <a:srgbClr val="C00000"/>
              </a:solidFill>
            </a:endParaRPr>
          </a:p>
        </p:txBody>
      </p:sp>
      <p:pic>
        <p:nvPicPr>
          <p:cNvPr id="5" name="Picture 4" descr="Information Leadership logo">
            <a:extLst>
              <a:ext uri="{FF2B5EF4-FFF2-40B4-BE49-F238E27FC236}">
                <a16:creationId xmlns:a16="http://schemas.microsoft.com/office/drawing/2014/main" id="{6EF0935D-8A47-4FEE-9281-85A413EFDB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23874" y="-108986"/>
            <a:ext cx="1802896" cy="1487427"/>
          </a:xfrm>
          <a:prstGeom prst="rect">
            <a:avLst/>
          </a:prstGeom>
        </p:spPr>
      </p:pic>
      <p:sp>
        <p:nvSpPr>
          <p:cNvPr id="17" name="Text Placeholder 16">
            <a:extLst>
              <a:ext uri="{FF2B5EF4-FFF2-40B4-BE49-F238E27FC236}">
                <a16:creationId xmlns:a16="http://schemas.microsoft.com/office/drawing/2014/main" id="{CC31B3DC-EFD6-4426-8303-AB46921CDF87}"/>
              </a:ext>
            </a:extLst>
          </p:cNvPr>
          <p:cNvSpPr>
            <a:spLocks noGrp="1"/>
          </p:cNvSpPr>
          <p:nvPr>
            <p:ph type="body" sz="quarter" idx="12" hasCustomPrompt="1"/>
          </p:nvPr>
        </p:nvSpPr>
        <p:spPr>
          <a:xfrm>
            <a:off x="1055440" y="4712940"/>
            <a:ext cx="3490913" cy="876300"/>
          </a:xfrm>
        </p:spPr>
        <p:txBody>
          <a:bodyPr/>
          <a:lstStyle>
            <a:lvl1pPr>
              <a:defRPr lang="en-NZ" sz="2400" kern="1200" dirty="0">
                <a:solidFill>
                  <a:schemeClr val="bg1"/>
                </a:solidFill>
                <a:latin typeface="Apex New Book" panose="02010600040501010103" pitchFamily="50" charset="0"/>
                <a:ea typeface="Apex New Book" panose="02010600040501010103" pitchFamily="50" charset="0"/>
                <a:cs typeface="Arial" charset="0"/>
              </a:defRPr>
            </a:lvl1pPr>
          </a:lstStyle>
          <a:p>
            <a:pPr lvl="0"/>
            <a:r>
              <a:rPr lang="en-US"/>
              <a:t>[Optional Subtitle]</a:t>
            </a:r>
            <a:endParaRPr lang="en-NZ"/>
          </a:p>
        </p:txBody>
      </p:sp>
      <p:sp>
        <p:nvSpPr>
          <p:cNvPr id="25" name="Text Placeholder 24">
            <a:extLst>
              <a:ext uri="{FF2B5EF4-FFF2-40B4-BE49-F238E27FC236}">
                <a16:creationId xmlns:a16="http://schemas.microsoft.com/office/drawing/2014/main" id="{0E8D6895-E16C-4597-B833-BD4A6A71ACC1}"/>
              </a:ext>
            </a:extLst>
          </p:cNvPr>
          <p:cNvSpPr>
            <a:spLocks noGrp="1"/>
          </p:cNvSpPr>
          <p:nvPr>
            <p:ph type="body" sz="quarter" idx="14" hasCustomPrompt="1"/>
          </p:nvPr>
        </p:nvSpPr>
        <p:spPr>
          <a:xfrm>
            <a:off x="1055440" y="2976030"/>
            <a:ext cx="4392811" cy="1296987"/>
          </a:xfrm>
        </p:spPr>
        <p:txBody>
          <a:bodyPr anchor="b"/>
          <a:lstStyle>
            <a:lvl1pPr>
              <a:defRPr sz="6000" b="1" i="0">
                <a:solidFill>
                  <a:srgbClr val="93B93A"/>
                </a:solidFill>
                <a:latin typeface="Futura PT Demi" panose="020B0502020204020303" pitchFamily="34" charset="77"/>
                <a:ea typeface="Apex New Bold" panose="02010600040501010103" pitchFamily="50" charset="0"/>
              </a:defRPr>
            </a:lvl1pPr>
          </a:lstStyle>
          <a:p>
            <a:pPr lvl="0"/>
            <a:r>
              <a:rPr lang="en-US" dirty="0"/>
              <a:t>[Futura PT Demo 60pt]</a:t>
            </a:r>
            <a:endParaRPr lang="en-NZ" dirty="0"/>
          </a:p>
        </p:txBody>
      </p:sp>
      <p:cxnSp>
        <p:nvCxnSpPr>
          <p:cNvPr id="3" name="Straight Connector 2">
            <a:extLst>
              <a:ext uri="{FF2B5EF4-FFF2-40B4-BE49-F238E27FC236}">
                <a16:creationId xmlns:a16="http://schemas.microsoft.com/office/drawing/2014/main" id="{93EEAD42-882D-4645-B3CC-CF9DE87EDCC9}"/>
              </a:ext>
            </a:extLst>
          </p:cNvPr>
          <p:cNvCxnSpPr/>
          <p:nvPr userDrawn="1"/>
        </p:nvCxnSpPr>
        <p:spPr>
          <a:xfrm>
            <a:off x="1165002" y="4492978"/>
            <a:ext cx="197867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647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L - Easy &amp; Confidence A">
    <p:spTree>
      <p:nvGrpSpPr>
        <p:cNvPr id="1" name=""/>
        <p:cNvGrpSpPr/>
        <p:nvPr/>
      </p:nvGrpSpPr>
      <p:grpSpPr>
        <a:xfrm>
          <a:off x="0" y="0"/>
          <a:ext cx="0" cy="0"/>
          <a:chOff x="0" y="0"/>
          <a:chExt cx="0" cy="0"/>
        </a:xfrm>
      </p:grpSpPr>
      <p:pic>
        <p:nvPicPr>
          <p:cNvPr id="19" name="Picture 18" descr="Two people sitting at a table in front of a computer&#10;&#10;Description automatically generated">
            <a:extLst>
              <a:ext uri="{FF2B5EF4-FFF2-40B4-BE49-F238E27FC236}">
                <a16:creationId xmlns:a16="http://schemas.microsoft.com/office/drawing/2014/main" id="{52B5F4F6-6592-4FFF-9840-533513DDB1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310" y="0"/>
            <a:ext cx="8665909" cy="6858000"/>
          </a:xfrm>
          <a:prstGeom prst="rect">
            <a:avLst/>
          </a:prstGeom>
        </p:spPr>
      </p:pic>
      <p:sp>
        <p:nvSpPr>
          <p:cNvPr id="12" name="TextBox 11">
            <a:extLst>
              <a:ext uri="{FF2B5EF4-FFF2-40B4-BE49-F238E27FC236}">
                <a16:creationId xmlns:a16="http://schemas.microsoft.com/office/drawing/2014/main" id="{9DF7BA61-1EEB-431D-A0C7-FE992B3F45F5}"/>
              </a:ext>
            </a:extLst>
          </p:cNvPr>
          <p:cNvSpPr txBox="1"/>
          <p:nvPr userDrawn="1"/>
        </p:nvSpPr>
        <p:spPr>
          <a:xfrm>
            <a:off x="9120336" y="1735946"/>
            <a:ext cx="2877018" cy="4154984"/>
          </a:xfrm>
          <a:prstGeom prst="rect">
            <a:avLst/>
          </a:prstGeom>
          <a:noFill/>
        </p:spPr>
        <p:txBody>
          <a:bodyPr wrap="square" rtlCol="0">
            <a:spAutoFit/>
          </a:bodyPr>
          <a:lstStyle/>
          <a:p>
            <a:r>
              <a:rPr lang="en-NZ" sz="6600">
                <a:solidFill>
                  <a:srgbClr val="005E6E"/>
                </a:solidFill>
                <a:latin typeface="Apex New Bold" panose="02010600040501010103" pitchFamily="50" charset="0"/>
                <a:ea typeface="Apex New Bold" panose="02010600040501010103" pitchFamily="50" charset="0"/>
              </a:rPr>
              <a:t>let’s make work better</a:t>
            </a:r>
          </a:p>
        </p:txBody>
      </p:sp>
      <p:sp>
        <p:nvSpPr>
          <p:cNvPr id="13" name="Graphic 2">
            <a:extLst>
              <a:ext uri="{FF2B5EF4-FFF2-40B4-BE49-F238E27FC236}">
                <a16:creationId xmlns:a16="http://schemas.microsoft.com/office/drawing/2014/main" id="{9CC5C3B1-E239-4C8E-AEB7-C3BF56095C82}"/>
              </a:ext>
            </a:extLst>
          </p:cNvPr>
          <p:cNvSpPr/>
          <p:nvPr userDrawn="1"/>
        </p:nvSpPr>
        <p:spPr>
          <a:xfrm>
            <a:off x="-153634" y="-78617"/>
            <a:ext cx="4104456" cy="3867657"/>
          </a:xfrm>
          <a:custGeom>
            <a:avLst/>
            <a:gdLst>
              <a:gd name="connsiteX0" fmla="*/ 0 w 3385184"/>
              <a:gd name="connsiteY0" fmla="*/ 0 h 2994448"/>
              <a:gd name="connsiteX1" fmla="*/ 0 w 3385184"/>
              <a:gd name="connsiteY1" fmla="*/ 1844040 h 2994448"/>
              <a:gd name="connsiteX2" fmla="*/ 750570 w 3385184"/>
              <a:gd name="connsiteY2" fmla="*/ 2855595 h 2994448"/>
              <a:gd name="connsiteX3" fmla="*/ 1249680 w 3385184"/>
              <a:gd name="connsiteY3" fmla="*/ 2855595 h 2994448"/>
              <a:gd name="connsiteX4" fmla="*/ 3385185 w 3385184"/>
              <a:gd name="connsiteY4" fmla="*/ 0 h 2994448"/>
              <a:gd name="connsiteX5" fmla="*/ 0 w 3385184"/>
              <a:gd name="connsiteY5" fmla="*/ 0 h 299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5184" h="2994448">
                <a:moveTo>
                  <a:pt x="0" y="0"/>
                </a:moveTo>
                <a:lnTo>
                  <a:pt x="0" y="1844040"/>
                </a:lnTo>
                <a:lnTo>
                  <a:pt x="750570" y="2855595"/>
                </a:lnTo>
                <a:cubicBezTo>
                  <a:pt x="1000125" y="3168015"/>
                  <a:pt x="1249680" y="2855595"/>
                  <a:pt x="1249680" y="2855595"/>
                </a:cubicBezTo>
                <a:lnTo>
                  <a:pt x="3385185" y="0"/>
                </a:lnTo>
                <a:lnTo>
                  <a:pt x="0" y="0"/>
                </a:lnTo>
                <a:close/>
              </a:path>
            </a:pathLst>
          </a:custGeom>
          <a:solidFill>
            <a:srgbClr val="92D050"/>
          </a:solidFill>
          <a:ln w="9525" cap="flat">
            <a:noFill/>
            <a:prstDash val="solid"/>
            <a:miter/>
          </a:ln>
        </p:spPr>
        <p:txBody>
          <a:bodyPr rtlCol="0" anchor="ctr"/>
          <a:lstStyle/>
          <a:p>
            <a:endParaRPr lang="en-NZ"/>
          </a:p>
        </p:txBody>
      </p:sp>
      <p:pic>
        <p:nvPicPr>
          <p:cNvPr id="14" name="Graphic 13">
            <a:extLst>
              <a:ext uri="{FF2B5EF4-FFF2-40B4-BE49-F238E27FC236}">
                <a16:creationId xmlns:a16="http://schemas.microsoft.com/office/drawing/2014/main" id="{EAAB9DAB-66C1-470B-B0D8-79884BAF9DA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3634" y="3068961"/>
            <a:ext cx="5241522" cy="3789040"/>
          </a:xfrm>
          <a:prstGeom prst="rect">
            <a:avLst/>
          </a:prstGeom>
        </p:spPr>
      </p:pic>
      <p:sp>
        <p:nvSpPr>
          <p:cNvPr id="15" name="TextBox 14">
            <a:extLst>
              <a:ext uri="{FF2B5EF4-FFF2-40B4-BE49-F238E27FC236}">
                <a16:creationId xmlns:a16="http://schemas.microsoft.com/office/drawing/2014/main" id="{1B1C36AB-0F3A-45FC-8FEE-70DCA7D30262}"/>
              </a:ext>
            </a:extLst>
          </p:cNvPr>
          <p:cNvSpPr txBox="1"/>
          <p:nvPr userDrawn="1"/>
        </p:nvSpPr>
        <p:spPr>
          <a:xfrm>
            <a:off x="272534" y="404664"/>
            <a:ext cx="1826296" cy="1200329"/>
          </a:xfrm>
          <a:prstGeom prst="rect">
            <a:avLst/>
          </a:prstGeom>
          <a:noFill/>
        </p:spPr>
        <p:txBody>
          <a:bodyPr wrap="square" rtlCol="0">
            <a:spAutoFit/>
          </a:bodyPr>
          <a:lstStyle/>
          <a:p>
            <a:r>
              <a:rPr lang="en-NZ" sz="3600" b="1" i="0" dirty="0">
                <a:solidFill>
                  <a:schemeClr val="bg1"/>
                </a:solidFill>
                <a:latin typeface="Futura PT Demi" panose="020B0502020204020303" pitchFamily="34" charset="77"/>
                <a:ea typeface="Apex New Bold" panose="02010600040501010103" pitchFamily="50" charset="0"/>
              </a:rPr>
              <a:t>Easy &amp; Flexible</a:t>
            </a:r>
          </a:p>
        </p:txBody>
      </p:sp>
      <p:sp>
        <p:nvSpPr>
          <p:cNvPr id="16" name="TextBox 15">
            <a:extLst>
              <a:ext uri="{FF2B5EF4-FFF2-40B4-BE49-F238E27FC236}">
                <a16:creationId xmlns:a16="http://schemas.microsoft.com/office/drawing/2014/main" id="{B0B649C0-4310-4BA3-81D2-7E4B62B18E8A}"/>
              </a:ext>
            </a:extLst>
          </p:cNvPr>
          <p:cNvSpPr txBox="1"/>
          <p:nvPr userDrawn="1"/>
        </p:nvSpPr>
        <p:spPr>
          <a:xfrm>
            <a:off x="272534" y="1572972"/>
            <a:ext cx="1826296" cy="646331"/>
          </a:xfrm>
          <a:prstGeom prst="rect">
            <a:avLst/>
          </a:prstGeom>
          <a:noFill/>
        </p:spPr>
        <p:txBody>
          <a:bodyPr wrap="square" rtlCol="0">
            <a:spAutoFit/>
          </a:bodyPr>
          <a:lstStyle/>
          <a:p>
            <a:r>
              <a:rPr lang="en-NZ" b="0" i="0" dirty="0">
                <a:solidFill>
                  <a:schemeClr val="bg1"/>
                </a:solidFill>
                <a:latin typeface="Futura PT Book" panose="020B0502020204020303" pitchFamily="34" charset="77"/>
                <a:ea typeface="Apex New Book" panose="02010600040501010103" pitchFamily="50" charset="0"/>
              </a:rPr>
              <a:t>Ways of working &amp; collaborating</a:t>
            </a:r>
          </a:p>
        </p:txBody>
      </p:sp>
      <p:sp>
        <p:nvSpPr>
          <p:cNvPr id="17" name="TextBox 16">
            <a:extLst>
              <a:ext uri="{FF2B5EF4-FFF2-40B4-BE49-F238E27FC236}">
                <a16:creationId xmlns:a16="http://schemas.microsoft.com/office/drawing/2014/main" id="{830FEA49-17FB-404E-920F-5B6228F85DF4}"/>
              </a:ext>
            </a:extLst>
          </p:cNvPr>
          <p:cNvSpPr txBox="1"/>
          <p:nvPr userDrawn="1"/>
        </p:nvSpPr>
        <p:spPr>
          <a:xfrm>
            <a:off x="1206987" y="4611853"/>
            <a:ext cx="2520280" cy="1200329"/>
          </a:xfrm>
          <a:prstGeom prst="rect">
            <a:avLst/>
          </a:prstGeom>
          <a:noFill/>
        </p:spPr>
        <p:txBody>
          <a:bodyPr wrap="square" rtlCol="0">
            <a:spAutoFit/>
          </a:bodyPr>
          <a:lstStyle/>
          <a:p>
            <a:r>
              <a:rPr lang="en-NZ" sz="3600" b="1" i="0" dirty="0">
                <a:solidFill>
                  <a:schemeClr val="bg1"/>
                </a:solidFill>
                <a:latin typeface="Futura PT Demi" panose="020B0502020204020303" pitchFamily="34" charset="77"/>
                <a:ea typeface="Apex New Bold" panose="02010600040501010103" pitchFamily="50" charset="0"/>
              </a:rPr>
              <a:t>Confidence &amp; Control</a:t>
            </a:r>
          </a:p>
        </p:txBody>
      </p:sp>
      <p:sp>
        <p:nvSpPr>
          <p:cNvPr id="18" name="TextBox 17">
            <a:extLst>
              <a:ext uri="{FF2B5EF4-FFF2-40B4-BE49-F238E27FC236}">
                <a16:creationId xmlns:a16="http://schemas.microsoft.com/office/drawing/2014/main" id="{3F1BA19A-A2C9-45C8-9C59-072F62B9832D}"/>
              </a:ext>
            </a:extLst>
          </p:cNvPr>
          <p:cNvSpPr txBox="1"/>
          <p:nvPr userDrawn="1"/>
        </p:nvSpPr>
        <p:spPr>
          <a:xfrm>
            <a:off x="1206986" y="5780161"/>
            <a:ext cx="2080701" cy="923330"/>
          </a:xfrm>
          <a:prstGeom prst="rect">
            <a:avLst/>
          </a:prstGeom>
          <a:noFill/>
        </p:spPr>
        <p:txBody>
          <a:bodyPr wrap="square" rtlCol="0">
            <a:spAutoFit/>
          </a:bodyPr>
          <a:lstStyle/>
          <a:p>
            <a:r>
              <a:rPr lang="en-NZ" b="0" i="0" dirty="0">
                <a:solidFill>
                  <a:schemeClr val="bg1"/>
                </a:solidFill>
                <a:latin typeface="Futura PT Book" panose="020B0502020204020303" pitchFamily="34" charset="77"/>
                <a:ea typeface="Apex New Book" panose="02010600040501010103" pitchFamily="50" charset="0"/>
              </a:rPr>
              <a:t>We have all the right information at our fingertips</a:t>
            </a:r>
          </a:p>
        </p:txBody>
      </p:sp>
    </p:spTree>
    <p:extLst>
      <p:ext uri="{BB962C8B-B14F-4D97-AF65-F5344CB8AC3E}">
        <p14:creationId xmlns:p14="http://schemas.microsoft.com/office/powerpoint/2010/main" val="3288127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L - Easy &amp; Confidence B">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77B5A2B-7661-4F76-ABFC-088FF5D04C7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64" y="4282"/>
            <a:ext cx="8719544" cy="6858000"/>
          </a:xfrm>
          <a:prstGeom prst="rect">
            <a:avLst/>
          </a:prstGeom>
        </p:spPr>
      </p:pic>
      <p:sp>
        <p:nvSpPr>
          <p:cNvPr id="19" name="TextBox 18">
            <a:extLst>
              <a:ext uri="{FF2B5EF4-FFF2-40B4-BE49-F238E27FC236}">
                <a16:creationId xmlns:a16="http://schemas.microsoft.com/office/drawing/2014/main" id="{F6953577-1461-47B4-AAAA-04B7F2835631}"/>
              </a:ext>
            </a:extLst>
          </p:cNvPr>
          <p:cNvSpPr txBox="1"/>
          <p:nvPr userDrawn="1"/>
        </p:nvSpPr>
        <p:spPr>
          <a:xfrm>
            <a:off x="9120336" y="1735946"/>
            <a:ext cx="2877018" cy="4154984"/>
          </a:xfrm>
          <a:prstGeom prst="rect">
            <a:avLst/>
          </a:prstGeom>
          <a:noFill/>
        </p:spPr>
        <p:txBody>
          <a:bodyPr wrap="square" rtlCol="0">
            <a:spAutoFit/>
          </a:bodyPr>
          <a:lstStyle/>
          <a:p>
            <a:r>
              <a:rPr lang="en-NZ" sz="6600">
                <a:solidFill>
                  <a:srgbClr val="005E6E"/>
                </a:solidFill>
                <a:latin typeface="Apex New Bold" panose="02010600040501010103" pitchFamily="50" charset="0"/>
                <a:ea typeface="Apex New Bold" panose="02010600040501010103" pitchFamily="50" charset="0"/>
              </a:rPr>
              <a:t>let’s make work better</a:t>
            </a:r>
          </a:p>
        </p:txBody>
      </p:sp>
      <p:sp>
        <p:nvSpPr>
          <p:cNvPr id="20" name="Graphic 2">
            <a:extLst>
              <a:ext uri="{FF2B5EF4-FFF2-40B4-BE49-F238E27FC236}">
                <a16:creationId xmlns:a16="http://schemas.microsoft.com/office/drawing/2014/main" id="{0C8FC186-3E3B-40CC-80B8-8C89CFDD877B}"/>
              </a:ext>
            </a:extLst>
          </p:cNvPr>
          <p:cNvSpPr/>
          <p:nvPr userDrawn="1"/>
        </p:nvSpPr>
        <p:spPr>
          <a:xfrm>
            <a:off x="-153634" y="-78617"/>
            <a:ext cx="4104456" cy="3867657"/>
          </a:xfrm>
          <a:custGeom>
            <a:avLst/>
            <a:gdLst>
              <a:gd name="connsiteX0" fmla="*/ 0 w 3385184"/>
              <a:gd name="connsiteY0" fmla="*/ 0 h 2994448"/>
              <a:gd name="connsiteX1" fmla="*/ 0 w 3385184"/>
              <a:gd name="connsiteY1" fmla="*/ 1844040 h 2994448"/>
              <a:gd name="connsiteX2" fmla="*/ 750570 w 3385184"/>
              <a:gd name="connsiteY2" fmla="*/ 2855595 h 2994448"/>
              <a:gd name="connsiteX3" fmla="*/ 1249680 w 3385184"/>
              <a:gd name="connsiteY3" fmla="*/ 2855595 h 2994448"/>
              <a:gd name="connsiteX4" fmla="*/ 3385185 w 3385184"/>
              <a:gd name="connsiteY4" fmla="*/ 0 h 2994448"/>
              <a:gd name="connsiteX5" fmla="*/ 0 w 3385184"/>
              <a:gd name="connsiteY5" fmla="*/ 0 h 299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5184" h="2994448">
                <a:moveTo>
                  <a:pt x="0" y="0"/>
                </a:moveTo>
                <a:lnTo>
                  <a:pt x="0" y="1844040"/>
                </a:lnTo>
                <a:lnTo>
                  <a:pt x="750570" y="2855595"/>
                </a:lnTo>
                <a:cubicBezTo>
                  <a:pt x="1000125" y="3168015"/>
                  <a:pt x="1249680" y="2855595"/>
                  <a:pt x="1249680" y="2855595"/>
                </a:cubicBezTo>
                <a:lnTo>
                  <a:pt x="3385185" y="0"/>
                </a:lnTo>
                <a:lnTo>
                  <a:pt x="0" y="0"/>
                </a:lnTo>
                <a:close/>
              </a:path>
            </a:pathLst>
          </a:custGeom>
          <a:solidFill>
            <a:srgbClr val="92D050"/>
          </a:solidFill>
          <a:ln w="9525" cap="flat">
            <a:noFill/>
            <a:prstDash val="solid"/>
            <a:miter/>
          </a:ln>
        </p:spPr>
        <p:txBody>
          <a:bodyPr rtlCol="0" anchor="ctr"/>
          <a:lstStyle/>
          <a:p>
            <a:endParaRPr lang="en-NZ"/>
          </a:p>
        </p:txBody>
      </p:sp>
      <p:pic>
        <p:nvPicPr>
          <p:cNvPr id="21" name="Graphic 20">
            <a:extLst>
              <a:ext uri="{FF2B5EF4-FFF2-40B4-BE49-F238E27FC236}">
                <a16:creationId xmlns:a16="http://schemas.microsoft.com/office/drawing/2014/main" id="{263E9853-A8AD-4122-BF54-ABCCD5CCFB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3634" y="3068961"/>
            <a:ext cx="5241522" cy="3789040"/>
          </a:xfrm>
          <a:prstGeom prst="rect">
            <a:avLst/>
          </a:prstGeom>
        </p:spPr>
      </p:pic>
      <p:sp>
        <p:nvSpPr>
          <p:cNvPr id="22" name="TextBox 21">
            <a:extLst>
              <a:ext uri="{FF2B5EF4-FFF2-40B4-BE49-F238E27FC236}">
                <a16:creationId xmlns:a16="http://schemas.microsoft.com/office/drawing/2014/main" id="{0AB9BE04-539C-496A-B16A-58CD41E8AE75}"/>
              </a:ext>
            </a:extLst>
          </p:cNvPr>
          <p:cNvSpPr txBox="1"/>
          <p:nvPr userDrawn="1"/>
        </p:nvSpPr>
        <p:spPr>
          <a:xfrm>
            <a:off x="272534" y="404664"/>
            <a:ext cx="1826296" cy="1200329"/>
          </a:xfrm>
          <a:prstGeom prst="rect">
            <a:avLst/>
          </a:prstGeom>
          <a:noFill/>
        </p:spPr>
        <p:txBody>
          <a:bodyPr wrap="square" rtlCol="0">
            <a:spAutoFit/>
          </a:bodyPr>
          <a:lstStyle/>
          <a:p>
            <a:r>
              <a:rPr lang="en-NZ" sz="3600" b="1" i="0" dirty="0">
                <a:solidFill>
                  <a:schemeClr val="bg1"/>
                </a:solidFill>
                <a:latin typeface="Futura PT Demi" panose="020B0502020204020303" pitchFamily="34" charset="77"/>
                <a:ea typeface="Apex New Bold" panose="02010600040501010103" pitchFamily="50" charset="0"/>
              </a:rPr>
              <a:t>Easy &amp; Flexible</a:t>
            </a:r>
          </a:p>
        </p:txBody>
      </p:sp>
      <p:sp>
        <p:nvSpPr>
          <p:cNvPr id="23" name="TextBox 22">
            <a:extLst>
              <a:ext uri="{FF2B5EF4-FFF2-40B4-BE49-F238E27FC236}">
                <a16:creationId xmlns:a16="http://schemas.microsoft.com/office/drawing/2014/main" id="{E5691932-ED2D-44E0-8237-2B37AC60C342}"/>
              </a:ext>
            </a:extLst>
          </p:cNvPr>
          <p:cNvSpPr txBox="1"/>
          <p:nvPr userDrawn="1"/>
        </p:nvSpPr>
        <p:spPr>
          <a:xfrm>
            <a:off x="272534" y="1572972"/>
            <a:ext cx="1826296" cy="646331"/>
          </a:xfrm>
          <a:prstGeom prst="rect">
            <a:avLst/>
          </a:prstGeom>
          <a:noFill/>
        </p:spPr>
        <p:txBody>
          <a:bodyPr wrap="square" rtlCol="0">
            <a:spAutoFit/>
          </a:bodyPr>
          <a:lstStyle/>
          <a:p>
            <a:r>
              <a:rPr lang="en-NZ" b="0" i="0" dirty="0">
                <a:solidFill>
                  <a:schemeClr val="bg1"/>
                </a:solidFill>
                <a:latin typeface="Futura PT Book" panose="020B0502020204020303" pitchFamily="34" charset="77"/>
                <a:ea typeface="Apex New Book" panose="02010600040501010103" pitchFamily="50" charset="0"/>
              </a:rPr>
              <a:t>Ways of working &amp; collaborating</a:t>
            </a:r>
          </a:p>
        </p:txBody>
      </p:sp>
      <p:sp>
        <p:nvSpPr>
          <p:cNvPr id="24" name="TextBox 23">
            <a:extLst>
              <a:ext uri="{FF2B5EF4-FFF2-40B4-BE49-F238E27FC236}">
                <a16:creationId xmlns:a16="http://schemas.microsoft.com/office/drawing/2014/main" id="{48B03AF2-0E92-4B54-BA12-5FB686F350BB}"/>
              </a:ext>
            </a:extLst>
          </p:cNvPr>
          <p:cNvSpPr txBox="1"/>
          <p:nvPr userDrawn="1"/>
        </p:nvSpPr>
        <p:spPr>
          <a:xfrm>
            <a:off x="1206987" y="4611853"/>
            <a:ext cx="2520280" cy="1200329"/>
          </a:xfrm>
          <a:prstGeom prst="rect">
            <a:avLst/>
          </a:prstGeom>
          <a:noFill/>
        </p:spPr>
        <p:txBody>
          <a:bodyPr wrap="square" rtlCol="0">
            <a:spAutoFit/>
          </a:bodyPr>
          <a:lstStyle/>
          <a:p>
            <a:r>
              <a:rPr lang="en-NZ" sz="3600" b="1" i="0">
                <a:solidFill>
                  <a:schemeClr val="bg1"/>
                </a:solidFill>
                <a:latin typeface="Futura PT Demi" panose="020B0502020204020303" pitchFamily="34" charset="77"/>
                <a:ea typeface="Apex New Bold" panose="02010600040501010103" pitchFamily="50" charset="0"/>
              </a:rPr>
              <a:t>Confidence &amp; Control</a:t>
            </a:r>
          </a:p>
        </p:txBody>
      </p:sp>
      <p:sp>
        <p:nvSpPr>
          <p:cNvPr id="25" name="TextBox 24">
            <a:extLst>
              <a:ext uri="{FF2B5EF4-FFF2-40B4-BE49-F238E27FC236}">
                <a16:creationId xmlns:a16="http://schemas.microsoft.com/office/drawing/2014/main" id="{892620A8-D10A-41E9-90C1-F3B39BFC5153}"/>
              </a:ext>
            </a:extLst>
          </p:cNvPr>
          <p:cNvSpPr txBox="1"/>
          <p:nvPr userDrawn="1"/>
        </p:nvSpPr>
        <p:spPr>
          <a:xfrm>
            <a:off x="1206986" y="5780161"/>
            <a:ext cx="2080701" cy="923330"/>
          </a:xfrm>
          <a:prstGeom prst="rect">
            <a:avLst/>
          </a:prstGeom>
          <a:noFill/>
        </p:spPr>
        <p:txBody>
          <a:bodyPr wrap="square" rtlCol="0">
            <a:spAutoFit/>
          </a:bodyPr>
          <a:lstStyle/>
          <a:p>
            <a:r>
              <a:rPr lang="en-NZ" b="0" i="0">
                <a:solidFill>
                  <a:schemeClr val="bg1"/>
                </a:solidFill>
                <a:latin typeface="Futura PT Book" panose="020B0502020204020303" pitchFamily="34" charset="77"/>
                <a:ea typeface="Apex New Book" panose="02010600040501010103" pitchFamily="50" charset="0"/>
              </a:rPr>
              <a:t>We have all the right information at our fingertips</a:t>
            </a:r>
          </a:p>
        </p:txBody>
      </p:sp>
    </p:spTree>
    <p:extLst>
      <p:ext uri="{BB962C8B-B14F-4D97-AF65-F5344CB8AC3E}">
        <p14:creationId xmlns:p14="http://schemas.microsoft.com/office/powerpoint/2010/main" val="3419096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a:xfrm>
            <a:off x="-8836" y="6497262"/>
            <a:ext cx="12200837" cy="3582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22" name="Rectangle 21"/>
          <p:cNvSpPr/>
          <p:nvPr/>
        </p:nvSpPr>
        <p:spPr>
          <a:xfrm>
            <a:off x="8208236" y="2564904"/>
            <a:ext cx="3428981" cy="928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27" name="Title Placeholder 1"/>
          <p:cNvSpPr>
            <a:spLocks noGrp="1"/>
          </p:cNvSpPr>
          <p:nvPr>
            <p:ph type="title"/>
          </p:nvPr>
        </p:nvSpPr>
        <p:spPr bwMode="auto">
          <a:xfrm>
            <a:off x="191345" y="183260"/>
            <a:ext cx="8448940" cy="7143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[Calibri 32pt]</a:t>
            </a:r>
            <a:endParaRPr lang="en-NZ"/>
          </a:p>
        </p:txBody>
      </p:sp>
      <p:sp>
        <p:nvSpPr>
          <p:cNvPr id="1028" name="Text Placeholder 2"/>
          <p:cNvSpPr>
            <a:spLocks noGrp="1"/>
          </p:cNvSpPr>
          <p:nvPr>
            <p:ph type="body" idx="1"/>
          </p:nvPr>
        </p:nvSpPr>
        <p:spPr bwMode="auto">
          <a:xfrm>
            <a:off x="666751" y="1416939"/>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[Calibri 24pt, Teal]</a:t>
            </a:r>
          </a:p>
          <a:p>
            <a:pPr lvl="0"/>
            <a:r>
              <a:rPr lang="en-US"/>
              <a:t>[Decrease down to 18pt if needed, no smaller]</a:t>
            </a:r>
          </a:p>
        </p:txBody>
      </p:sp>
    </p:spTree>
  </p:cSld>
  <p:clrMap bg1="lt1" tx1="dk1" bg2="lt2" tx2="dk2" accent1="accent1" accent2="accent2" accent3="accent3" accent4="accent4" accent5="accent5" accent6="accent6" hlink="hlink" folHlink="folHlink"/>
  <p:sldLayoutIdLst>
    <p:sldLayoutId id="2147483849" r:id="rId1"/>
    <p:sldLayoutId id="2147483808" r:id="rId2"/>
    <p:sldLayoutId id="2147483804" r:id="rId3"/>
    <p:sldLayoutId id="2147483805" r:id="rId4"/>
    <p:sldLayoutId id="2147483829" r:id="rId5"/>
    <p:sldLayoutId id="2147483830" r:id="rId6"/>
    <p:sldLayoutId id="2147483834" r:id="rId7"/>
    <p:sldLayoutId id="2147483832" r:id="rId8"/>
    <p:sldLayoutId id="2147483833" r:id="rId9"/>
    <p:sldLayoutId id="2147483835" r:id="rId10"/>
    <p:sldLayoutId id="2147483836" r:id="rId11"/>
    <p:sldLayoutId id="2147483838" r:id="rId12"/>
    <p:sldLayoutId id="2147483840" r:id="rId13"/>
    <p:sldLayoutId id="2147483841" r:id="rId14"/>
    <p:sldLayoutId id="2147483842" r:id="rId15"/>
    <p:sldLayoutId id="2147483839" r:id="rId16"/>
    <p:sldLayoutId id="2147483843" r:id="rId17"/>
    <p:sldLayoutId id="2147483844" r:id="rId18"/>
    <p:sldLayoutId id="2147483845" r:id="rId19"/>
    <p:sldLayoutId id="2147483846" r:id="rId20"/>
    <p:sldLayoutId id="2147483847" r:id="rId21"/>
    <p:sldLayoutId id="2147483848" r:id="rId22"/>
    <p:sldLayoutId id="2147483855" r:id="rId23"/>
    <p:sldLayoutId id="2147483861" r:id="rId24"/>
    <p:sldLayoutId id="2147483863" r:id="rId25"/>
    <p:sldLayoutId id="2147483864" r:id="rId26"/>
    <p:sldLayoutId id="2147483871" r:id="rId27"/>
    <p:sldLayoutId id="2147483872" r:id="rId28"/>
    <p:sldLayoutId id="2147483873" r:id="rId29"/>
    <p:sldLayoutId id="2147483874" r:id="rId30"/>
  </p:sldLayoutIdLst>
  <p:hf sldNum="0" hdr="0" ftr="0" dt="0"/>
  <p:txStyles>
    <p:titleStyle>
      <a:lvl1pPr algn="l" rtl="0" eaLnBrk="1" fontAlgn="base" hangingPunct="1">
        <a:spcBef>
          <a:spcPct val="0"/>
        </a:spcBef>
        <a:spcAft>
          <a:spcPct val="0"/>
        </a:spcAft>
        <a:defRPr lang="en-NZ" sz="3200" b="1" kern="1200" dirty="0">
          <a:solidFill>
            <a:schemeClr val="bg1"/>
          </a:solidFill>
          <a:latin typeface="Calibri" pitchFamily="34" charset="0"/>
          <a:ea typeface="+mj-ea"/>
          <a:cs typeface="Arial" pitchFamily="34" charset="0"/>
        </a:defRPr>
      </a:lvl1pPr>
      <a:lvl2pPr algn="l" rtl="0" eaLnBrk="1" fontAlgn="base" hangingPunct="1">
        <a:spcBef>
          <a:spcPct val="0"/>
        </a:spcBef>
        <a:spcAft>
          <a:spcPct val="0"/>
        </a:spcAft>
        <a:defRPr sz="2800" b="1">
          <a:solidFill>
            <a:schemeClr val="tx1"/>
          </a:solidFill>
          <a:latin typeface="Calibri" pitchFamily="34" charset="0"/>
          <a:cs typeface="Arial" charset="0"/>
        </a:defRPr>
      </a:lvl2pPr>
      <a:lvl3pPr algn="l" rtl="0" eaLnBrk="1" fontAlgn="base" hangingPunct="1">
        <a:spcBef>
          <a:spcPct val="0"/>
        </a:spcBef>
        <a:spcAft>
          <a:spcPct val="0"/>
        </a:spcAft>
        <a:defRPr sz="2800" b="1">
          <a:solidFill>
            <a:schemeClr val="tx1"/>
          </a:solidFill>
          <a:latin typeface="Calibri" pitchFamily="34" charset="0"/>
          <a:cs typeface="Arial" charset="0"/>
        </a:defRPr>
      </a:lvl3pPr>
      <a:lvl4pPr algn="l" rtl="0" eaLnBrk="1" fontAlgn="base" hangingPunct="1">
        <a:spcBef>
          <a:spcPct val="0"/>
        </a:spcBef>
        <a:spcAft>
          <a:spcPct val="0"/>
        </a:spcAft>
        <a:defRPr sz="2800" b="1">
          <a:solidFill>
            <a:schemeClr val="tx1"/>
          </a:solidFill>
          <a:latin typeface="Calibri" pitchFamily="34" charset="0"/>
          <a:cs typeface="Arial" charset="0"/>
        </a:defRPr>
      </a:lvl4pPr>
      <a:lvl5pPr algn="l" rtl="0" eaLnBrk="1" fontAlgn="base" hangingPunct="1">
        <a:spcBef>
          <a:spcPct val="0"/>
        </a:spcBef>
        <a:spcAft>
          <a:spcPct val="0"/>
        </a:spcAft>
        <a:defRPr sz="2800" b="1">
          <a:solidFill>
            <a:schemeClr val="tx1"/>
          </a:solidFill>
          <a:latin typeface="Calibri" pitchFamily="34" charset="0"/>
          <a:cs typeface="Arial" charset="0"/>
        </a:defRPr>
      </a:lvl5pPr>
      <a:lvl6pPr marL="457200" algn="l" rtl="0" eaLnBrk="1" fontAlgn="base" hangingPunct="1">
        <a:spcBef>
          <a:spcPct val="0"/>
        </a:spcBef>
        <a:spcAft>
          <a:spcPct val="0"/>
        </a:spcAft>
        <a:defRPr sz="2800" b="1">
          <a:solidFill>
            <a:schemeClr val="tx1"/>
          </a:solidFill>
          <a:latin typeface="Calibri" pitchFamily="34" charset="0"/>
          <a:cs typeface="Arial" charset="0"/>
        </a:defRPr>
      </a:lvl6pPr>
      <a:lvl7pPr marL="914400" algn="l" rtl="0" eaLnBrk="1" fontAlgn="base" hangingPunct="1">
        <a:spcBef>
          <a:spcPct val="0"/>
        </a:spcBef>
        <a:spcAft>
          <a:spcPct val="0"/>
        </a:spcAft>
        <a:defRPr sz="2800" b="1">
          <a:solidFill>
            <a:schemeClr val="tx1"/>
          </a:solidFill>
          <a:latin typeface="Calibri" pitchFamily="34" charset="0"/>
          <a:cs typeface="Arial" charset="0"/>
        </a:defRPr>
      </a:lvl7pPr>
      <a:lvl8pPr marL="1371600" algn="l" rtl="0" eaLnBrk="1" fontAlgn="base" hangingPunct="1">
        <a:spcBef>
          <a:spcPct val="0"/>
        </a:spcBef>
        <a:spcAft>
          <a:spcPct val="0"/>
        </a:spcAft>
        <a:defRPr sz="2800" b="1">
          <a:solidFill>
            <a:schemeClr val="tx1"/>
          </a:solidFill>
          <a:latin typeface="Calibri" pitchFamily="34" charset="0"/>
          <a:cs typeface="Arial" charset="0"/>
        </a:defRPr>
      </a:lvl8pPr>
      <a:lvl9pPr marL="1828800" algn="l" rtl="0" eaLnBrk="1" fontAlgn="base" hangingPunct="1">
        <a:spcBef>
          <a:spcPct val="0"/>
        </a:spcBef>
        <a:spcAft>
          <a:spcPct val="0"/>
        </a:spcAft>
        <a:defRPr sz="2800" b="1">
          <a:solidFill>
            <a:schemeClr val="tx1"/>
          </a:solidFill>
          <a:latin typeface="Calibri" pitchFamily="34" charset="0"/>
          <a:cs typeface="Arial" charset="0"/>
        </a:defRPr>
      </a:lvl9pPr>
    </p:titleStyle>
    <p:bodyStyle>
      <a:lvl1pPr marL="0" indent="0" algn="l" rtl="0" eaLnBrk="1" fontAlgn="base" hangingPunct="1">
        <a:spcBef>
          <a:spcPct val="20000"/>
        </a:spcBef>
        <a:spcAft>
          <a:spcPct val="0"/>
        </a:spcAft>
        <a:buFont typeface="Arial" charset="0"/>
        <a:buNone/>
        <a:defRPr sz="2400" kern="1200">
          <a:solidFill>
            <a:srgbClr val="005F71"/>
          </a:solidFill>
          <a:latin typeface="+mj-lt"/>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2400" kern="1200">
          <a:solidFill>
            <a:srgbClr val="005F7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000" kern="1200">
          <a:solidFill>
            <a:srgbClr val="005F7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rgbClr val="005F7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rgbClr val="005F7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17" Type="http://schemas.openxmlformats.org/officeDocument/2006/relationships/customXml" Target="../ink/ink218.xml"/><Relationship Id="rId299" Type="http://schemas.openxmlformats.org/officeDocument/2006/relationships/customXml" Target="../ink/ink309.xml"/><Relationship Id="rId21" Type="http://schemas.openxmlformats.org/officeDocument/2006/relationships/customXml" Target="../ink/ink170.xml"/><Relationship Id="rId63" Type="http://schemas.openxmlformats.org/officeDocument/2006/relationships/customXml" Target="../ink/ink191.xml"/><Relationship Id="rId159" Type="http://schemas.openxmlformats.org/officeDocument/2006/relationships/customXml" Target="../ink/ink239.xml"/><Relationship Id="rId324" Type="http://schemas.openxmlformats.org/officeDocument/2006/relationships/customXml" Target="../ink/ink319.xml"/><Relationship Id="rId366" Type="http://schemas.openxmlformats.org/officeDocument/2006/relationships/customXml" Target="../ink/ink340.xml"/><Relationship Id="rId170" Type="http://schemas.openxmlformats.org/officeDocument/2006/relationships/image" Target="../media/image293.png"/><Relationship Id="rId226" Type="http://schemas.openxmlformats.org/officeDocument/2006/relationships/image" Target="../media/image321.png"/><Relationship Id="rId433" Type="http://schemas.openxmlformats.org/officeDocument/2006/relationships/image" Target="../media/image427.png"/><Relationship Id="rId268" Type="http://schemas.openxmlformats.org/officeDocument/2006/relationships/image" Target="../media/image342.png"/><Relationship Id="rId32" Type="http://schemas.openxmlformats.org/officeDocument/2006/relationships/image" Target="../media/image224.png"/><Relationship Id="rId74" Type="http://schemas.openxmlformats.org/officeDocument/2006/relationships/image" Target="../media/image245.png"/><Relationship Id="rId128" Type="http://schemas.openxmlformats.org/officeDocument/2006/relationships/image" Target="../media/image272.png"/><Relationship Id="rId335" Type="http://schemas.openxmlformats.org/officeDocument/2006/relationships/image" Target="../media/image378.png"/><Relationship Id="rId377" Type="http://schemas.openxmlformats.org/officeDocument/2006/relationships/image" Target="../media/image399.png"/><Relationship Id="rId5" Type="http://schemas.openxmlformats.org/officeDocument/2006/relationships/image" Target="../media/image22.png"/><Relationship Id="rId181" Type="http://schemas.openxmlformats.org/officeDocument/2006/relationships/customXml" Target="../ink/ink250.xml"/><Relationship Id="rId237" Type="http://schemas.openxmlformats.org/officeDocument/2006/relationships/customXml" Target="../ink/ink278.xml"/><Relationship Id="rId402" Type="http://schemas.openxmlformats.org/officeDocument/2006/relationships/customXml" Target="../ink/ink358.xml"/><Relationship Id="rId279" Type="http://schemas.openxmlformats.org/officeDocument/2006/relationships/customXml" Target="../ink/ink299.xml"/><Relationship Id="rId444" Type="http://schemas.openxmlformats.org/officeDocument/2006/relationships/customXml" Target="../ink/ink379.xml"/><Relationship Id="rId43" Type="http://schemas.openxmlformats.org/officeDocument/2006/relationships/customXml" Target="../ink/ink181.xml"/><Relationship Id="rId139" Type="http://schemas.openxmlformats.org/officeDocument/2006/relationships/customXml" Target="../ink/ink229.xml"/><Relationship Id="rId290" Type="http://schemas.openxmlformats.org/officeDocument/2006/relationships/image" Target="../media/image353.png"/><Relationship Id="rId304" Type="http://schemas.openxmlformats.org/officeDocument/2006/relationships/image" Target="../media/image360.png"/><Relationship Id="rId346" Type="http://schemas.openxmlformats.org/officeDocument/2006/relationships/customXml" Target="../ink/ink330.xml"/><Relationship Id="rId388" Type="http://schemas.openxmlformats.org/officeDocument/2006/relationships/customXml" Target="../ink/ink351.xml"/><Relationship Id="rId85" Type="http://schemas.openxmlformats.org/officeDocument/2006/relationships/customXml" Target="../ink/ink202.xml"/><Relationship Id="rId150" Type="http://schemas.openxmlformats.org/officeDocument/2006/relationships/image" Target="../media/image283.png"/><Relationship Id="rId192" Type="http://schemas.openxmlformats.org/officeDocument/2006/relationships/image" Target="../media/image304.png"/><Relationship Id="rId206" Type="http://schemas.openxmlformats.org/officeDocument/2006/relationships/image" Target="../media/image311.png"/><Relationship Id="rId413" Type="http://schemas.openxmlformats.org/officeDocument/2006/relationships/image" Target="../media/image417.png"/><Relationship Id="rId248" Type="http://schemas.openxmlformats.org/officeDocument/2006/relationships/image" Target="../media/image332.png"/><Relationship Id="rId455" Type="http://schemas.openxmlformats.org/officeDocument/2006/relationships/image" Target="../media/image438.png"/><Relationship Id="rId12" Type="http://schemas.openxmlformats.org/officeDocument/2006/relationships/image" Target="../media/image214.png"/><Relationship Id="rId108" Type="http://schemas.openxmlformats.org/officeDocument/2006/relationships/image" Target="../media/image262.png"/><Relationship Id="rId315" Type="http://schemas.openxmlformats.org/officeDocument/2006/relationships/image" Target="../media/image368.png"/><Relationship Id="rId357" Type="http://schemas.openxmlformats.org/officeDocument/2006/relationships/image" Target="../media/image389.png"/><Relationship Id="rId54" Type="http://schemas.openxmlformats.org/officeDocument/2006/relationships/image" Target="../media/image235.png"/><Relationship Id="rId96" Type="http://schemas.openxmlformats.org/officeDocument/2006/relationships/image" Target="../media/image256.png"/><Relationship Id="rId161" Type="http://schemas.openxmlformats.org/officeDocument/2006/relationships/customXml" Target="../ink/ink240.xml"/><Relationship Id="rId217" Type="http://schemas.openxmlformats.org/officeDocument/2006/relationships/customXml" Target="../ink/ink268.xml"/><Relationship Id="rId399" Type="http://schemas.openxmlformats.org/officeDocument/2006/relationships/image" Target="../media/image410.png"/><Relationship Id="rId259" Type="http://schemas.openxmlformats.org/officeDocument/2006/relationships/customXml" Target="../ink/ink289.xml"/><Relationship Id="rId424" Type="http://schemas.openxmlformats.org/officeDocument/2006/relationships/customXml" Target="../ink/ink369.xml"/><Relationship Id="rId23" Type="http://schemas.openxmlformats.org/officeDocument/2006/relationships/customXml" Target="../ink/ink171.xml"/><Relationship Id="rId119" Type="http://schemas.openxmlformats.org/officeDocument/2006/relationships/customXml" Target="../ink/ink219.xml"/><Relationship Id="rId270" Type="http://schemas.openxmlformats.org/officeDocument/2006/relationships/image" Target="../media/image343.png"/><Relationship Id="rId326" Type="http://schemas.openxmlformats.org/officeDocument/2006/relationships/customXml" Target="../ink/ink320.xml"/><Relationship Id="rId65" Type="http://schemas.openxmlformats.org/officeDocument/2006/relationships/customXml" Target="../ink/ink192.xml"/><Relationship Id="rId130" Type="http://schemas.openxmlformats.org/officeDocument/2006/relationships/image" Target="../media/image273.png"/><Relationship Id="rId368" Type="http://schemas.openxmlformats.org/officeDocument/2006/relationships/customXml" Target="../ink/ink341.xml"/><Relationship Id="rId172" Type="http://schemas.openxmlformats.org/officeDocument/2006/relationships/image" Target="../media/image294.png"/><Relationship Id="rId228" Type="http://schemas.openxmlformats.org/officeDocument/2006/relationships/image" Target="../media/image322.png"/><Relationship Id="rId435" Type="http://schemas.openxmlformats.org/officeDocument/2006/relationships/image" Target="../media/image428.png"/><Relationship Id="rId281" Type="http://schemas.openxmlformats.org/officeDocument/2006/relationships/customXml" Target="../ink/ink300.xml"/><Relationship Id="rId337" Type="http://schemas.openxmlformats.org/officeDocument/2006/relationships/image" Target="../media/image379.png"/><Relationship Id="rId34" Type="http://schemas.openxmlformats.org/officeDocument/2006/relationships/image" Target="../media/image225.png"/><Relationship Id="rId76" Type="http://schemas.openxmlformats.org/officeDocument/2006/relationships/image" Target="../media/image246.png"/><Relationship Id="rId141" Type="http://schemas.openxmlformats.org/officeDocument/2006/relationships/customXml" Target="../ink/ink230.xml"/><Relationship Id="rId379" Type="http://schemas.openxmlformats.org/officeDocument/2006/relationships/image" Target="../media/image400.png"/><Relationship Id="rId7" Type="http://schemas.openxmlformats.org/officeDocument/2006/relationships/image" Target="../media/image24.png"/><Relationship Id="rId183" Type="http://schemas.openxmlformats.org/officeDocument/2006/relationships/customXml" Target="../ink/ink251.xml"/><Relationship Id="rId239" Type="http://schemas.openxmlformats.org/officeDocument/2006/relationships/customXml" Target="../ink/ink279.xml"/><Relationship Id="rId390" Type="http://schemas.openxmlformats.org/officeDocument/2006/relationships/customXml" Target="../ink/ink352.xml"/><Relationship Id="rId404" Type="http://schemas.openxmlformats.org/officeDocument/2006/relationships/customXml" Target="../ink/ink359.xml"/><Relationship Id="rId446" Type="http://schemas.openxmlformats.org/officeDocument/2006/relationships/customXml" Target="../ink/ink380.xml"/><Relationship Id="rId250" Type="http://schemas.openxmlformats.org/officeDocument/2006/relationships/image" Target="../media/image333.png"/><Relationship Id="rId292" Type="http://schemas.openxmlformats.org/officeDocument/2006/relationships/image" Target="../media/image354.png"/><Relationship Id="rId306" Type="http://schemas.openxmlformats.org/officeDocument/2006/relationships/image" Target="../media/image361.png"/><Relationship Id="rId45" Type="http://schemas.openxmlformats.org/officeDocument/2006/relationships/customXml" Target="../ink/ink182.xml"/><Relationship Id="rId87" Type="http://schemas.openxmlformats.org/officeDocument/2006/relationships/customXml" Target="../ink/ink203.xml"/><Relationship Id="rId110" Type="http://schemas.openxmlformats.org/officeDocument/2006/relationships/image" Target="../media/image263.png"/><Relationship Id="rId348" Type="http://schemas.openxmlformats.org/officeDocument/2006/relationships/customXml" Target="../ink/ink331.xml"/><Relationship Id="rId152" Type="http://schemas.openxmlformats.org/officeDocument/2006/relationships/image" Target="../media/image284.png"/><Relationship Id="rId194" Type="http://schemas.openxmlformats.org/officeDocument/2006/relationships/image" Target="../media/image305.png"/><Relationship Id="rId208" Type="http://schemas.openxmlformats.org/officeDocument/2006/relationships/image" Target="../media/image312.png"/><Relationship Id="rId415" Type="http://schemas.openxmlformats.org/officeDocument/2006/relationships/image" Target="../media/image418.png"/><Relationship Id="rId457" Type="http://schemas.openxmlformats.org/officeDocument/2006/relationships/image" Target="../media/image439.png"/><Relationship Id="rId261" Type="http://schemas.openxmlformats.org/officeDocument/2006/relationships/customXml" Target="../ink/ink290.xml"/><Relationship Id="rId14" Type="http://schemas.openxmlformats.org/officeDocument/2006/relationships/image" Target="../media/image215.png"/><Relationship Id="rId56" Type="http://schemas.openxmlformats.org/officeDocument/2006/relationships/image" Target="../media/image236.png"/><Relationship Id="rId317" Type="http://schemas.openxmlformats.org/officeDocument/2006/relationships/image" Target="../media/image369.png"/><Relationship Id="rId359" Type="http://schemas.openxmlformats.org/officeDocument/2006/relationships/image" Target="../media/image390.png"/><Relationship Id="rId98" Type="http://schemas.openxmlformats.org/officeDocument/2006/relationships/image" Target="../media/image257.png"/><Relationship Id="rId121" Type="http://schemas.openxmlformats.org/officeDocument/2006/relationships/customXml" Target="../ink/ink220.xml"/><Relationship Id="rId163" Type="http://schemas.openxmlformats.org/officeDocument/2006/relationships/customXml" Target="../ink/ink241.xml"/><Relationship Id="rId219" Type="http://schemas.openxmlformats.org/officeDocument/2006/relationships/customXml" Target="../ink/ink269.xml"/><Relationship Id="rId370" Type="http://schemas.openxmlformats.org/officeDocument/2006/relationships/customXml" Target="../ink/ink342.xml"/><Relationship Id="rId426" Type="http://schemas.openxmlformats.org/officeDocument/2006/relationships/customXml" Target="../ink/ink370.xml"/><Relationship Id="rId230" Type="http://schemas.openxmlformats.org/officeDocument/2006/relationships/image" Target="../media/image323.png"/><Relationship Id="rId25" Type="http://schemas.openxmlformats.org/officeDocument/2006/relationships/customXml" Target="../ink/ink172.xml"/><Relationship Id="rId67" Type="http://schemas.openxmlformats.org/officeDocument/2006/relationships/customXml" Target="../ink/ink193.xml"/><Relationship Id="rId272" Type="http://schemas.openxmlformats.org/officeDocument/2006/relationships/image" Target="../media/image344.png"/><Relationship Id="rId328" Type="http://schemas.openxmlformats.org/officeDocument/2006/relationships/customXml" Target="../ink/ink321.xml"/><Relationship Id="rId132" Type="http://schemas.openxmlformats.org/officeDocument/2006/relationships/image" Target="../media/image274.png"/><Relationship Id="rId174" Type="http://schemas.openxmlformats.org/officeDocument/2006/relationships/image" Target="../media/image295.png"/><Relationship Id="rId381" Type="http://schemas.openxmlformats.org/officeDocument/2006/relationships/image" Target="../media/image401.png"/><Relationship Id="rId241" Type="http://schemas.openxmlformats.org/officeDocument/2006/relationships/customXml" Target="../ink/ink280.xml"/><Relationship Id="rId437" Type="http://schemas.openxmlformats.org/officeDocument/2006/relationships/image" Target="../media/image429.png"/><Relationship Id="rId36" Type="http://schemas.openxmlformats.org/officeDocument/2006/relationships/image" Target="../media/image226.png"/><Relationship Id="rId283" Type="http://schemas.openxmlformats.org/officeDocument/2006/relationships/customXml" Target="../ink/ink301.xml"/><Relationship Id="rId339" Type="http://schemas.openxmlformats.org/officeDocument/2006/relationships/image" Target="../media/image380.png"/><Relationship Id="rId78" Type="http://schemas.openxmlformats.org/officeDocument/2006/relationships/image" Target="../media/image247.png"/><Relationship Id="rId101" Type="http://schemas.openxmlformats.org/officeDocument/2006/relationships/customXml" Target="../ink/ink210.xml"/><Relationship Id="rId143" Type="http://schemas.openxmlformats.org/officeDocument/2006/relationships/customXml" Target="../ink/ink231.xml"/><Relationship Id="rId185" Type="http://schemas.openxmlformats.org/officeDocument/2006/relationships/customXml" Target="../ink/ink252.xml"/><Relationship Id="rId350" Type="http://schemas.openxmlformats.org/officeDocument/2006/relationships/customXml" Target="../ink/ink332.xml"/><Relationship Id="rId406" Type="http://schemas.openxmlformats.org/officeDocument/2006/relationships/customXml" Target="../ink/ink360.xml"/><Relationship Id="rId9" Type="http://schemas.openxmlformats.org/officeDocument/2006/relationships/customXml" Target="../ink/ink164.xml"/><Relationship Id="rId210" Type="http://schemas.openxmlformats.org/officeDocument/2006/relationships/image" Target="../media/image313.png"/><Relationship Id="rId392" Type="http://schemas.openxmlformats.org/officeDocument/2006/relationships/customXml" Target="../ink/ink353.xml"/><Relationship Id="rId448" Type="http://schemas.openxmlformats.org/officeDocument/2006/relationships/customXml" Target="../ink/ink381.xml"/><Relationship Id="rId252" Type="http://schemas.openxmlformats.org/officeDocument/2006/relationships/image" Target="../media/image334.png"/><Relationship Id="rId294" Type="http://schemas.openxmlformats.org/officeDocument/2006/relationships/image" Target="../media/image355.png"/><Relationship Id="rId308" Type="http://schemas.openxmlformats.org/officeDocument/2006/relationships/image" Target="../media/image27.jpeg"/><Relationship Id="rId47" Type="http://schemas.openxmlformats.org/officeDocument/2006/relationships/customXml" Target="../ink/ink183.xml"/><Relationship Id="rId89" Type="http://schemas.openxmlformats.org/officeDocument/2006/relationships/customXml" Target="../ink/ink204.xml"/><Relationship Id="rId112" Type="http://schemas.openxmlformats.org/officeDocument/2006/relationships/image" Target="../media/image264.png"/><Relationship Id="rId154" Type="http://schemas.openxmlformats.org/officeDocument/2006/relationships/image" Target="../media/image285.png"/><Relationship Id="rId361" Type="http://schemas.openxmlformats.org/officeDocument/2006/relationships/image" Target="../media/image391.png"/><Relationship Id="rId196" Type="http://schemas.openxmlformats.org/officeDocument/2006/relationships/image" Target="../media/image306.png"/><Relationship Id="rId417" Type="http://schemas.openxmlformats.org/officeDocument/2006/relationships/image" Target="../media/image419.png"/><Relationship Id="rId459" Type="http://schemas.openxmlformats.org/officeDocument/2006/relationships/image" Target="../media/image440.png"/><Relationship Id="rId16" Type="http://schemas.openxmlformats.org/officeDocument/2006/relationships/image" Target="../media/image216.png"/><Relationship Id="rId221" Type="http://schemas.openxmlformats.org/officeDocument/2006/relationships/customXml" Target="../ink/ink270.xml"/><Relationship Id="rId263" Type="http://schemas.openxmlformats.org/officeDocument/2006/relationships/customXml" Target="../ink/ink291.xml"/><Relationship Id="rId319" Type="http://schemas.openxmlformats.org/officeDocument/2006/relationships/image" Target="../media/image370.png"/><Relationship Id="rId58" Type="http://schemas.openxmlformats.org/officeDocument/2006/relationships/image" Target="../media/image237.png"/><Relationship Id="rId123" Type="http://schemas.openxmlformats.org/officeDocument/2006/relationships/customXml" Target="../ink/ink221.xml"/><Relationship Id="rId330" Type="http://schemas.openxmlformats.org/officeDocument/2006/relationships/customXml" Target="../ink/ink322.xml"/><Relationship Id="rId165" Type="http://schemas.openxmlformats.org/officeDocument/2006/relationships/customXml" Target="../ink/ink242.xml"/><Relationship Id="rId372" Type="http://schemas.openxmlformats.org/officeDocument/2006/relationships/customXml" Target="../ink/ink343.xml"/><Relationship Id="rId428" Type="http://schemas.openxmlformats.org/officeDocument/2006/relationships/customXml" Target="../ink/ink371.xml"/><Relationship Id="rId232" Type="http://schemas.openxmlformats.org/officeDocument/2006/relationships/image" Target="../media/image324.png"/><Relationship Id="rId274" Type="http://schemas.openxmlformats.org/officeDocument/2006/relationships/image" Target="../media/image345.png"/><Relationship Id="rId27" Type="http://schemas.openxmlformats.org/officeDocument/2006/relationships/customXml" Target="../ink/ink173.xml"/><Relationship Id="rId69" Type="http://schemas.openxmlformats.org/officeDocument/2006/relationships/customXml" Target="../ink/ink194.xml"/><Relationship Id="rId134" Type="http://schemas.openxmlformats.org/officeDocument/2006/relationships/image" Target="../media/image275.png"/><Relationship Id="rId80" Type="http://schemas.openxmlformats.org/officeDocument/2006/relationships/image" Target="../media/image248.png"/><Relationship Id="rId176" Type="http://schemas.openxmlformats.org/officeDocument/2006/relationships/image" Target="../media/image296.png"/><Relationship Id="rId341" Type="http://schemas.openxmlformats.org/officeDocument/2006/relationships/image" Target="../media/image381.png"/><Relationship Id="rId383" Type="http://schemas.openxmlformats.org/officeDocument/2006/relationships/image" Target="../media/image402.png"/><Relationship Id="rId439" Type="http://schemas.openxmlformats.org/officeDocument/2006/relationships/image" Target="../media/image430.png"/><Relationship Id="rId201" Type="http://schemas.openxmlformats.org/officeDocument/2006/relationships/customXml" Target="../ink/ink260.xml"/><Relationship Id="rId243" Type="http://schemas.openxmlformats.org/officeDocument/2006/relationships/customXml" Target="../ink/ink281.xml"/><Relationship Id="rId285" Type="http://schemas.openxmlformats.org/officeDocument/2006/relationships/customXml" Target="../ink/ink302.xml"/><Relationship Id="rId450" Type="http://schemas.openxmlformats.org/officeDocument/2006/relationships/customXml" Target="../ink/ink382.xml"/><Relationship Id="rId38" Type="http://schemas.openxmlformats.org/officeDocument/2006/relationships/image" Target="../media/image227.png"/><Relationship Id="rId103" Type="http://schemas.openxmlformats.org/officeDocument/2006/relationships/customXml" Target="../ink/ink211.xml"/><Relationship Id="rId310" Type="http://schemas.openxmlformats.org/officeDocument/2006/relationships/image" Target="../media/image29.png"/><Relationship Id="rId91" Type="http://schemas.openxmlformats.org/officeDocument/2006/relationships/customXml" Target="../ink/ink205.xml"/><Relationship Id="rId145" Type="http://schemas.openxmlformats.org/officeDocument/2006/relationships/customXml" Target="../ink/ink232.xml"/><Relationship Id="rId187" Type="http://schemas.openxmlformats.org/officeDocument/2006/relationships/customXml" Target="../ink/ink253.xml"/><Relationship Id="rId352" Type="http://schemas.openxmlformats.org/officeDocument/2006/relationships/customXml" Target="../ink/ink333.xml"/><Relationship Id="rId394" Type="http://schemas.openxmlformats.org/officeDocument/2006/relationships/customXml" Target="../ink/ink354.xml"/><Relationship Id="rId408" Type="http://schemas.openxmlformats.org/officeDocument/2006/relationships/customXml" Target="../ink/ink361.xml"/><Relationship Id="rId212" Type="http://schemas.openxmlformats.org/officeDocument/2006/relationships/image" Target="../media/image314.png"/><Relationship Id="rId254" Type="http://schemas.openxmlformats.org/officeDocument/2006/relationships/image" Target="../media/image335.png"/><Relationship Id="rId49" Type="http://schemas.openxmlformats.org/officeDocument/2006/relationships/customXml" Target="../ink/ink184.xml"/><Relationship Id="rId114" Type="http://schemas.openxmlformats.org/officeDocument/2006/relationships/image" Target="../media/image265.png"/><Relationship Id="rId296" Type="http://schemas.openxmlformats.org/officeDocument/2006/relationships/image" Target="../media/image356.png"/><Relationship Id="rId60" Type="http://schemas.openxmlformats.org/officeDocument/2006/relationships/image" Target="../media/image238.png"/><Relationship Id="rId156" Type="http://schemas.openxmlformats.org/officeDocument/2006/relationships/image" Target="../media/image286.png"/><Relationship Id="rId198" Type="http://schemas.openxmlformats.org/officeDocument/2006/relationships/image" Target="../media/image307.png"/><Relationship Id="rId321" Type="http://schemas.openxmlformats.org/officeDocument/2006/relationships/image" Target="../media/image371.png"/><Relationship Id="rId363" Type="http://schemas.openxmlformats.org/officeDocument/2006/relationships/image" Target="../media/image392.png"/><Relationship Id="rId419" Type="http://schemas.openxmlformats.org/officeDocument/2006/relationships/image" Target="../media/image420.png"/><Relationship Id="rId223" Type="http://schemas.openxmlformats.org/officeDocument/2006/relationships/customXml" Target="../ink/ink271.xml"/><Relationship Id="rId430" Type="http://schemas.openxmlformats.org/officeDocument/2006/relationships/customXml" Target="../ink/ink372.xml"/><Relationship Id="rId18" Type="http://schemas.openxmlformats.org/officeDocument/2006/relationships/image" Target="../media/image217.png"/><Relationship Id="rId265" Type="http://schemas.openxmlformats.org/officeDocument/2006/relationships/customXml" Target="../ink/ink292.xml"/><Relationship Id="rId125" Type="http://schemas.openxmlformats.org/officeDocument/2006/relationships/customXml" Target="../ink/ink222.xml"/><Relationship Id="rId167" Type="http://schemas.openxmlformats.org/officeDocument/2006/relationships/customXml" Target="../ink/ink243.xml"/><Relationship Id="rId332" Type="http://schemas.openxmlformats.org/officeDocument/2006/relationships/customXml" Target="../ink/ink323.xml"/><Relationship Id="rId374" Type="http://schemas.openxmlformats.org/officeDocument/2006/relationships/customXml" Target="../ink/ink344.xml"/><Relationship Id="rId71" Type="http://schemas.openxmlformats.org/officeDocument/2006/relationships/customXml" Target="../ink/ink195.xml"/><Relationship Id="rId234" Type="http://schemas.openxmlformats.org/officeDocument/2006/relationships/image" Target="../media/image325.png"/><Relationship Id="rId2" Type="http://schemas.openxmlformats.org/officeDocument/2006/relationships/notesSlide" Target="../notesSlides/notesSlide8.xml"/><Relationship Id="rId29" Type="http://schemas.openxmlformats.org/officeDocument/2006/relationships/customXml" Target="../ink/ink174.xml"/><Relationship Id="rId255" Type="http://schemas.openxmlformats.org/officeDocument/2006/relationships/customXml" Target="../ink/ink287.xml"/><Relationship Id="rId276" Type="http://schemas.openxmlformats.org/officeDocument/2006/relationships/image" Target="../media/image346.png"/><Relationship Id="rId297" Type="http://schemas.openxmlformats.org/officeDocument/2006/relationships/customXml" Target="../ink/ink308.xml"/><Relationship Id="rId441" Type="http://schemas.openxmlformats.org/officeDocument/2006/relationships/image" Target="../media/image431.png"/><Relationship Id="rId40" Type="http://schemas.openxmlformats.org/officeDocument/2006/relationships/image" Target="../media/image228.png"/><Relationship Id="rId115" Type="http://schemas.openxmlformats.org/officeDocument/2006/relationships/customXml" Target="../ink/ink217.xml"/><Relationship Id="rId136" Type="http://schemas.openxmlformats.org/officeDocument/2006/relationships/image" Target="../media/image276.png"/><Relationship Id="rId157" Type="http://schemas.openxmlformats.org/officeDocument/2006/relationships/customXml" Target="../ink/ink238.xml"/><Relationship Id="rId178" Type="http://schemas.openxmlformats.org/officeDocument/2006/relationships/image" Target="../media/image297.png"/><Relationship Id="rId301" Type="http://schemas.openxmlformats.org/officeDocument/2006/relationships/customXml" Target="../ink/ink310.xml"/><Relationship Id="rId322" Type="http://schemas.openxmlformats.org/officeDocument/2006/relationships/customXml" Target="../ink/ink318.xml"/><Relationship Id="rId343" Type="http://schemas.openxmlformats.org/officeDocument/2006/relationships/image" Target="../media/image382.png"/><Relationship Id="rId364" Type="http://schemas.openxmlformats.org/officeDocument/2006/relationships/customXml" Target="../ink/ink339.xml"/><Relationship Id="rId61" Type="http://schemas.openxmlformats.org/officeDocument/2006/relationships/customXml" Target="../ink/ink190.xml"/><Relationship Id="rId82" Type="http://schemas.openxmlformats.org/officeDocument/2006/relationships/image" Target="../media/image249.png"/><Relationship Id="rId199" Type="http://schemas.openxmlformats.org/officeDocument/2006/relationships/customXml" Target="../ink/ink259.xml"/><Relationship Id="rId203" Type="http://schemas.openxmlformats.org/officeDocument/2006/relationships/customXml" Target="../ink/ink261.xml"/><Relationship Id="rId385" Type="http://schemas.openxmlformats.org/officeDocument/2006/relationships/image" Target="../media/image403.png"/><Relationship Id="rId19" Type="http://schemas.openxmlformats.org/officeDocument/2006/relationships/customXml" Target="../ink/ink169.xml"/><Relationship Id="rId224" Type="http://schemas.openxmlformats.org/officeDocument/2006/relationships/image" Target="../media/image320.png"/><Relationship Id="rId245" Type="http://schemas.openxmlformats.org/officeDocument/2006/relationships/customXml" Target="../ink/ink282.xml"/><Relationship Id="rId266" Type="http://schemas.openxmlformats.org/officeDocument/2006/relationships/image" Target="../media/image341.png"/><Relationship Id="rId287" Type="http://schemas.openxmlformats.org/officeDocument/2006/relationships/customXml" Target="../ink/ink303.xml"/><Relationship Id="rId410" Type="http://schemas.openxmlformats.org/officeDocument/2006/relationships/customXml" Target="../ink/ink362.xml"/><Relationship Id="rId431" Type="http://schemas.openxmlformats.org/officeDocument/2006/relationships/image" Target="../media/image426.png"/><Relationship Id="rId452" Type="http://schemas.openxmlformats.org/officeDocument/2006/relationships/customXml" Target="../ink/ink383.xml"/><Relationship Id="rId30" Type="http://schemas.openxmlformats.org/officeDocument/2006/relationships/image" Target="../media/image223.png"/><Relationship Id="rId105" Type="http://schemas.openxmlformats.org/officeDocument/2006/relationships/customXml" Target="../ink/ink212.xml"/><Relationship Id="rId126" Type="http://schemas.openxmlformats.org/officeDocument/2006/relationships/image" Target="../media/image271.png"/><Relationship Id="rId147" Type="http://schemas.openxmlformats.org/officeDocument/2006/relationships/customXml" Target="../ink/ink233.xml"/><Relationship Id="rId168" Type="http://schemas.openxmlformats.org/officeDocument/2006/relationships/image" Target="../media/image292.png"/><Relationship Id="rId312" Type="http://schemas.openxmlformats.org/officeDocument/2006/relationships/customXml" Target="../ink/ink313.xml"/><Relationship Id="rId333" Type="http://schemas.openxmlformats.org/officeDocument/2006/relationships/image" Target="../media/image377.png"/><Relationship Id="rId354" Type="http://schemas.openxmlformats.org/officeDocument/2006/relationships/customXml" Target="../ink/ink334.xml"/><Relationship Id="rId51" Type="http://schemas.openxmlformats.org/officeDocument/2006/relationships/customXml" Target="../ink/ink185.xml"/><Relationship Id="rId72" Type="http://schemas.openxmlformats.org/officeDocument/2006/relationships/image" Target="../media/image244.png"/><Relationship Id="rId93" Type="http://schemas.openxmlformats.org/officeDocument/2006/relationships/customXml" Target="../ink/ink206.xml"/><Relationship Id="rId189" Type="http://schemas.openxmlformats.org/officeDocument/2006/relationships/customXml" Target="../ink/ink254.xml"/><Relationship Id="rId375" Type="http://schemas.openxmlformats.org/officeDocument/2006/relationships/image" Target="../media/image398.png"/><Relationship Id="rId396" Type="http://schemas.openxmlformats.org/officeDocument/2006/relationships/customXml" Target="../ink/ink355.xml"/><Relationship Id="rId3" Type="http://schemas.openxmlformats.org/officeDocument/2006/relationships/image" Target="../media/image20.png"/><Relationship Id="rId214" Type="http://schemas.openxmlformats.org/officeDocument/2006/relationships/image" Target="../media/image315.png"/><Relationship Id="rId235" Type="http://schemas.openxmlformats.org/officeDocument/2006/relationships/customXml" Target="../ink/ink277.xml"/><Relationship Id="rId256" Type="http://schemas.openxmlformats.org/officeDocument/2006/relationships/image" Target="../media/image336.png"/><Relationship Id="rId277" Type="http://schemas.openxmlformats.org/officeDocument/2006/relationships/customXml" Target="../ink/ink298.xml"/><Relationship Id="rId298" Type="http://schemas.openxmlformats.org/officeDocument/2006/relationships/image" Target="../media/image357.png"/><Relationship Id="rId400" Type="http://schemas.openxmlformats.org/officeDocument/2006/relationships/customXml" Target="../ink/ink357.xml"/><Relationship Id="rId421" Type="http://schemas.openxmlformats.org/officeDocument/2006/relationships/image" Target="../media/image421.png"/><Relationship Id="rId442" Type="http://schemas.openxmlformats.org/officeDocument/2006/relationships/customXml" Target="../ink/ink378.xml"/><Relationship Id="rId116" Type="http://schemas.openxmlformats.org/officeDocument/2006/relationships/image" Target="../media/image266.png"/><Relationship Id="rId137" Type="http://schemas.openxmlformats.org/officeDocument/2006/relationships/customXml" Target="../ink/ink228.xml"/><Relationship Id="rId158" Type="http://schemas.openxmlformats.org/officeDocument/2006/relationships/image" Target="../media/image287.png"/><Relationship Id="rId302" Type="http://schemas.openxmlformats.org/officeDocument/2006/relationships/image" Target="../media/image359.png"/><Relationship Id="rId323" Type="http://schemas.openxmlformats.org/officeDocument/2006/relationships/image" Target="../media/image372.png"/><Relationship Id="rId344" Type="http://schemas.openxmlformats.org/officeDocument/2006/relationships/customXml" Target="../ink/ink329.xml"/><Relationship Id="rId20" Type="http://schemas.openxmlformats.org/officeDocument/2006/relationships/image" Target="../media/image218.png"/><Relationship Id="rId41" Type="http://schemas.openxmlformats.org/officeDocument/2006/relationships/customXml" Target="../ink/ink180.xml"/><Relationship Id="rId62" Type="http://schemas.openxmlformats.org/officeDocument/2006/relationships/image" Target="../media/image239.png"/><Relationship Id="rId83" Type="http://schemas.openxmlformats.org/officeDocument/2006/relationships/customXml" Target="../ink/ink201.xml"/><Relationship Id="rId179" Type="http://schemas.openxmlformats.org/officeDocument/2006/relationships/customXml" Target="../ink/ink249.xml"/><Relationship Id="rId365" Type="http://schemas.openxmlformats.org/officeDocument/2006/relationships/image" Target="../media/image393.png"/><Relationship Id="rId386" Type="http://schemas.openxmlformats.org/officeDocument/2006/relationships/customXml" Target="../ink/ink350.xml"/><Relationship Id="rId190" Type="http://schemas.openxmlformats.org/officeDocument/2006/relationships/image" Target="../media/image303.png"/><Relationship Id="rId204" Type="http://schemas.openxmlformats.org/officeDocument/2006/relationships/image" Target="../media/image310.png"/><Relationship Id="rId225" Type="http://schemas.openxmlformats.org/officeDocument/2006/relationships/customXml" Target="../ink/ink272.xml"/><Relationship Id="rId246" Type="http://schemas.openxmlformats.org/officeDocument/2006/relationships/image" Target="../media/image331.png"/><Relationship Id="rId267" Type="http://schemas.openxmlformats.org/officeDocument/2006/relationships/customXml" Target="../ink/ink293.xml"/><Relationship Id="rId288" Type="http://schemas.openxmlformats.org/officeDocument/2006/relationships/image" Target="../media/image352.png"/><Relationship Id="rId411" Type="http://schemas.openxmlformats.org/officeDocument/2006/relationships/image" Target="../media/image416.png"/><Relationship Id="rId432" Type="http://schemas.openxmlformats.org/officeDocument/2006/relationships/customXml" Target="../ink/ink373.xml"/><Relationship Id="rId453" Type="http://schemas.openxmlformats.org/officeDocument/2006/relationships/image" Target="../media/image437.png"/><Relationship Id="rId106" Type="http://schemas.openxmlformats.org/officeDocument/2006/relationships/image" Target="../media/image261.png"/><Relationship Id="rId127" Type="http://schemas.openxmlformats.org/officeDocument/2006/relationships/customXml" Target="../ink/ink223.xml"/><Relationship Id="rId313" Type="http://schemas.openxmlformats.org/officeDocument/2006/relationships/image" Target="../media/image367.png"/><Relationship Id="rId10" Type="http://schemas.openxmlformats.org/officeDocument/2006/relationships/image" Target="../media/image213.png"/><Relationship Id="rId31" Type="http://schemas.openxmlformats.org/officeDocument/2006/relationships/customXml" Target="../ink/ink175.xml"/><Relationship Id="rId52" Type="http://schemas.openxmlformats.org/officeDocument/2006/relationships/image" Target="../media/image234.png"/><Relationship Id="rId73" Type="http://schemas.openxmlformats.org/officeDocument/2006/relationships/customXml" Target="../ink/ink196.xml"/><Relationship Id="rId94" Type="http://schemas.openxmlformats.org/officeDocument/2006/relationships/image" Target="../media/image255.png"/><Relationship Id="rId148" Type="http://schemas.openxmlformats.org/officeDocument/2006/relationships/image" Target="../media/image282.png"/><Relationship Id="rId169" Type="http://schemas.openxmlformats.org/officeDocument/2006/relationships/customXml" Target="../ink/ink244.xml"/><Relationship Id="rId334" Type="http://schemas.openxmlformats.org/officeDocument/2006/relationships/customXml" Target="../ink/ink324.xml"/><Relationship Id="rId355" Type="http://schemas.openxmlformats.org/officeDocument/2006/relationships/image" Target="../media/image388.png"/><Relationship Id="rId376" Type="http://schemas.openxmlformats.org/officeDocument/2006/relationships/customXml" Target="../ink/ink345.xml"/><Relationship Id="rId397" Type="http://schemas.openxmlformats.org/officeDocument/2006/relationships/image" Target="../media/image409.png"/><Relationship Id="rId4" Type="http://schemas.openxmlformats.org/officeDocument/2006/relationships/image" Target="../media/image21.jpeg"/><Relationship Id="rId180" Type="http://schemas.openxmlformats.org/officeDocument/2006/relationships/image" Target="../media/image298.png"/><Relationship Id="rId215" Type="http://schemas.openxmlformats.org/officeDocument/2006/relationships/customXml" Target="../ink/ink267.xml"/><Relationship Id="rId236" Type="http://schemas.openxmlformats.org/officeDocument/2006/relationships/image" Target="../media/image326.png"/><Relationship Id="rId257" Type="http://schemas.openxmlformats.org/officeDocument/2006/relationships/customXml" Target="../ink/ink288.xml"/><Relationship Id="rId278" Type="http://schemas.openxmlformats.org/officeDocument/2006/relationships/image" Target="../media/image347.png"/><Relationship Id="rId401" Type="http://schemas.openxmlformats.org/officeDocument/2006/relationships/image" Target="../media/image411.png"/><Relationship Id="rId422" Type="http://schemas.openxmlformats.org/officeDocument/2006/relationships/customXml" Target="../ink/ink368.xml"/><Relationship Id="rId443" Type="http://schemas.openxmlformats.org/officeDocument/2006/relationships/image" Target="../media/image432.png"/><Relationship Id="rId303" Type="http://schemas.openxmlformats.org/officeDocument/2006/relationships/customXml" Target="../ink/ink311.xml"/><Relationship Id="rId42" Type="http://schemas.openxmlformats.org/officeDocument/2006/relationships/image" Target="../media/image229.png"/><Relationship Id="rId84" Type="http://schemas.openxmlformats.org/officeDocument/2006/relationships/image" Target="../media/image250.png"/><Relationship Id="rId138" Type="http://schemas.openxmlformats.org/officeDocument/2006/relationships/image" Target="../media/image277.png"/><Relationship Id="rId345" Type="http://schemas.openxmlformats.org/officeDocument/2006/relationships/image" Target="../media/image383.png"/><Relationship Id="rId387" Type="http://schemas.openxmlformats.org/officeDocument/2006/relationships/image" Target="../media/image404.png"/><Relationship Id="rId191" Type="http://schemas.openxmlformats.org/officeDocument/2006/relationships/customXml" Target="../ink/ink255.xml"/><Relationship Id="rId205" Type="http://schemas.openxmlformats.org/officeDocument/2006/relationships/customXml" Target="../ink/ink262.xml"/><Relationship Id="rId247" Type="http://schemas.openxmlformats.org/officeDocument/2006/relationships/customXml" Target="../ink/ink283.xml"/><Relationship Id="rId412" Type="http://schemas.openxmlformats.org/officeDocument/2006/relationships/customXml" Target="../ink/ink363.xml"/><Relationship Id="rId107" Type="http://schemas.openxmlformats.org/officeDocument/2006/relationships/customXml" Target="../ink/ink213.xml"/><Relationship Id="rId289" Type="http://schemas.openxmlformats.org/officeDocument/2006/relationships/customXml" Target="../ink/ink304.xml"/><Relationship Id="rId454" Type="http://schemas.openxmlformats.org/officeDocument/2006/relationships/customXml" Target="../ink/ink384.xml"/><Relationship Id="rId11" Type="http://schemas.openxmlformats.org/officeDocument/2006/relationships/customXml" Target="../ink/ink165.xml"/><Relationship Id="rId53" Type="http://schemas.openxmlformats.org/officeDocument/2006/relationships/customXml" Target="../ink/ink186.xml"/><Relationship Id="rId149" Type="http://schemas.openxmlformats.org/officeDocument/2006/relationships/customXml" Target="../ink/ink234.xml"/><Relationship Id="rId314" Type="http://schemas.openxmlformats.org/officeDocument/2006/relationships/customXml" Target="../ink/ink314.xml"/><Relationship Id="rId356" Type="http://schemas.openxmlformats.org/officeDocument/2006/relationships/customXml" Target="../ink/ink335.xml"/><Relationship Id="rId398" Type="http://schemas.openxmlformats.org/officeDocument/2006/relationships/customXml" Target="../ink/ink356.xml"/><Relationship Id="rId95" Type="http://schemas.openxmlformats.org/officeDocument/2006/relationships/customXml" Target="../ink/ink207.xml"/><Relationship Id="rId160" Type="http://schemas.openxmlformats.org/officeDocument/2006/relationships/image" Target="../media/image288.png"/><Relationship Id="rId216" Type="http://schemas.openxmlformats.org/officeDocument/2006/relationships/image" Target="../media/image316.png"/><Relationship Id="rId423" Type="http://schemas.openxmlformats.org/officeDocument/2006/relationships/image" Target="../media/image422.png"/><Relationship Id="rId258" Type="http://schemas.openxmlformats.org/officeDocument/2006/relationships/image" Target="../media/image337.png"/><Relationship Id="rId22" Type="http://schemas.openxmlformats.org/officeDocument/2006/relationships/image" Target="../media/image219.png"/><Relationship Id="rId64" Type="http://schemas.openxmlformats.org/officeDocument/2006/relationships/image" Target="../media/image240.png"/><Relationship Id="rId118" Type="http://schemas.openxmlformats.org/officeDocument/2006/relationships/image" Target="../media/image267.png"/><Relationship Id="rId325" Type="http://schemas.openxmlformats.org/officeDocument/2006/relationships/image" Target="../media/image373.png"/><Relationship Id="rId367" Type="http://schemas.openxmlformats.org/officeDocument/2006/relationships/image" Target="../media/image394.png"/><Relationship Id="rId171" Type="http://schemas.openxmlformats.org/officeDocument/2006/relationships/customXml" Target="../ink/ink245.xml"/><Relationship Id="rId227" Type="http://schemas.openxmlformats.org/officeDocument/2006/relationships/customXml" Target="../ink/ink273.xml"/><Relationship Id="rId269" Type="http://schemas.openxmlformats.org/officeDocument/2006/relationships/customXml" Target="../ink/ink294.xml"/><Relationship Id="rId434" Type="http://schemas.openxmlformats.org/officeDocument/2006/relationships/customXml" Target="../ink/ink374.xml"/><Relationship Id="rId33" Type="http://schemas.openxmlformats.org/officeDocument/2006/relationships/customXml" Target="../ink/ink176.xml"/><Relationship Id="rId129" Type="http://schemas.openxmlformats.org/officeDocument/2006/relationships/customXml" Target="../ink/ink224.xml"/><Relationship Id="rId280" Type="http://schemas.openxmlformats.org/officeDocument/2006/relationships/image" Target="../media/image348.png"/><Relationship Id="rId336" Type="http://schemas.openxmlformats.org/officeDocument/2006/relationships/customXml" Target="../ink/ink325.xml"/><Relationship Id="rId75" Type="http://schemas.openxmlformats.org/officeDocument/2006/relationships/customXml" Target="../ink/ink197.xml"/><Relationship Id="rId140" Type="http://schemas.openxmlformats.org/officeDocument/2006/relationships/image" Target="../media/image278.png"/><Relationship Id="rId182" Type="http://schemas.openxmlformats.org/officeDocument/2006/relationships/image" Target="../media/image299.png"/><Relationship Id="rId378" Type="http://schemas.openxmlformats.org/officeDocument/2006/relationships/customXml" Target="../ink/ink346.xml"/><Relationship Id="rId403" Type="http://schemas.openxmlformats.org/officeDocument/2006/relationships/image" Target="../media/image412.png"/><Relationship Id="rId6" Type="http://schemas.openxmlformats.org/officeDocument/2006/relationships/image" Target="../media/image23.jpeg"/><Relationship Id="rId238" Type="http://schemas.openxmlformats.org/officeDocument/2006/relationships/image" Target="../media/image327.png"/><Relationship Id="rId445" Type="http://schemas.openxmlformats.org/officeDocument/2006/relationships/image" Target="../media/image433.png"/><Relationship Id="rId291" Type="http://schemas.openxmlformats.org/officeDocument/2006/relationships/customXml" Target="../ink/ink305.xml"/><Relationship Id="rId305" Type="http://schemas.openxmlformats.org/officeDocument/2006/relationships/customXml" Target="../ink/ink312.xml"/><Relationship Id="rId347" Type="http://schemas.openxmlformats.org/officeDocument/2006/relationships/image" Target="../media/image384.png"/><Relationship Id="rId44" Type="http://schemas.openxmlformats.org/officeDocument/2006/relationships/image" Target="../media/image230.png"/><Relationship Id="rId86" Type="http://schemas.openxmlformats.org/officeDocument/2006/relationships/image" Target="../media/image251.png"/><Relationship Id="rId151" Type="http://schemas.openxmlformats.org/officeDocument/2006/relationships/customXml" Target="../ink/ink235.xml"/><Relationship Id="rId389" Type="http://schemas.openxmlformats.org/officeDocument/2006/relationships/image" Target="../media/image405.png"/><Relationship Id="rId193" Type="http://schemas.openxmlformats.org/officeDocument/2006/relationships/customXml" Target="../ink/ink256.xml"/><Relationship Id="rId207" Type="http://schemas.openxmlformats.org/officeDocument/2006/relationships/customXml" Target="../ink/ink263.xml"/><Relationship Id="rId249" Type="http://schemas.openxmlformats.org/officeDocument/2006/relationships/customXml" Target="../ink/ink284.xml"/><Relationship Id="rId414" Type="http://schemas.openxmlformats.org/officeDocument/2006/relationships/customXml" Target="../ink/ink364.xml"/><Relationship Id="rId456" Type="http://schemas.openxmlformats.org/officeDocument/2006/relationships/customXml" Target="../ink/ink385.xml"/><Relationship Id="rId13" Type="http://schemas.openxmlformats.org/officeDocument/2006/relationships/customXml" Target="../ink/ink166.xml"/><Relationship Id="rId109" Type="http://schemas.openxmlformats.org/officeDocument/2006/relationships/customXml" Target="../ink/ink214.xml"/><Relationship Id="rId260" Type="http://schemas.openxmlformats.org/officeDocument/2006/relationships/image" Target="../media/image338.png"/><Relationship Id="rId316" Type="http://schemas.openxmlformats.org/officeDocument/2006/relationships/customXml" Target="../ink/ink315.xml"/><Relationship Id="rId55" Type="http://schemas.openxmlformats.org/officeDocument/2006/relationships/customXml" Target="../ink/ink187.xml"/><Relationship Id="rId97" Type="http://schemas.openxmlformats.org/officeDocument/2006/relationships/customXml" Target="../ink/ink208.xml"/><Relationship Id="rId120" Type="http://schemas.openxmlformats.org/officeDocument/2006/relationships/image" Target="../media/image268.png"/><Relationship Id="rId358" Type="http://schemas.openxmlformats.org/officeDocument/2006/relationships/customXml" Target="../ink/ink336.xml"/><Relationship Id="rId162" Type="http://schemas.openxmlformats.org/officeDocument/2006/relationships/image" Target="../media/image289.png"/><Relationship Id="rId218" Type="http://schemas.openxmlformats.org/officeDocument/2006/relationships/image" Target="../media/image317.png"/><Relationship Id="rId425" Type="http://schemas.openxmlformats.org/officeDocument/2006/relationships/image" Target="../media/image423.png"/><Relationship Id="rId271" Type="http://schemas.openxmlformats.org/officeDocument/2006/relationships/customXml" Target="../ink/ink295.xml"/><Relationship Id="rId24" Type="http://schemas.openxmlformats.org/officeDocument/2006/relationships/image" Target="../media/image220.png"/><Relationship Id="rId66" Type="http://schemas.openxmlformats.org/officeDocument/2006/relationships/image" Target="../media/image241.png"/><Relationship Id="rId131" Type="http://schemas.openxmlformats.org/officeDocument/2006/relationships/customXml" Target="../ink/ink225.xml"/><Relationship Id="rId327" Type="http://schemas.openxmlformats.org/officeDocument/2006/relationships/image" Target="../media/image374.png"/><Relationship Id="rId369" Type="http://schemas.openxmlformats.org/officeDocument/2006/relationships/image" Target="../media/image395.png"/><Relationship Id="rId173" Type="http://schemas.openxmlformats.org/officeDocument/2006/relationships/customXml" Target="../ink/ink246.xml"/><Relationship Id="rId229" Type="http://schemas.openxmlformats.org/officeDocument/2006/relationships/customXml" Target="../ink/ink274.xml"/><Relationship Id="rId380" Type="http://schemas.openxmlformats.org/officeDocument/2006/relationships/customXml" Target="../ink/ink347.xml"/><Relationship Id="rId436" Type="http://schemas.openxmlformats.org/officeDocument/2006/relationships/customXml" Target="../ink/ink375.xml"/><Relationship Id="rId240" Type="http://schemas.openxmlformats.org/officeDocument/2006/relationships/image" Target="../media/image328.png"/><Relationship Id="rId35" Type="http://schemas.openxmlformats.org/officeDocument/2006/relationships/customXml" Target="../ink/ink177.xml"/><Relationship Id="rId77" Type="http://schemas.openxmlformats.org/officeDocument/2006/relationships/customXml" Target="../ink/ink198.xml"/><Relationship Id="rId100" Type="http://schemas.openxmlformats.org/officeDocument/2006/relationships/image" Target="../media/image258.png"/><Relationship Id="rId282" Type="http://schemas.openxmlformats.org/officeDocument/2006/relationships/image" Target="../media/image349.png"/><Relationship Id="rId338" Type="http://schemas.openxmlformats.org/officeDocument/2006/relationships/customXml" Target="../ink/ink326.xml"/><Relationship Id="rId8" Type="http://schemas.openxmlformats.org/officeDocument/2006/relationships/image" Target="../media/image25.png"/><Relationship Id="rId142" Type="http://schemas.openxmlformats.org/officeDocument/2006/relationships/image" Target="../media/image279.png"/><Relationship Id="rId184" Type="http://schemas.openxmlformats.org/officeDocument/2006/relationships/image" Target="../media/image300.png"/><Relationship Id="rId391" Type="http://schemas.openxmlformats.org/officeDocument/2006/relationships/image" Target="../media/image406.png"/><Relationship Id="rId405" Type="http://schemas.openxmlformats.org/officeDocument/2006/relationships/image" Target="../media/image413.png"/><Relationship Id="rId447" Type="http://schemas.openxmlformats.org/officeDocument/2006/relationships/image" Target="../media/image434.png"/><Relationship Id="rId251" Type="http://schemas.openxmlformats.org/officeDocument/2006/relationships/customXml" Target="../ink/ink285.xml"/><Relationship Id="rId46" Type="http://schemas.openxmlformats.org/officeDocument/2006/relationships/image" Target="../media/image231.png"/><Relationship Id="rId293" Type="http://schemas.openxmlformats.org/officeDocument/2006/relationships/customXml" Target="../ink/ink306.xml"/><Relationship Id="rId307" Type="http://schemas.openxmlformats.org/officeDocument/2006/relationships/image" Target="../media/image26.png"/><Relationship Id="rId349" Type="http://schemas.openxmlformats.org/officeDocument/2006/relationships/image" Target="../media/image385.png"/><Relationship Id="rId88" Type="http://schemas.openxmlformats.org/officeDocument/2006/relationships/image" Target="../media/image252.png"/><Relationship Id="rId111" Type="http://schemas.openxmlformats.org/officeDocument/2006/relationships/customXml" Target="../ink/ink215.xml"/><Relationship Id="rId153" Type="http://schemas.openxmlformats.org/officeDocument/2006/relationships/customXml" Target="../ink/ink236.xml"/><Relationship Id="rId195" Type="http://schemas.openxmlformats.org/officeDocument/2006/relationships/customXml" Target="../ink/ink257.xml"/><Relationship Id="rId209" Type="http://schemas.openxmlformats.org/officeDocument/2006/relationships/customXml" Target="../ink/ink264.xml"/><Relationship Id="rId360" Type="http://schemas.openxmlformats.org/officeDocument/2006/relationships/customXml" Target="../ink/ink337.xml"/><Relationship Id="rId416" Type="http://schemas.openxmlformats.org/officeDocument/2006/relationships/customXml" Target="../ink/ink365.xml"/><Relationship Id="rId220" Type="http://schemas.openxmlformats.org/officeDocument/2006/relationships/image" Target="../media/image318.png"/><Relationship Id="rId458" Type="http://schemas.openxmlformats.org/officeDocument/2006/relationships/customXml" Target="../ink/ink386.xml"/><Relationship Id="rId15" Type="http://schemas.openxmlformats.org/officeDocument/2006/relationships/customXml" Target="../ink/ink167.xml"/><Relationship Id="rId57" Type="http://schemas.openxmlformats.org/officeDocument/2006/relationships/customXml" Target="../ink/ink188.xml"/><Relationship Id="rId262" Type="http://schemas.openxmlformats.org/officeDocument/2006/relationships/image" Target="../media/image339.png"/><Relationship Id="rId318" Type="http://schemas.openxmlformats.org/officeDocument/2006/relationships/customXml" Target="../ink/ink316.xml"/><Relationship Id="rId99" Type="http://schemas.openxmlformats.org/officeDocument/2006/relationships/customXml" Target="../ink/ink209.xml"/><Relationship Id="rId122" Type="http://schemas.openxmlformats.org/officeDocument/2006/relationships/image" Target="../media/image269.png"/><Relationship Id="rId164" Type="http://schemas.openxmlformats.org/officeDocument/2006/relationships/image" Target="../media/image290.png"/><Relationship Id="rId371" Type="http://schemas.openxmlformats.org/officeDocument/2006/relationships/image" Target="../media/image396.png"/><Relationship Id="rId427" Type="http://schemas.openxmlformats.org/officeDocument/2006/relationships/image" Target="../media/image424.png"/><Relationship Id="rId26" Type="http://schemas.openxmlformats.org/officeDocument/2006/relationships/image" Target="../media/image221.png"/><Relationship Id="rId231" Type="http://schemas.openxmlformats.org/officeDocument/2006/relationships/customXml" Target="../ink/ink275.xml"/><Relationship Id="rId273" Type="http://schemas.openxmlformats.org/officeDocument/2006/relationships/customXml" Target="../ink/ink296.xml"/><Relationship Id="rId329" Type="http://schemas.openxmlformats.org/officeDocument/2006/relationships/image" Target="../media/image375.png"/><Relationship Id="rId68" Type="http://schemas.openxmlformats.org/officeDocument/2006/relationships/image" Target="../media/image242.png"/><Relationship Id="rId133" Type="http://schemas.openxmlformats.org/officeDocument/2006/relationships/customXml" Target="../ink/ink226.xml"/><Relationship Id="rId175" Type="http://schemas.openxmlformats.org/officeDocument/2006/relationships/customXml" Target="../ink/ink247.xml"/><Relationship Id="rId340" Type="http://schemas.openxmlformats.org/officeDocument/2006/relationships/customXml" Target="../ink/ink327.xml"/><Relationship Id="rId200" Type="http://schemas.openxmlformats.org/officeDocument/2006/relationships/image" Target="../media/image308.png"/><Relationship Id="rId382" Type="http://schemas.openxmlformats.org/officeDocument/2006/relationships/customXml" Target="../ink/ink348.xml"/><Relationship Id="rId438" Type="http://schemas.openxmlformats.org/officeDocument/2006/relationships/customXml" Target="../ink/ink376.xml"/><Relationship Id="rId242" Type="http://schemas.openxmlformats.org/officeDocument/2006/relationships/image" Target="../media/image329.png"/><Relationship Id="rId284" Type="http://schemas.openxmlformats.org/officeDocument/2006/relationships/image" Target="../media/image350.png"/><Relationship Id="rId37" Type="http://schemas.openxmlformats.org/officeDocument/2006/relationships/customXml" Target="../ink/ink178.xml"/><Relationship Id="rId79" Type="http://schemas.openxmlformats.org/officeDocument/2006/relationships/customXml" Target="../ink/ink199.xml"/><Relationship Id="rId102" Type="http://schemas.openxmlformats.org/officeDocument/2006/relationships/image" Target="../media/image259.png"/><Relationship Id="rId144" Type="http://schemas.openxmlformats.org/officeDocument/2006/relationships/image" Target="../media/image280.png"/><Relationship Id="rId90" Type="http://schemas.openxmlformats.org/officeDocument/2006/relationships/image" Target="../media/image253.png"/><Relationship Id="rId186" Type="http://schemas.openxmlformats.org/officeDocument/2006/relationships/image" Target="../media/image301.png"/><Relationship Id="rId351" Type="http://schemas.openxmlformats.org/officeDocument/2006/relationships/image" Target="../media/image386.png"/><Relationship Id="rId393" Type="http://schemas.openxmlformats.org/officeDocument/2006/relationships/image" Target="../media/image407.png"/><Relationship Id="rId407" Type="http://schemas.openxmlformats.org/officeDocument/2006/relationships/image" Target="../media/image414.png"/><Relationship Id="rId449" Type="http://schemas.openxmlformats.org/officeDocument/2006/relationships/image" Target="../media/image435.png"/><Relationship Id="rId211" Type="http://schemas.openxmlformats.org/officeDocument/2006/relationships/customXml" Target="../ink/ink265.xml"/><Relationship Id="rId253" Type="http://schemas.openxmlformats.org/officeDocument/2006/relationships/customXml" Target="../ink/ink286.xml"/><Relationship Id="rId295" Type="http://schemas.openxmlformats.org/officeDocument/2006/relationships/customXml" Target="../ink/ink307.xml"/><Relationship Id="rId309" Type="http://schemas.openxmlformats.org/officeDocument/2006/relationships/image" Target="../media/image28.png"/><Relationship Id="rId48" Type="http://schemas.openxmlformats.org/officeDocument/2006/relationships/image" Target="../media/image232.png"/><Relationship Id="rId113" Type="http://schemas.openxmlformats.org/officeDocument/2006/relationships/customXml" Target="../ink/ink216.xml"/><Relationship Id="rId320" Type="http://schemas.openxmlformats.org/officeDocument/2006/relationships/customXml" Target="../ink/ink317.xml"/><Relationship Id="rId155" Type="http://schemas.openxmlformats.org/officeDocument/2006/relationships/customXml" Target="../ink/ink237.xml"/><Relationship Id="rId197" Type="http://schemas.openxmlformats.org/officeDocument/2006/relationships/customXml" Target="../ink/ink258.xml"/><Relationship Id="rId362" Type="http://schemas.openxmlformats.org/officeDocument/2006/relationships/customXml" Target="../ink/ink338.xml"/><Relationship Id="rId418" Type="http://schemas.openxmlformats.org/officeDocument/2006/relationships/customXml" Target="../ink/ink366.xml"/><Relationship Id="rId222" Type="http://schemas.openxmlformats.org/officeDocument/2006/relationships/image" Target="../media/image319.png"/><Relationship Id="rId264" Type="http://schemas.openxmlformats.org/officeDocument/2006/relationships/image" Target="../media/image340.png"/><Relationship Id="rId17" Type="http://schemas.openxmlformats.org/officeDocument/2006/relationships/customXml" Target="../ink/ink168.xml"/><Relationship Id="rId59" Type="http://schemas.openxmlformats.org/officeDocument/2006/relationships/customXml" Target="../ink/ink189.xml"/><Relationship Id="rId124" Type="http://schemas.openxmlformats.org/officeDocument/2006/relationships/image" Target="../media/image270.png"/><Relationship Id="rId70" Type="http://schemas.openxmlformats.org/officeDocument/2006/relationships/image" Target="../media/image243.png"/><Relationship Id="rId166" Type="http://schemas.openxmlformats.org/officeDocument/2006/relationships/image" Target="../media/image291.png"/><Relationship Id="rId331" Type="http://schemas.openxmlformats.org/officeDocument/2006/relationships/image" Target="../media/image376.png"/><Relationship Id="rId373" Type="http://schemas.openxmlformats.org/officeDocument/2006/relationships/image" Target="../media/image397.png"/><Relationship Id="rId429" Type="http://schemas.openxmlformats.org/officeDocument/2006/relationships/image" Target="../media/image425.png"/><Relationship Id="rId1" Type="http://schemas.openxmlformats.org/officeDocument/2006/relationships/slideLayout" Target="../slideLayouts/slideLayout24.xml"/><Relationship Id="rId233" Type="http://schemas.openxmlformats.org/officeDocument/2006/relationships/customXml" Target="../ink/ink276.xml"/><Relationship Id="rId440" Type="http://schemas.openxmlformats.org/officeDocument/2006/relationships/customXml" Target="../ink/ink377.xml"/><Relationship Id="rId28" Type="http://schemas.openxmlformats.org/officeDocument/2006/relationships/image" Target="../media/image222.png"/><Relationship Id="rId275" Type="http://schemas.openxmlformats.org/officeDocument/2006/relationships/customXml" Target="../ink/ink297.xml"/><Relationship Id="rId300" Type="http://schemas.openxmlformats.org/officeDocument/2006/relationships/image" Target="../media/image358.png"/><Relationship Id="rId81" Type="http://schemas.openxmlformats.org/officeDocument/2006/relationships/customXml" Target="../ink/ink200.xml"/><Relationship Id="rId135" Type="http://schemas.openxmlformats.org/officeDocument/2006/relationships/customXml" Target="../ink/ink227.xml"/><Relationship Id="rId177" Type="http://schemas.openxmlformats.org/officeDocument/2006/relationships/customXml" Target="../ink/ink248.xml"/><Relationship Id="rId342" Type="http://schemas.openxmlformats.org/officeDocument/2006/relationships/customXml" Target="../ink/ink328.xml"/><Relationship Id="rId384" Type="http://schemas.openxmlformats.org/officeDocument/2006/relationships/customXml" Target="../ink/ink349.xml"/><Relationship Id="rId202" Type="http://schemas.openxmlformats.org/officeDocument/2006/relationships/image" Target="../media/image309.png"/><Relationship Id="rId244" Type="http://schemas.openxmlformats.org/officeDocument/2006/relationships/image" Target="../media/image330.png"/><Relationship Id="rId39" Type="http://schemas.openxmlformats.org/officeDocument/2006/relationships/customXml" Target="../ink/ink179.xml"/><Relationship Id="rId286" Type="http://schemas.openxmlformats.org/officeDocument/2006/relationships/image" Target="../media/image351.png"/><Relationship Id="rId451" Type="http://schemas.openxmlformats.org/officeDocument/2006/relationships/image" Target="../media/image436.png"/><Relationship Id="rId50" Type="http://schemas.openxmlformats.org/officeDocument/2006/relationships/image" Target="../media/image233.png"/><Relationship Id="rId104" Type="http://schemas.openxmlformats.org/officeDocument/2006/relationships/image" Target="../media/image260.png"/><Relationship Id="rId146" Type="http://schemas.openxmlformats.org/officeDocument/2006/relationships/image" Target="../media/image281.png"/><Relationship Id="rId188" Type="http://schemas.openxmlformats.org/officeDocument/2006/relationships/image" Target="../media/image302.png"/><Relationship Id="rId311" Type="http://schemas.openxmlformats.org/officeDocument/2006/relationships/image" Target="../media/image30.png"/><Relationship Id="rId353" Type="http://schemas.openxmlformats.org/officeDocument/2006/relationships/image" Target="../media/image387.png"/><Relationship Id="rId395" Type="http://schemas.openxmlformats.org/officeDocument/2006/relationships/image" Target="../media/image408.png"/><Relationship Id="rId409" Type="http://schemas.openxmlformats.org/officeDocument/2006/relationships/image" Target="../media/image415.png"/><Relationship Id="rId92" Type="http://schemas.openxmlformats.org/officeDocument/2006/relationships/image" Target="../media/image254.png"/><Relationship Id="rId213" Type="http://schemas.openxmlformats.org/officeDocument/2006/relationships/customXml" Target="../ink/ink266.xml"/><Relationship Id="rId420" Type="http://schemas.openxmlformats.org/officeDocument/2006/relationships/customXml" Target="../ink/ink36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17" Type="http://schemas.openxmlformats.org/officeDocument/2006/relationships/customXml" Target="../ink/ink444.xml"/><Relationship Id="rId299" Type="http://schemas.openxmlformats.org/officeDocument/2006/relationships/customXml" Target="../ink/ink535.xml"/><Relationship Id="rId21" Type="http://schemas.openxmlformats.org/officeDocument/2006/relationships/customXml" Target="../ink/ink396.xml"/><Relationship Id="rId63" Type="http://schemas.openxmlformats.org/officeDocument/2006/relationships/customXml" Target="../ink/ink417.xml"/><Relationship Id="rId159" Type="http://schemas.openxmlformats.org/officeDocument/2006/relationships/customXml" Target="../ink/ink465.xml"/><Relationship Id="rId324" Type="http://schemas.openxmlformats.org/officeDocument/2006/relationships/image" Target="../media/image603.png"/><Relationship Id="rId170" Type="http://schemas.openxmlformats.org/officeDocument/2006/relationships/image" Target="../media/image526.png"/><Relationship Id="rId226" Type="http://schemas.openxmlformats.org/officeDocument/2006/relationships/image" Target="../media/image554.png"/><Relationship Id="rId268" Type="http://schemas.openxmlformats.org/officeDocument/2006/relationships/image" Target="../media/image575.png"/><Relationship Id="rId32" Type="http://schemas.openxmlformats.org/officeDocument/2006/relationships/image" Target="../media/image457.png"/><Relationship Id="rId74" Type="http://schemas.openxmlformats.org/officeDocument/2006/relationships/image" Target="../media/image478.png"/><Relationship Id="rId128" Type="http://schemas.openxmlformats.org/officeDocument/2006/relationships/image" Target="../media/image505.png"/><Relationship Id="rId335" Type="http://schemas.openxmlformats.org/officeDocument/2006/relationships/customXml" Target="../ink/ink553.xml"/><Relationship Id="rId5" Type="http://schemas.openxmlformats.org/officeDocument/2006/relationships/customXml" Target="../ink/ink388.xml"/><Relationship Id="rId181" Type="http://schemas.openxmlformats.org/officeDocument/2006/relationships/customXml" Target="../ink/ink476.xml"/><Relationship Id="rId237" Type="http://schemas.openxmlformats.org/officeDocument/2006/relationships/customXml" Target="../ink/ink504.xml"/><Relationship Id="rId279" Type="http://schemas.openxmlformats.org/officeDocument/2006/relationships/customXml" Target="../ink/ink525.xml"/><Relationship Id="rId43" Type="http://schemas.openxmlformats.org/officeDocument/2006/relationships/customXml" Target="../ink/ink407.xml"/><Relationship Id="rId139" Type="http://schemas.openxmlformats.org/officeDocument/2006/relationships/customXml" Target="../ink/ink455.xml"/><Relationship Id="rId290" Type="http://schemas.openxmlformats.org/officeDocument/2006/relationships/image" Target="../media/image586.png"/><Relationship Id="rId304" Type="http://schemas.openxmlformats.org/officeDocument/2006/relationships/image" Target="../media/image593.png"/><Relationship Id="rId346" Type="http://schemas.openxmlformats.org/officeDocument/2006/relationships/image" Target="../media/image614.png"/><Relationship Id="rId85" Type="http://schemas.openxmlformats.org/officeDocument/2006/relationships/customXml" Target="../ink/ink428.xml"/><Relationship Id="rId150" Type="http://schemas.openxmlformats.org/officeDocument/2006/relationships/image" Target="../media/image516.png"/><Relationship Id="rId192" Type="http://schemas.openxmlformats.org/officeDocument/2006/relationships/image" Target="../media/image537.png"/><Relationship Id="rId206" Type="http://schemas.openxmlformats.org/officeDocument/2006/relationships/image" Target="../media/image544.png"/><Relationship Id="rId248" Type="http://schemas.openxmlformats.org/officeDocument/2006/relationships/image" Target="../media/image565.png"/><Relationship Id="rId12" Type="http://schemas.openxmlformats.org/officeDocument/2006/relationships/image" Target="../media/image447.png"/><Relationship Id="rId108" Type="http://schemas.openxmlformats.org/officeDocument/2006/relationships/image" Target="../media/image495.png"/><Relationship Id="rId315" Type="http://schemas.openxmlformats.org/officeDocument/2006/relationships/customXml" Target="../ink/ink543.xml"/><Relationship Id="rId54" Type="http://schemas.openxmlformats.org/officeDocument/2006/relationships/image" Target="../media/image468.png"/><Relationship Id="rId96" Type="http://schemas.openxmlformats.org/officeDocument/2006/relationships/image" Target="../media/image489.png"/><Relationship Id="rId161" Type="http://schemas.openxmlformats.org/officeDocument/2006/relationships/customXml" Target="../ink/ink466.xml"/><Relationship Id="rId217" Type="http://schemas.openxmlformats.org/officeDocument/2006/relationships/customXml" Target="../ink/ink494.xml"/><Relationship Id="rId259" Type="http://schemas.openxmlformats.org/officeDocument/2006/relationships/customXml" Target="../ink/ink515.xml"/><Relationship Id="rId23" Type="http://schemas.openxmlformats.org/officeDocument/2006/relationships/customXml" Target="../ink/ink397.xml"/><Relationship Id="rId119" Type="http://schemas.openxmlformats.org/officeDocument/2006/relationships/customXml" Target="../ink/ink445.xml"/><Relationship Id="rId270" Type="http://schemas.openxmlformats.org/officeDocument/2006/relationships/image" Target="../media/image576.png"/><Relationship Id="rId326" Type="http://schemas.openxmlformats.org/officeDocument/2006/relationships/image" Target="../media/image604.png"/><Relationship Id="rId65" Type="http://schemas.openxmlformats.org/officeDocument/2006/relationships/customXml" Target="../ink/ink418.xml"/><Relationship Id="rId130" Type="http://schemas.openxmlformats.org/officeDocument/2006/relationships/image" Target="../media/image506.png"/><Relationship Id="rId172" Type="http://schemas.openxmlformats.org/officeDocument/2006/relationships/image" Target="../media/image527.png"/><Relationship Id="rId228" Type="http://schemas.openxmlformats.org/officeDocument/2006/relationships/image" Target="../media/image555.png"/><Relationship Id="rId281" Type="http://schemas.openxmlformats.org/officeDocument/2006/relationships/customXml" Target="../ink/ink526.xml"/><Relationship Id="rId337" Type="http://schemas.openxmlformats.org/officeDocument/2006/relationships/customXml" Target="../ink/ink554.xml"/><Relationship Id="rId34" Type="http://schemas.openxmlformats.org/officeDocument/2006/relationships/image" Target="../media/image458.png"/><Relationship Id="rId76" Type="http://schemas.openxmlformats.org/officeDocument/2006/relationships/image" Target="../media/image479.png"/><Relationship Id="rId141" Type="http://schemas.openxmlformats.org/officeDocument/2006/relationships/customXml" Target="../ink/ink456.xml"/><Relationship Id="rId7" Type="http://schemas.openxmlformats.org/officeDocument/2006/relationships/customXml" Target="../ink/ink389.xml"/><Relationship Id="rId183" Type="http://schemas.openxmlformats.org/officeDocument/2006/relationships/customXml" Target="../ink/ink477.xml"/><Relationship Id="rId239" Type="http://schemas.openxmlformats.org/officeDocument/2006/relationships/customXml" Target="../ink/ink505.xml"/><Relationship Id="rId250" Type="http://schemas.openxmlformats.org/officeDocument/2006/relationships/image" Target="../media/image566.png"/><Relationship Id="rId292" Type="http://schemas.openxmlformats.org/officeDocument/2006/relationships/image" Target="../media/image587.png"/><Relationship Id="rId306" Type="http://schemas.openxmlformats.org/officeDocument/2006/relationships/image" Target="../media/image594.png"/><Relationship Id="rId45" Type="http://schemas.openxmlformats.org/officeDocument/2006/relationships/customXml" Target="../ink/ink408.xml"/><Relationship Id="rId87" Type="http://schemas.openxmlformats.org/officeDocument/2006/relationships/customXml" Target="../ink/ink429.xml"/><Relationship Id="rId110" Type="http://schemas.openxmlformats.org/officeDocument/2006/relationships/image" Target="../media/image496.png"/><Relationship Id="rId348" Type="http://schemas.openxmlformats.org/officeDocument/2006/relationships/image" Target="../media/image615.png"/><Relationship Id="rId152" Type="http://schemas.openxmlformats.org/officeDocument/2006/relationships/image" Target="../media/image517.png"/><Relationship Id="rId194" Type="http://schemas.openxmlformats.org/officeDocument/2006/relationships/image" Target="../media/image538.png"/><Relationship Id="rId208" Type="http://schemas.openxmlformats.org/officeDocument/2006/relationships/image" Target="../media/image545.png"/><Relationship Id="rId261" Type="http://schemas.openxmlformats.org/officeDocument/2006/relationships/customXml" Target="../ink/ink516.xml"/><Relationship Id="rId14" Type="http://schemas.openxmlformats.org/officeDocument/2006/relationships/image" Target="../media/image448.png"/><Relationship Id="rId56" Type="http://schemas.openxmlformats.org/officeDocument/2006/relationships/image" Target="../media/image469.png"/><Relationship Id="rId317" Type="http://schemas.openxmlformats.org/officeDocument/2006/relationships/customXml" Target="../ink/ink544.xml"/><Relationship Id="rId8" Type="http://schemas.openxmlformats.org/officeDocument/2006/relationships/image" Target="../media/image445.png"/><Relationship Id="rId98" Type="http://schemas.openxmlformats.org/officeDocument/2006/relationships/image" Target="../media/image490.png"/><Relationship Id="rId121" Type="http://schemas.openxmlformats.org/officeDocument/2006/relationships/customXml" Target="../ink/ink446.xml"/><Relationship Id="rId142" Type="http://schemas.openxmlformats.org/officeDocument/2006/relationships/image" Target="../media/image512.png"/><Relationship Id="rId163" Type="http://schemas.openxmlformats.org/officeDocument/2006/relationships/customXml" Target="../ink/ink467.xml"/><Relationship Id="rId184" Type="http://schemas.openxmlformats.org/officeDocument/2006/relationships/image" Target="../media/image533.png"/><Relationship Id="rId219" Type="http://schemas.openxmlformats.org/officeDocument/2006/relationships/customXml" Target="../ink/ink495.xml"/><Relationship Id="rId230" Type="http://schemas.openxmlformats.org/officeDocument/2006/relationships/image" Target="../media/image556.png"/><Relationship Id="rId251" Type="http://schemas.openxmlformats.org/officeDocument/2006/relationships/customXml" Target="../ink/ink511.xml"/><Relationship Id="rId25" Type="http://schemas.openxmlformats.org/officeDocument/2006/relationships/customXml" Target="../ink/ink398.xml"/><Relationship Id="rId46" Type="http://schemas.openxmlformats.org/officeDocument/2006/relationships/image" Target="../media/image464.png"/><Relationship Id="rId67" Type="http://schemas.openxmlformats.org/officeDocument/2006/relationships/customXml" Target="../ink/ink419.xml"/><Relationship Id="rId272" Type="http://schemas.openxmlformats.org/officeDocument/2006/relationships/image" Target="../media/image577.png"/><Relationship Id="rId293" Type="http://schemas.openxmlformats.org/officeDocument/2006/relationships/customXml" Target="../ink/ink532.xml"/><Relationship Id="rId307" Type="http://schemas.openxmlformats.org/officeDocument/2006/relationships/customXml" Target="../ink/ink539.xml"/><Relationship Id="rId328" Type="http://schemas.openxmlformats.org/officeDocument/2006/relationships/image" Target="../media/image605.png"/><Relationship Id="rId349" Type="http://schemas.openxmlformats.org/officeDocument/2006/relationships/customXml" Target="../ink/ink560.xml"/><Relationship Id="rId88" Type="http://schemas.openxmlformats.org/officeDocument/2006/relationships/image" Target="../media/image485.png"/><Relationship Id="rId111" Type="http://schemas.openxmlformats.org/officeDocument/2006/relationships/customXml" Target="../ink/ink441.xml"/><Relationship Id="rId132" Type="http://schemas.openxmlformats.org/officeDocument/2006/relationships/image" Target="../media/image507.png"/><Relationship Id="rId153" Type="http://schemas.openxmlformats.org/officeDocument/2006/relationships/customXml" Target="../ink/ink462.xml"/><Relationship Id="rId174" Type="http://schemas.openxmlformats.org/officeDocument/2006/relationships/image" Target="../media/image528.png"/><Relationship Id="rId195" Type="http://schemas.openxmlformats.org/officeDocument/2006/relationships/customXml" Target="../ink/ink483.xml"/><Relationship Id="rId209" Type="http://schemas.openxmlformats.org/officeDocument/2006/relationships/customXml" Target="../ink/ink490.xml"/><Relationship Id="rId220" Type="http://schemas.openxmlformats.org/officeDocument/2006/relationships/image" Target="../media/image551.png"/><Relationship Id="rId241" Type="http://schemas.openxmlformats.org/officeDocument/2006/relationships/customXml" Target="../ink/ink506.xml"/><Relationship Id="rId15" Type="http://schemas.openxmlformats.org/officeDocument/2006/relationships/customXml" Target="../ink/ink393.xml"/><Relationship Id="rId36" Type="http://schemas.openxmlformats.org/officeDocument/2006/relationships/image" Target="../media/image459.png"/><Relationship Id="rId57" Type="http://schemas.openxmlformats.org/officeDocument/2006/relationships/customXml" Target="../ink/ink414.xml"/><Relationship Id="rId262" Type="http://schemas.openxmlformats.org/officeDocument/2006/relationships/image" Target="../media/image572.png"/><Relationship Id="rId283" Type="http://schemas.openxmlformats.org/officeDocument/2006/relationships/customXml" Target="../ink/ink527.xml"/><Relationship Id="rId318" Type="http://schemas.openxmlformats.org/officeDocument/2006/relationships/image" Target="../media/image600.png"/><Relationship Id="rId339" Type="http://schemas.openxmlformats.org/officeDocument/2006/relationships/customXml" Target="../ink/ink555.xml"/><Relationship Id="rId78" Type="http://schemas.openxmlformats.org/officeDocument/2006/relationships/image" Target="../media/image480.png"/><Relationship Id="rId99" Type="http://schemas.openxmlformats.org/officeDocument/2006/relationships/customXml" Target="../ink/ink435.xml"/><Relationship Id="rId101" Type="http://schemas.openxmlformats.org/officeDocument/2006/relationships/customXml" Target="../ink/ink436.xml"/><Relationship Id="rId122" Type="http://schemas.openxmlformats.org/officeDocument/2006/relationships/image" Target="../media/image502.png"/><Relationship Id="rId143" Type="http://schemas.openxmlformats.org/officeDocument/2006/relationships/customXml" Target="../ink/ink457.xml"/><Relationship Id="rId164" Type="http://schemas.openxmlformats.org/officeDocument/2006/relationships/image" Target="../media/image523.png"/><Relationship Id="rId185" Type="http://schemas.openxmlformats.org/officeDocument/2006/relationships/customXml" Target="../ink/ink478.xml"/><Relationship Id="rId350" Type="http://schemas.openxmlformats.org/officeDocument/2006/relationships/image" Target="../media/image616.png"/><Relationship Id="rId9" Type="http://schemas.openxmlformats.org/officeDocument/2006/relationships/customXml" Target="../ink/ink390.xml"/><Relationship Id="rId210" Type="http://schemas.openxmlformats.org/officeDocument/2006/relationships/image" Target="../media/image546.png"/><Relationship Id="rId26" Type="http://schemas.openxmlformats.org/officeDocument/2006/relationships/image" Target="../media/image454.png"/><Relationship Id="rId231" Type="http://schemas.openxmlformats.org/officeDocument/2006/relationships/customXml" Target="../ink/ink501.xml"/><Relationship Id="rId252" Type="http://schemas.openxmlformats.org/officeDocument/2006/relationships/image" Target="../media/image567.png"/><Relationship Id="rId273" Type="http://schemas.openxmlformats.org/officeDocument/2006/relationships/customXml" Target="../ink/ink522.xml"/><Relationship Id="rId294" Type="http://schemas.openxmlformats.org/officeDocument/2006/relationships/image" Target="../media/image588.png"/><Relationship Id="rId308" Type="http://schemas.openxmlformats.org/officeDocument/2006/relationships/image" Target="../media/image595.png"/><Relationship Id="rId329" Type="http://schemas.openxmlformats.org/officeDocument/2006/relationships/customXml" Target="../ink/ink550.xml"/><Relationship Id="rId47" Type="http://schemas.openxmlformats.org/officeDocument/2006/relationships/customXml" Target="../ink/ink409.xml"/><Relationship Id="rId68" Type="http://schemas.openxmlformats.org/officeDocument/2006/relationships/image" Target="../media/image475.png"/><Relationship Id="rId89" Type="http://schemas.openxmlformats.org/officeDocument/2006/relationships/customXml" Target="../ink/ink430.xml"/><Relationship Id="rId112" Type="http://schemas.openxmlformats.org/officeDocument/2006/relationships/image" Target="../media/image497.png"/><Relationship Id="rId133" Type="http://schemas.openxmlformats.org/officeDocument/2006/relationships/customXml" Target="../ink/ink452.xml"/><Relationship Id="rId154" Type="http://schemas.openxmlformats.org/officeDocument/2006/relationships/image" Target="../media/image518.png"/><Relationship Id="rId175" Type="http://schemas.openxmlformats.org/officeDocument/2006/relationships/customXml" Target="../ink/ink473.xml"/><Relationship Id="rId340" Type="http://schemas.openxmlformats.org/officeDocument/2006/relationships/image" Target="../media/image611.png"/><Relationship Id="rId196" Type="http://schemas.openxmlformats.org/officeDocument/2006/relationships/image" Target="../media/image539.png"/><Relationship Id="rId200" Type="http://schemas.openxmlformats.org/officeDocument/2006/relationships/image" Target="../media/image541.png"/><Relationship Id="rId16" Type="http://schemas.openxmlformats.org/officeDocument/2006/relationships/image" Target="../media/image449.png"/><Relationship Id="rId221" Type="http://schemas.openxmlformats.org/officeDocument/2006/relationships/customXml" Target="../ink/ink496.xml"/><Relationship Id="rId242" Type="http://schemas.openxmlformats.org/officeDocument/2006/relationships/image" Target="../media/image562.png"/><Relationship Id="rId263" Type="http://schemas.openxmlformats.org/officeDocument/2006/relationships/customXml" Target="../ink/ink517.xml"/><Relationship Id="rId284" Type="http://schemas.openxmlformats.org/officeDocument/2006/relationships/image" Target="../media/image583.png"/><Relationship Id="rId319" Type="http://schemas.openxmlformats.org/officeDocument/2006/relationships/customXml" Target="../ink/ink545.xml"/><Relationship Id="rId37" Type="http://schemas.openxmlformats.org/officeDocument/2006/relationships/customXml" Target="../ink/ink404.xml"/><Relationship Id="rId58" Type="http://schemas.openxmlformats.org/officeDocument/2006/relationships/image" Target="../media/image470.png"/><Relationship Id="rId79" Type="http://schemas.openxmlformats.org/officeDocument/2006/relationships/customXml" Target="../ink/ink425.xml"/><Relationship Id="rId102" Type="http://schemas.openxmlformats.org/officeDocument/2006/relationships/image" Target="../media/image492.png"/><Relationship Id="rId123" Type="http://schemas.openxmlformats.org/officeDocument/2006/relationships/customXml" Target="../ink/ink447.xml"/><Relationship Id="rId144" Type="http://schemas.openxmlformats.org/officeDocument/2006/relationships/image" Target="../media/image513.png"/><Relationship Id="rId330" Type="http://schemas.openxmlformats.org/officeDocument/2006/relationships/image" Target="../media/image606.png"/><Relationship Id="rId90" Type="http://schemas.openxmlformats.org/officeDocument/2006/relationships/image" Target="../media/image486.png"/><Relationship Id="rId165" Type="http://schemas.openxmlformats.org/officeDocument/2006/relationships/customXml" Target="../ink/ink468.xml"/><Relationship Id="rId186" Type="http://schemas.openxmlformats.org/officeDocument/2006/relationships/image" Target="../media/image534.png"/><Relationship Id="rId211" Type="http://schemas.openxmlformats.org/officeDocument/2006/relationships/customXml" Target="../ink/ink491.xml"/><Relationship Id="rId232" Type="http://schemas.openxmlformats.org/officeDocument/2006/relationships/image" Target="../media/image557.png"/><Relationship Id="rId253" Type="http://schemas.openxmlformats.org/officeDocument/2006/relationships/customXml" Target="../ink/ink512.xml"/><Relationship Id="rId274" Type="http://schemas.openxmlformats.org/officeDocument/2006/relationships/image" Target="../media/image578.png"/><Relationship Id="rId295" Type="http://schemas.openxmlformats.org/officeDocument/2006/relationships/customXml" Target="../ink/ink533.xml"/><Relationship Id="rId309" Type="http://schemas.openxmlformats.org/officeDocument/2006/relationships/customXml" Target="../ink/ink540.xml"/><Relationship Id="rId27" Type="http://schemas.openxmlformats.org/officeDocument/2006/relationships/customXml" Target="../ink/ink399.xml"/><Relationship Id="rId48" Type="http://schemas.openxmlformats.org/officeDocument/2006/relationships/image" Target="../media/image465.png"/><Relationship Id="rId69" Type="http://schemas.openxmlformats.org/officeDocument/2006/relationships/customXml" Target="../ink/ink420.xml"/><Relationship Id="rId113" Type="http://schemas.openxmlformats.org/officeDocument/2006/relationships/customXml" Target="../ink/ink442.xml"/><Relationship Id="rId134" Type="http://schemas.openxmlformats.org/officeDocument/2006/relationships/image" Target="../media/image508.png"/><Relationship Id="rId320" Type="http://schemas.openxmlformats.org/officeDocument/2006/relationships/image" Target="../media/image601.png"/><Relationship Id="rId80" Type="http://schemas.openxmlformats.org/officeDocument/2006/relationships/image" Target="../media/image481.png"/><Relationship Id="rId155" Type="http://schemas.openxmlformats.org/officeDocument/2006/relationships/customXml" Target="../ink/ink463.xml"/><Relationship Id="rId176" Type="http://schemas.openxmlformats.org/officeDocument/2006/relationships/image" Target="../media/image529.png"/><Relationship Id="rId197" Type="http://schemas.openxmlformats.org/officeDocument/2006/relationships/customXml" Target="../ink/ink484.xml"/><Relationship Id="rId341" Type="http://schemas.openxmlformats.org/officeDocument/2006/relationships/customXml" Target="../ink/ink556.xml"/><Relationship Id="rId201" Type="http://schemas.openxmlformats.org/officeDocument/2006/relationships/customXml" Target="../ink/ink486.xml"/><Relationship Id="rId222" Type="http://schemas.openxmlformats.org/officeDocument/2006/relationships/image" Target="../media/image552.png"/><Relationship Id="rId243" Type="http://schemas.openxmlformats.org/officeDocument/2006/relationships/customXml" Target="../ink/ink507.xml"/><Relationship Id="rId264" Type="http://schemas.openxmlformats.org/officeDocument/2006/relationships/image" Target="../media/image573.png"/><Relationship Id="rId285" Type="http://schemas.openxmlformats.org/officeDocument/2006/relationships/customXml" Target="../ink/ink528.xml"/><Relationship Id="rId17" Type="http://schemas.openxmlformats.org/officeDocument/2006/relationships/customXml" Target="../ink/ink394.xml"/><Relationship Id="rId38" Type="http://schemas.openxmlformats.org/officeDocument/2006/relationships/image" Target="../media/image460.png"/><Relationship Id="rId59" Type="http://schemas.openxmlformats.org/officeDocument/2006/relationships/customXml" Target="../ink/ink415.xml"/><Relationship Id="rId103" Type="http://schemas.openxmlformats.org/officeDocument/2006/relationships/customXml" Target="../ink/ink437.xml"/><Relationship Id="rId124" Type="http://schemas.openxmlformats.org/officeDocument/2006/relationships/image" Target="../media/image503.png"/><Relationship Id="rId310" Type="http://schemas.openxmlformats.org/officeDocument/2006/relationships/image" Target="../media/image596.png"/><Relationship Id="rId70" Type="http://schemas.openxmlformats.org/officeDocument/2006/relationships/image" Target="../media/image476.png"/><Relationship Id="rId91" Type="http://schemas.openxmlformats.org/officeDocument/2006/relationships/customXml" Target="../ink/ink431.xml"/><Relationship Id="rId145" Type="http://schemas.openxmlformats.org/officeDocument/2006/relationships/customXml" Target="../ink/ink458.xml"/><Relationship Id="rId166" Type="http://schemas.openxmlformats.org/officeDocument/2006/relationships/image" Target="../media/image524.png"/><Relationship Id="rId187" Type="http://schemas.openxmlformats.org/officeDocument/2006/relationships/customXml" Target="../ink/ink479.xml"/><Relationship Id="rId331" Type="http://schemas.openxmlformats.org/officeDocument/2006/relationships/customXml" Target="../ink/ink551.xml"/><Relationship Id="rId1" Type="http://schemas.openxmlformats.org/officeDocument/2006/relationships/slideLayout" Target="../slideLayouts/slideLayout3.xml"/><Relationship Id="rId212" Type="http://schemas.openxmlformats.org/officeDocument/2006/relationships/image" Target="../media/image547.png"/><Relationship Id="rId233" Type="http://schemas.openxmlformats.org/officeDocument/2006/relationships/customXml" Target="../ink/ink502.xml"/><Relationship Id="rId254" Type="http://schemas.openxmlformats.org/officeDocument/2006/relationships/image" Target="../media/image568.png"/><Relationship Id="rId28" Type="http://schemas.openxmlformats.org/officeDocument/2006/relationships/image" Target="../media/image455.png"/><Relationship Id="rId49" Type="http://schemas.openxmlformats.org/officeDocument/2006/relationships/customXml" Target="../ink/ink410.xml"/><Relationship Id="rId114" Type="http://schemas.openxmlformats.org/officeDocument/2006/relationships/image" Target="../media/image498.png"/><Relationship Id="rId275" Type="http://schemas.openxmlformats.org/officeDocument/2006/relationships/customXml" Target="../ink/ink523.xml"/><Relationship Id="rId296" Type="http://schemas.openxmlformats.org/officeDocument/2006/relationships/image" Target="../media/image589.png"/><Relationship Id="rId300" Type="http://schemas.openxmlformats.org/officeDocument/2006/relationships/image" Target="../media/image591.png"/><Relationship Id="rId60" Type="http://schemas.openxmlformats.org/officeDocument/2006/relationships/image" Target="../media/image471.png"/><Relationship Id="rId81" Type="http://schemas.openxmlformats.org/officeDocument/2006/relationships/customXml" Target="../ink/ink426.xml"/><Relationship Id="rId135" Type="http://schemas.openxmlformats.org/officeDocument/2006/relationships/customXml" Target="../ink/ink453.xml"/><Relationship Id="rId156" Type="http://schemas.openxmlformats.org/officeDocument/2006/relationships/image" Target="../media/image519.png"/><Relationship Id="rId177" Type="http://schemas.openxmlformats.org/officeDocument/2006/relationships/customXml" Target="../ink/ink474.xml"/><Relationship Id="rId198" Type="http://schemas.openxmlformats.org/officeDocument/2006/relationships/image" Target="../media/image540.png"/><Relationship Id="rId321" Type="http://schemas.openxmlformats.org/officeDocument/2006/relationships/customXml" Target="../ink/ink546.xml"/><Relationship Id="rId342" Type="http://schemas.openxmlformats.org/officeDocument/2006/relationships/image" Target="../media/image612.png"/><Relationship Id="rId202" Type="http://schemas.openxmlformats.org/officeDocument/2006/relationships/image" Target="../media/image542.png"/><Relationship Id="rId223" Type="http://schemas.openxmlformats.org/officeDocument/2006/relationships/customXml" Target="../ink/ink497.xml"/><Relationship Id="rId244" Type="http://schemas.openxmlformats.org/officeDocument/2006/relationships/image" Target="../media/image563.png"/><Relationship Id="rId18" Type="http://schemas.openxmlformats.org/officeDocument/2006/relationships/image" Target="../media/image450.png"/><Relationship Id="rId39" Type="http://schemas.openxmlformats.org/officeDocument/2006/relationships/customXml" Target="../ink/ink405.xml"/><Relationship Id="rId265" Type="http://schemas.openxmlformats.org/officeDocument/2006/relationships/customXml" Target="../ink/ink518.xml"/><Relationship Id="rId286" Type="http://schemas.openxmlformats.org/officeDocument/2006/relationships/image" Target="../media/image584.png"/><Relationship Id="rId50" Type="http://schemas.openxmlformats.org/officeDocument/2006/relationships/image" Target="../media/image466.png"/><Relationship Id="rId104" Type="http://schemas.openxmlformats.org/officeDocument/2006/relationships/image" Target="../media/image493.png"/><Relationship Id="rId125" Type="http://schemas.openxmlformats.org/officeDocument/2006/relationships/customXml" Target="../ink/ink448.xml"/><Relationship Id="rId146" Type="http://schemas.openxmlformats.org/officeDocument/2006/relationships/image" Target="../media/image514.png"/><Relationship Id="rId167" Type="http://schemas.openxmlformats.org/officeDocument/2006/relationships/customXml" Target="../ink/ink469.xml"/><Relationship Id="rId188" Type="http://schemas.openxmlformats.org/officeDocument/2006/relationships/image" Target="../media/image535.png"/><Relationship Id="rId311" Type="http://schemas.openxmlformats.org/officeDocument/2006/relationships/customXml" Target="../ink/ink541.xml"/><Relationship Id="rId332" Type="http://schemas.openxmlformats.org/officeDocument/2006/relationships/image" Target="../media/image607.png"/><Relationship Id="rId71" Type="http://schemas.openxmlformats.org/officeDocument/2006/relationships/customXml" Target="../ink/ink421.xml"/><Relationship Id="rId92" Type="http://schemas.openxmlformats.org/officeDocument/2006/relationships/image" Target="../media/image487.png"/><Relationship Id="rId213" Type="http://schemas.openxmlformats.org/officeDocument/2006/relationships/customXml" Target="../ink/ink492.xml"/><Relationship Id="rId234" Type="http://schemas.openxmlformats.org/officeDocument/2006/relationships/image" Target="../media/image558.png"/><Relationship Id="rId2" Type="http://schemas.openxmlformats.org/officeDocument/2006/relationships/notesSlide" Target="../notesSlides/notesSlide13.xml"/><Relationship Id="rId29" Type="http://schemas.openxmlformats.org/officeDocument/2006/relationships/customXml" Target="../ink/ink400.xml"/><Relationship Id="rId255" Type="http://schemas.openxmlformats.org/officeDocument/2006/relationships/customXml" Target="../ink/ink513.xml"/><Relationship Id="rId276" Type="http://schemas.openxmlformats.org/officeDocument/2006/relationships/image" Target="../media/image579.png"/><Relationship Id="rId297" Type="http://schemas.openxmlformats.org/officeDocument/2006/relationships/customXml" Target="../ink/ink534.xml"/><Relationship Id="rId40" Type="http://schemas.openxmlformats.org/officeDocument/2006/relationships/image" Target="../media/image461.png"/><Relationship Id="rId115" Type="http://schemas.openxmlformats.org/officeDocument/2006/relationships/customXml" Target="../ink/ink443.xml"/><Relationship Id="rId136" Type="http://schemas.openxmlformats.org/officeDocument/2006/relationships/image" Target="../media/image509.png"/><Relationship Id="rId157" Type="http://schemas.openxmlformats.org/officeDocument/2006/relationships/customXml" Target="../ink/ink464.xml"/><Relationship Id="rId178" Type="http://schemas.openxmlformats.org/officeDocument/2006/relationships/image" Target="../media/image530.png"/><Relationship Id="rId301" Type="http://schemas.openxmlformats.org/officeDocument/2006/relationships/customXml" Target="../ink/ink536.xml"/><Relationship Id="rId322" Type="http://schemas.openxmlformats.org/officeDocument/2006/relationships/image" Target="../media/image602.png"/><Relationship Id="rId343" Type="http://schemas.openxmlformats.org/officeDocument/2006/relationships/customXml" Target="../ink/ink557.xml"/><Relationship Id="rId61" Type="http://schemas.openxmlformats.org/officeDocument/2006/relationships/customXml" Target="../ink/ink416.xml"/><Relationship Id="rId82" Type="http://schemas.openxmlformats.org/officeDocument/2006/relationships/image" Target="../media/image482.png"/><Relationship Id="rId199" Type="http://schemas.openxmlformats.org/officeDocument/2006/relationships/customXml" Target="../ink/ink485.xml"/><Relationship Id="rId203" Type="http://schemas.openxmlformats.org/officeDocument/2006/relationships/customXml" Target="../ink/ink487.xml"/><Relationship Id="rId19" Type="http://schemas.openxmlformats.org/officeDocument/2006/relationships/customXml" Target="../ink/ink395.xml"/><Relationship Id="rId224" Type="http://schemas.openxmlformats.org/officeDocument/2006/relationships/image" Target="../media/image553.png"/><Relationship Id="rId245" Type="http://schemas.openxmlformats.org/officeDocument/2006/relationships/customXml" Target="../ink/ink508.xml"/><Relationship Id="rId266" Type="http://schemas.openxmlformats.org/officeDocument/2006/relationships/image" Target="../media/image574.png"/><Relationship Id="rId287" Type="http://schemas.openxmlformats.org/officeDocument/2006/relationships/customXml" Target="../ink/ink529.xml"/><Relationship Id="rId30" Type="http://schemas.openxmlformats.org/officeDocument/2006/relationships/image" Target="../media/image456.png"/><Relationship Id="rId105" Type="http://schemas.openxmlformats.org/officeDocument/2006/relationships/customXml" Target="../ink/ink438.xml"/><Relationship Id="rId126" Type="http://schemas.openxmlformats.org/officeDocument/2006/relationships/image" Target="../media/image504.png"/><Relationship Id="rId147" Type="http://schemas.openxmlformats.org/officeDocument/2006/relationships/customXml" Target="../ink/ink459.xml"/><Relationship Id="rId168" Type="http://schemas.openxmlformats.org/officeDocument/2006/relationships/image" Target="../media/image525.png"/><Relationship Id="rId312" Type="http://schemas.openxmlformats.org/officeDocument/2006/relationships/image" Target="../media/image597.png"/><Relationship Id="rId333" Type="http://schemas.openxmlformats.org/officeDocument/2006/relationships/customXml" Target="../ink/ink552.xml"/><Relationship Id="rId51" Type="http://schemas.openxmlformats.org/officeDocument/2006/relationships/customXml" Target="../ink/ink411.xml"/><Relationship Id="rId72" Type="http://schemas.openxmlformats.org/officeDocument/2006/relationships/image" Target="../media/image477.png"/><Relationship Id="rId93" Type="http://schemas.openxmlformats.org/officeDocument/2006/relationships/customXml" Target="../ink/ink432.xml"/><Relationship Id="rId189" Type="http://schemas.openxmlformats.org/officeDocument/2006/relationships/customXml" Target="../ink/ink480.xml"/><Relationship Id="rId3" Type="http://schemas.openxmlformats.org/officeDocument/2006/relationships/customXml" Target="../ink/ink387.xml"/><Relationship Id="rId214" Type="http://schemas.openxmlformats.org/officeDocument/2006/relationships/image" Target="../media/image548.png"/><Relationship Id="rId235" Type="http://schemas.openxmlformats.org/officeDocument/2006/relationships/customXml" Target="../ink/ink503.xml"/><Relationship Id="rId256" Type="http://schemas.openxmlformats.org/officeDocument/2006/relationships/image" Target="../media/image569.png"/><Relationship Id="rId277" Type="http://schemas.openxmlformats.org/officeDocument/2006/relationships/customXml" Target="../ink/ink524.xml"/><Relationship Id="rId298" Type="http://schemas.openxmlformats.org/officeDocument/2006/relationships/image" Target="../media/image590.png"/><Relationship Id="rId116" Type="http://schemas.openxmlformats.org/officeDocument/2006/relationships/image" Target="../media/image499.png"/><Relationship Id="rId137" Type="http://schemas.openxmlformats.org/officeDocument/2006/relationships/customXml" Target="../ink/ink454.xml"/><Relationship Id="rId158" Type="http://schemas.openxmlformats.org/officeDocument/2006/relationships/image" Target="../media/image520.png"/><Relationship Id="rId302" Type="http://schemas.openxmlformats.org/officeDocument/2006/relationships/image" Target="../media/image592.png"/><Relationship Id="rId323" Type="http://schemas.openxmlformats.org/officeDocument/2006/relationships/customXml" Target="../ink/ink547.xml"/><Relationship Id="rId344" Type="http://schemas.openxmlformats.org/officeDocument/2006/relationships/image" Target="../media/image613.png"/><Relationship Id="rId20" Type="http://schemas.openxmlformats.org/officeDocument/2006/relationships/image" Target="../media/image451.png"/><Relationship Id="rId41" Type="http://schemas.openxmlformats.org/officeDocument/2006/relationships/customXml" Target="../ink/ink406.xml"/><Relationship Id="rId62" Type="http://schemas.openxmlformats.org/officeDocument/2006/relationships/image" Target="../media/image472.png"/><Relationship Id="rId83" Type="http://schemas.openxmlformats.org/officeDocument/2006/relationships/customXml" Target="../ink/ink427.xml"/><Relationship Id="rId179" Type="http://schemas.openxmlformats.org/officeDocument/2006/relationships/customXml" Target="../ink/ink475.xml"/><Relationship Id="rId190" Type="http://schemas.openxmlformats.org/officeDocument/2006/relationships/image" Target="../media/image536.png"/><Relationship Id="rId204" Type="http://schemas.openxmlformats.org/officeDocument/2006/relationships/image" Target="../media/image543.png"/><Relationship Id="rId225" Type="http://schemas.openxmlformats.org/officeDocument/2006/relationships/customXml" Target="../ink/ink498.xml"/><Relationship Id="rId246" Type="http://schemas.openxmlformats.org/officeDocument/2006/relationships/image" Target="../media/image564.png"/><Relationship Id="rId267" Type="http://schemas.openxmlformats.org/officeDocument/2006/relationships/customXml" Target="../ink/ink519.xml"/><Relationship Id="rId288" Type="http://schemas.openxmlformats.org/officeDocument/2006/relationships/image" Target="../media/image585.png"/><Relationship Id="rId106" Type="http://schemas.openxmlformats.org/officeDocument/2006/relationships/image" Target="../media/image494.png"/><Relationship Id="rId127" Type="http://schemas.openxmlformats.org/officeDocument/2006/relationships/customXml" Target="../ink/ink449.xml"/><Relationship Id="rId313" Type="http://schemas.openxmlformats.org/officeDocument/2006/relationships/customXml" Target="../ink/ink542.xml"/><Relationship Id="rId10" Type="http://schemas.openxmlformats.org/officeDocument/2006/relationships/image" Target="../media/image446.png"/><Relationship Id="rId31" Type="http://schemas.openxmlformats.org/officeDocument/2006/relationships/customXml" Target="../ink/ink401.xml"/><Relationship Id="rId52" Type="http://schemas.openxmlformats.org/officeDocument/2006/relationships/image" Target="../media/image467.png"/><Relationship Id="rId73" Type="http://schemas.openxmlformats.org/officeDocument/2006/relationships/customXml" Target="../ink/ink422.xml"/><Relationship Id="rId94" Type="http://schemas.openxmlformats.org/officeDocument/2006/relationships/image" Target="../media/image488.png"/><Relationship Id="rId148" Type="http://schemas.openxmlformats.org/officeDocument/2006/relationships/image" Target="../media/image515.png"/><Relationship Id="rId169" Type="http://schemas.openxmlformats.org/officeDocument/2006/relationships/customXml" Target="../ink/ink470.xml"/><Relationship Id="rId334" Type="http://schemas.openxmlformats.org/officeDocument/2006/relationships/image" Target="../media/image608.png"/><Relationship Id="rId4" Type="http://schemas.openxmlformats.org/officeDocument/2006/relationships/image" Target="../media/image443.png"/><Relationship Id="rId180" Type="http://schemas.openxmlformats.org/officeDocument/2006/relationships/image" Target="../media/image531.png"/><Relationship Id="rId215" Type="http://schemas.openxmlformats.org/officeDocument/2006/relationships/customXml" Target="../ink/ink493.xml"/><Relationship Id="rId236" Type="http://schemas.openxmlformats.org/officeDocument/2006/relationships/image" Target="../media/image559.png"/><Relationship Id="rId257" Type="http://schemas.openxmlformats.org/officeDocument/2006/relationships/customXml" Target="../ink/ink514.xml"/><Relationship Id="rId278" Type="http://schemas.openxmlformats.org/officeDocument/2006/relationships/image" Target="../media/image580.png"/><Relationship Id="rId303" Type="http://schemas.openxmlformats.org/officeDocument/2006/relationships/customXml" Target="../ink/ink537.xml"/><Relationship Id="rId42" Type="http://schemas.openxmlformats.org/officeDocument/2006/relationships/image" Target="../media/image462.png"/><Relationship Id="rId84" Type="http://schemas.openxmlformats.org/officeDocument/2006/relationships/image" Target="../media/image483.png"/><Relationship Id="rId138" Type="http://schemas.openxmlformats.org/officeDocument/2006/relationships/image" Target="../media/image510.png"/><Relationship Id="rId345" Type="http://schemas.openxmlformats.org/officeDocument/2006/relationships/customXml" Target="../ink/ink558.xml"/><Relationship Id="rId191" Type="http://schemas.openxmlformats.org/officeDocument/2006/relationships/customXml" Target="../ink/ink481.xml"/><Relationship Id="rId205" Type="http://schemas.openxmlformats.org/officeDocument/2006/relationships/customXml" Target="../ink/ink488.xml"/><Relationship Id="rId247" Type="http://schemas.openxmlformats.org/officeDocument/2006/relationships/customXml" Target="../ink/ink509.xml"/><Relationship Id="rId107" Type="http://schemas.openxmlformats.org/officeDocument/2006/relationships/customXml" Target="../ink/ink439.xml"/><Relationship Id="rId289" Type="http://schemas.openxmlformats.org/officeDocument/2006/relationships/customXml" Target="../ink/ink530.xml"/><Relationship Id="rId11" Type="http://schemas.openxmlformats.org/officeDocument/2006/relationships/customXml" Target="../ink/ink391.xml"/><Relationship Id="rId53" Type="http://schemas.openxmlformats.org/officeDocument/2006/relationships/customXml" Target="../ink/ink412.xml"/><Relationship Id="rId149" Type="http://schemas.openxmlformats.org/officeDocument/2006/relationships/customXml" Target="../ink/ink460.xml"/><Relationship Id="rId314" Type="http://schemas.openxmlformats.org/officeDocument/2006/relationships/image" Target="../media/image598.png"/><Relationship Id="rId95" Type="http://schemas.openxmlformats.org/officeDocument/2006/relationships/customXml" Target="../ink/ink433.xml"/><Relationship Id="rId160" Type="http://schemas.openxmlformats.org/officeDocument/2006/relationships/image" Target="../media/image521.png"/><Relationship Id="rId216" Type="http://schemas.openxmlformats.org/officeDocument/2006/relationships/image" Target="../media/image549.png"/><Relationship Id="rId258" Type="http://schemas.openxmlformats.org/officeDocument/2006/relationships/image" Target="../media/image570.png"/><Relationship Id="rId22" Type="http://schemas.openxmlformats.org/officeDocument/2006/relationships/image" Target="../media/image452.png"/><Relationship Id="rId64" Type="http://schemas.openxmlformats.org/officeDocument/2006/relationships/image" Target="../media/image473.png"/><Relationship Id="rId118" Type="http://schemas.openxmlformats.org/officeDocument/2006/relationships/image" Target="../media/image500.png"/><Relationship Id="rId325" Type="http://schemas.openxmlformats.org/officeDocument/2006/relationships/customXml" Target="../ink/ink548.xml"/><Relationship Id="rId171" Type="http://schemas.openxmlformats.org/officeDocument/2006/relationships/customXml" Target="../ink/ink471.xml"/><Relationship Id="rId227" Type="http://schemas.openxmlformats.org/officeDocument/2006/relationships/customXml" Target="../ink/ink499.xml"/><Relationship Id="rId269" Type="http://schemas.openxmlformats.org/officeDocument/2006/relationships/customXml" Target="../ink/ink520.xml"/><Relationship Id="rId33" Type="http://schemas.openxmlformats.org/officeDocument/2006/relationships/customXml" Target="../ink/ink402.xml"/><Relationship Id="rId129" Type="http://schemas.openxmlformats.org/officeDocument/2006/relationships/customXml" Target="../ink/ink450.xml"/><Relationship Id="rId280" Type="http://schemas.openxmlformats.org/officeDocument/2006/relationships/image" Target="../media/image581.png"/><Relationship Id="rId336" Type="http://schemas.openxmlformats.org/officeDocument/2006/relationships/image" Target="../media/image609.png"/><Relationship Id="rId75" Type="http://schemas.openxmlformats.org/officeDocument/2006/relationships/customXml" Target="../ink/ink423.xml"/><Relationship Id="rId140" Type="http://schemas.openxmlformats.org/officeDocument/2006/relationships/image" Target="../media/image511.png"/><Relationship Id="rId182" Type="http://schemas.openxmlformats.org/officeDocument/2006/relationships/image" Target="../media/image532.png"/><Relationship Id="rId6" Type="http://schemas.openxmlformats.org/officeDocument/2006/relationships/image" Target="../media/image444.png"/><Relationship Id="rId238" Type="http://schemas.openxmlformats.org/officeDocument/2006/relationships/image" Target="../media/image560.png"/><Relationship Id="rId291" Type="http://schemas.openxmlformats.org/officeDocument/2006/relationships/customXml" Target="../ink/ink531.xml"/><Relationship Id="rId305" Type="http://schemas.openxmlformats.org/officeDocument/2006/relationships/customXml" Target="../ink/ink538.xml"/><Relationship Id="rId347" Type="http://schemas.openxmlformats.org/officeDocument/2006/relationships/customXml" Target="../ink/ink559.xml"/><Relationship Id="rId44" Type="http://schemas.openxmlformats.org/officeDocument/2006/relationships/image" Target="../media/image463.png"/><Relationship Id="rId86" Type="http://schemas.openxmlformats.org/officeDocument/2006/relationships/image" Target="../media/image484.png"/><Relationship Id="rId151" Type="http://schemas.openxmlformats.org/officeDocument/2006/relationships/customXml" Target="../ink/ink461.xml"/><Relationship Id="rId193" Type="http://schemas.openxmlformats.org/officeDocument/2006/relationships/customXml" Target="../ink/ink482.xml"/><Relationship Id="rId207" Type="http://schemas.openxmlformats.org/officeDocument/2006/relationships/customXml" Target="../ink/ink489.xml"/><Relationship Id="rId249" Type="http://schemas.openxmlformats.org/officeDocument/2006/relationships/customXml" Target="../ink/ink510.xml"/><Relationship Id="rId13" Type="http://schemas.openxmlformats.org/officeDocument/2006/relationships/customXml" Target="../ink/ink392.xml"/><Relationship Id="rId109" Type="http://schemas.openxmlformats.org/officeDocument/2006/relationships/customXml" Target="../ink/ink440.xml"/><Relationship Id="rId260" Type="http://schemas.openxmlformats.org/officeDocument/2006/relationships/image" Target="../media/image571.png"/><Relationship Id="rId316" Type="http://schemas.openxmlformats.org/officeDocument/2006/relationships/image" Target="../media/image599.png"/><Relationship Id="rId55" Type="http://schemas.openxmlformats.org/officeDocument/2006/relationships/customXml" Target="../ink/ink413.xml"/><Relationship Id="rId97" Type="http://schemas.openxmlformats.org/officeDocument/2006/relationships/customXml" Target="../ink/ink434.xml"/><Relationship Id="rId120" Type="http://schemas.openxmlformats.org/officeDocument/2006/relationships/image" Target="../media/image501.png"/><Relationship Id="rId162" Type="http://schemas.openxmlformats.org/officeDocument/2006/relationships/image" Target="../media/image522.png"/><Relationship Id="rId218" Type="http://schemas.openxmlformats.org/officeDocument/2006/relationships/image" Target="../media/image550.png"/><Relationship Id="rId271" Type="http://schemas.openxmlformats.org/officeDocument/2006/relationships/customXml" Target="../ink/ink521.xml"/><Relationship Id="rId24" Type="http://schemas.openxmlformats.org/officeDocument/2006/relationships/image" Target="../media/image453.png"/><Relationship Id="rId66" Type="http://schemas.openxmlformats.org/officeDocument/2006/relationships/image" Target="../media/image474.png"/><Relationship Id="rId131" Type="http://schemas.openxmlformats.org/officeDocument/2006/relationships/customXml" Target="../ink/ink451.xml"/><Relationship Id="rId327" Type="http://schemas.openxmlformats.org/officeDocument/2006/relationships/customXml" Target="../ink/ink549.xml"/><Relationship Id="rId173" Type="http://schemas.openxmlformats.org/officeDocument/2006/relationships/customXml" Target="../ink/ink472.xml"/><Relationship Id="rId229" Type="http://schemas.openxmlformats.org/officeDocument/2006/relationships/customXml" Target="../ink/ink500.xml"/><Relationship Id="rId240" Type="http://schemas.openxmlformats.org/officeDocument/2006/relationships/image" Target="../media/image561.png"/><Relationship Id="rId35" Type="http://schemas.openxmlformats.org/officeDocument/2006/relationships/customXml" Target="../ink/ink403.xml"/><Relationship Id="rId77" Type="http://schemas.openxmlformats.org/officeDocument/2006/relationships/customXml" Target="../ink/ink424.xml"/><Relationship Id="rId100" Type="http://schemas.openxmlformats.org/officeDocument/2006/relationships/image" Target="../media/image491.png"/><Relationship Id="rId282" Type="http://schemas.openxmlformats.org/officeDocument/2006/relationships/image" Target="../media/image582.png"/><Relationship Id="rId338" Type="http://schemas.openxmlformats.org/officeDocument/2006/relationships/image" Target="../media/image610.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07.png"/><Relationship Id="rId18" Type="http://schemas.openxmlformats.org/officeDocument/2006/relationships/image" Target="../media/image212.png"/><Relationship Id="rId3" Type="http://schemas.openxmlformats.org/officeDocument/2006/relationships/image" Target="../media/image34.jpeg"/><Relationship Id="rId7" Type="http://schemas.openxmlformats.org/officeDocument/2006/relationships/image" Target="../media/image38.png"/><Relationship Id="rId12" Type="http://schemas.openxmlformats.org/officeDocument/2006/relationships/image" Target="../media/image206.png"/><Relationship Id="rId17" Type="http://schemas.openxmlformats.org/officeDocument/2006/relationships/image" Target="../media/image211.png"/><Relationship Id="rId2" Type="http://schemas.openxmlformats.org/officeDocument/2006/relationships/notesSlide" Target="../notesSlides/notesSlide16.xml"/><Relationship Id="rId16" Type="http://schemas.openxmlformats.org/officeDocument/2006/relationships/image" Target="../media/image210.png"/><Relationship Id="rId20" Type="http://schemas.openxmlformats.org/officeDocument/2006/relationships/image" Target="../media/image363.png"/><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209.png"/><Relationship Id="rId10" Type="http://schemas.openxmlformats.org/officeDocument/2006/relationships/image" Target="../media/image41.png"/><Relationship Id="rId19" Type="http://schemas.openxmlformats.org/officeDocument/2006/relationships/image" Target="../media/image362.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20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617.png"/><Relationship Id="rId13" Type="http://schemas.openxmlformats.org/officeDocument/2006/relationships/image" Target="../media/image644.png"/><Relationship Id="rId3" Type="http://schemas.openxmlformats.org/officeDocument/2006/relationships/image" Target="../media/image364.png"/><Relationship Id="rId7" Type="http://schemas.openxmlformats.org/officeDocument/2006/relationships/image" Target="../media/image442.png"/><Relationship Id="rId2" Type="http://schemas.openxmlformats.org/officeDocument/2006/relationships/notesSlide" Target="../notesSlides/notesSlide17.xml"/><Relationship Id="rId16" Type="http://schemas.openxmlformats.org/officeDocument/2006/relationships/image" Target="../media/image621.png"/><Relationship Id="rId1" Type="http://schemas.openxmlformats.org/officeDocument/2006/relationships/slideLayout" Target="../slideLayouts/slideLayout25.xml"/><Relationship Id="rId6" Type="http://schemas.openxmlformats.org/officeDocument/2006/relationships/image" Target="../media/image441.png"/><Relationship Id="rId11" Type="http://schemas.openxmlformats.org/officeDocument/2006/relationships/customXml" Target="../ink/ink561.xml"/><Relationship Id="rId5" Type="http://schemas.openxmlformats.org/officeDocument/2006/relationships/image" Target="../media/image366.png"/><Relationship Id="rId15" Type="http://schemas.openxmlformats.org/officeDocument/2006/relationships/image" Target="../media/image620.png"/><Relationship Id="rId10" Type="http://schemas.microsoft.com/office/2007/relationships/hdphoto" Target="../media/hdphoto1.wdp"/><Relationship Id="rId4" Type="http://schemas.openxmlformats.org/officeDocument/2006/relationships/image" Target="../media/image365.png"/><Relationship Id="rId9" Type="http://schemas.openxmlformats.org/officeDocument/2006/relationships/image" Target="../media/image618.png"/><Relationship Id="rId14" Type="http://schemas.openxmlformats.org/officeDocument/2006/relationships/image" Target="../media/image619.png"/></Relationships>
</file>

<file path=ppt/slides/_rels/slide22.xml.rels><?xml version="1.0" encoding="UTF-8" standalone="yes"?>
<Relationships xmlns="http://schemas.openxmlformats.org/package/2006/relationships"><Relationship Id="rId3" Type="http://schemas.openxmlformats.org/officeDocument/2006/relationships/image" Target="../media/image622.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625.png"/><Relationship Id="rId5" Type="http://schemas.openxmlformats.org/officeDocument/2006/relationships/image" Target="../media/image624.png"/><Relationship Id="rId4" Type="http://schemas.openxmlformats.org/officeDocument/2006/relationships/image" Target="../media/image623.png"/></Relationships>
</file>

<file path=ppt/slides/_rels/slide23.xml.rels><?xml version="1.0" encoding="UTF-8" standalone="yes"?>
<Relationships xmlns="http://schemas.openxmlformats.org/package/2006/relationships"><Relationship Id="rId3" Type="http://schemas.openxmlformats.org/officeDocument/2006/relationships/image" Target="../media/image624.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8" Type="http://schemas.openxmlformats.org/officeDocument/2006/relationships/image" Target="../media/image631.png"/><Relationship Id="rId3" Type="http://schemas.openxmlformats.org/officeDocument/2006/relationships/image" Target="../media/image626.png"/><Relationship Id="rId7" Type="http://schemas.openxmlformats.org/officeDocument/2006/relationships/image" Target="../media/image630.pn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629.png"/><Relationship Id="rId5" Type="http://schemas.openxmlformats.org/officeDocument/2006/relationships/image" Target="../media/image628.png"/><Relationship Id="rId4" Type="http://schemas.openxmlformats.org/officeDocument/2006/relationships/image" Target="../media/image627.png"/><Relationship Id="rId9" Type="http://schemas.openxmlformats.org/officeDocument/2006/relationships/image" Target="../media/image625.png"/></Relationships>
</file>

<file path=ppt/slides/_rels/slide25.xml.rels><?xml version="1.0" encoding="UTF-8" standalone="yes"?>
<Relationships xmlns="http://schemas.openxmlformats.org/package/2006/relationships"><Relationship Id="rId8" Type="http://schemas.openxmlformats.org/officeDocument/2006/relationships/image" Target="../media/image366.png"/><Relationship Id="rId3" Type="http://schemas.openxmlformats.org/officeDocument/2006/relationships/image" Target="../media/image632.png"/><Relationship Id="rId7" Type="http://schemas.openxmlformats.org/officeDocument/2006/relationships/image" Target="../media/image621.png"/><Relationship Id="rId12" Type="http://schemas.openxmlformats.org/officeDocument/2006/relationships/image" Target="../media/image622.png"/><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image" Target="../media/image620.png"/><Relationship Id="rId11" Type="http://schemas.openxmlformats.org/officeDocument/2006/relationships/image" Target="../media/image617.png"/><Relationship Id="rId5" Type="http://schemas.openxmlformats.org/officeDocument/2006/relationships/image" Target="../media/image619.png"/><Relationship Id="rId10" Type="http://schemas.openxmlformats.org/officeDocument/2006/relationships/image" Target="../media/image442.png"/><Relationship Id="rId4" Type="http://schemas.openxmlformats.org/officeDocument/2006/relationships/image" Target="../media/image633.png"/><Relationship Id="rId9" Type="http://schemas.openxmlformats.org/officeDocument/2006/relationships/image" Target="../media/image441.png"/></Relationships>
</file>

<file path=ppt/slides/_rels/slide26.xml.rels><?xml version="1.0" encoding="UTF-8" standalone="yes"?>
<Relationships xmlns="http://schemas.openxmlformats.org/package/2006/relationships"><Relationship Id="rId3" Type="http://schemas.openxmlformats.org/officeDocument/2006/relationships/image" Target="../media/image63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36.png"/><Relationship Id="rId7" Type="http://schemas.openxmlformats.org/officeDocument/2006/relationships/image" Target="../media/image640.jpeg"/><Relationship Id="rId2" Type="http://schemas.openxmlformats.org/officeDocument/2006/relationships/image" Target="../media/image635.png"/><Relationship Id="rId1" Type="http://schemas.openxmlformats.org/officeDocument/2006/relationships/slideLayout" Target="../slideLayouts/slideLayout3.xml"/><Relationship Id="rId6" Type="http://schemas.openxmlformats.org/officeDocument/2006/relationships/image" Target="../media/image639.jpeg"/><Relationship Id="rId5" Type="http://schemas.openxmlformats.org/officeDocument/2006/relationships/image" Target="../media/image638.png"/><Relationship Id="rId4" Type="http://schemas.openxmlformats.org/officeDocument/2006/relationships/image" Target="../media/image637.jpeg"/></Relationships>
</file>

<file path=ppt/slides/_rels/slide28.xml.rels><?xml version="1.0" encoding="UTF-8" standalone="yes"?>
<Relationships xmlns="http://schemas.openxmlformats.org/package/2006/relationships"><Relationship Id="rId3" Type="http://schemas.openxmlformats.org/officeDocument/2006/relationships/image" Target="../media/image638.png"/><Relationship Id="rId2" Type="http://schemas.openxmlformats.org/officeDocument/2006/relationships/image" Target="../media/image641.jpeg"/><Relationship Id="rId1" Type="http://schemas.openxmlformats.org/officeDocument/2006/relationships/slideLayout" Target="../slideLayouts/slideLayout3.xml"/><Relationship Id="rId5" Type="http://schemas.openxmlformats.org/officeDocument/2006/relationships/image" Target="../media/image643.jpeg"/><Relationship Id="rId4" Type="http://schemas.openxmlformats.org/officeDocument/2006/relationships/image" Target="../media/image642.jpeg"/></Relationships>
</file>

<file path=ppt/slides/_rels/slide29.xml.rels><?xml version="1.0" encoding="UTF-8" standalone="yes"?>
<Relationships xmlns="http://schemas.openxmlformats.org/package/2006/relationships"><Relationship Id="rId3" Type="http://schemas.openxmlformats.org/officeDocument/2006/relationships/image" Target="../media/image643.jpeg"/><Relationship Id="rId2" Type="http://schemas.openxmlformats.org/officeDocument/2006/relationships/image" Target="../media/image645.png"/><Relationship Id="rId1" Type="http://schemas.openxmlformats.org/officeDocument/2006/relationships/slideLayout" Target="../slideLayouts/slideLayout3.xml"/><Relationship Id="rId5" Type="http://schemas.openxmlformats.org/officeDocument/2006/relationships/image" Target="../media/image646.png"/><Relationship Id="rId4" Type="http://schemas.openxmlformats.org/officeDocument/2006/relationships/image" Target="../media/image6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48.png"/><Relationship Id="rId2" Type="http://schemas.openxmlformats.org/officeDocument/2006/relationships/image" Target="../media/image647.png"/><Relationship Id="rId1" Type="http://schemas.openxmlformats.org/officeDocument/2006/relationships/slideLayout" Target="../slideLayouts/slideLayout3.xml"/><Relationship Id="rId6" Type="http://schemas.openxmlformats.org/officeDocument/2006/relationships/image" Target="../media/image650.jpeg"/><Relationship Id="rId5" Type="http://schemas.openxmlformats.org/officeDocument/2006/relationships/image" Target="../media/image638.png"/><Relationship Id="rId4" Type="http://schemas.openxmlformats.org/officeDocument/2006/relationships/image" Target="../media/image649.jpeg"/></Relationships>
</file>

<file path=ppt/slides/_rels/slide31.xml.rels><?xml version="1.0" encoding="UTF-8" standalone="yes"?>
<Relationships xmlns="http://schemas.openxmlformats.org/package/2006/relationships"><Relationship Id="rId3" Type="http://schemas.openxmlformats.org/officeDocument/2006/relationships/image" Target="../media/image652.png"/><Relationship Id="rId2" Type="http://schemas.openxmlformats.org/officeDocument/2006/relationships/image" Target="../media/image651.png"/><Relationship Id="rId1" Type="http://schemas.openxmlformats.org/officeDocument/2006/relationships/slideLayout" Target="../slideLayouts/slideLayout3.xml"/><Relationship Id="rId5" Type="http://schemas.openxmlformats.org/officeDocument/2006/relationships/image" Target="../media/image638.png"/><Relationship Id="rId4" Type="http://schemas.openxmlformats.org/officeDocument/2006/relationships/image" Target="../media/image653.jpeg"/></Relationships>
</file>

<file path=ppt/slides/_rels/slide32.xml.rels><?xml version="1.0" encoding="UTF-8" standalone="yes"?>
<Relationships xmlns="http://schemas.openxmlformats.org/package/2006/relationships"><Relationship Id="rId3" Type="http://schemas.openxmlformats.org/officeDocument/2006/relationships/image" Target="../media/image655.png"/><Relationship Id="rId2" Type="http://schemas.openxmlformats.org/officeDocument/2006/relationships/image" Target="../media/image654.png"/><Relationship Id="rId1" Type="http://schemas.openxmlformats.org/officeDocument/2006/relationships/slideLayout" Target="../slideLayouts/slideLayout3.xml"/><Relationship Id="rId6" Type="http://schemas.openxmlformats.org/officeDocument/2006/relationships/image" Target="../media/image657.jpeg"/><Relationship Id="rId5" Type="http://schemas.openxmlformats.org/officeDocument/2006/relationships/image" Target="../media/image638.png"/><Relationship Id="rId4" Type="http://schemas.openxmlformats.org/officeDocument/2006/relationships/image" Target="../media/image656.jpeg"/></Relationships>
</file>

<file path=ppt/slides/_rels/slide33.xml.rels><?xml version="1.0" encoding="UTF-8" standalone="yes"?>
<Relationships xmlns="http://schemas.openxmlformats.org/package/2006/relationships"><Relationship Id="rId3" Type="http://schemas.openxmlformats.org/officeDocument/2006/relationships/image" Target="../media/image658.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661.png"/><Relationship Id="rId5" Type="http://schemas.openxmlformats.org/officeDocument/2006/relationships/image" Target="../media/image660.png"/><Relationship Id="rId4" Type="http://schemas.openxmlformats.org/officeDocument/2006/relationships/image" Target="../media/image659.png"/></Relationships>
</file>

<file path=ppt/slides/_rels/slide34.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64.jpeg"/><Relationship Id="rId5" Type="http://schemas.openxmlformats.org/officeDocument/2006/relationships/image" Target="../media/image638.png"/><Relationship Id="rId4" Type="http://schemas.openxmlformats.org/officeDocument/2006/relationships/image" Target="../media/image663.jpeg"/></Relationships>
</file>

<file path=ppt/slides/_rels/slide35.xml.rels><?xml version="1.0" encoding="UTF-8" standalone="yes"?>
<Relationships xmlns="http://schemas.openxmlformats.org/package/2006/relationships"><Relationship Id="rId2" Type="http://schemas.openxmlformats.org/officeDocument/2006/relationships/image" Target="../media/image66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66.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668.png"/><Relationship Id="rId4" Type="http://schemas.openxmlformats.org/officeDocument/2006/relationships/image" Target="../media/image66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8" Type="http://schemas.openxmlformats.org/officeDocument/2006/relationships/image" Target="../media/image675.png"/><Relationship Id="rId3" Type="http://schemas.openxmlformats.org/officeDocument/2006/relationships/image" Target="../media/image670.png"/><Relationship Id="rId7" Type="http://schemas.openxmlformats.org/officeDocument/2006/relationships/image" Target="../media/image674.png"/><Relationship Id="rId2" Type="http://schemas.openxmlformats.org/officeDocument/2006/relationships/image" Target="../media/image669.png"/><Relationship Id="rId1" Type="http://schemas.openxmlformats.org/officeDocument/2006/relationships/slideLayout" Target="../slideLayouts/slideLayout23.xml"/><Relationship Id="rId6" Type="http://schemas.openxmlformats.org/officeDocument/2006/relationships/image" Target="../media/image673.png"/><Relationship Id="rId5" Type="http://schemas.openxmlformats.org/officeDocument/2006/relationships/image" Target="../media/image672.png"/><Relationship Id="rId10" Type="http://schemas.openxmlformats.org/officeDocument/2006/relationships/image" Target="../media/image677.png"/><Relationship Id="rId4" Type="http://schemas.openxmlformats.org/officeDocument/2006/relationships/image" Target="../media/image671.png"/><Relationship Id="rId9" Type="http://schemas.openxmlformats.org/officeDocument/2006/relationships/image" Target="../media/image676.png"/></Relationships>
</file>

<file path=ppt/slides/_rels/slide39.xml.rels><?xml version="1.0" encoding="UTF-8" standalone="yes"?>
<Relationships xmlns="http://schemas.openxmlformats.org/package/2006/relationships"><Relationship Id="rId8" Type="http://schemas.openxmlformats.org/officeDocument/2006/relationships/image" Target="../media/image683.png"/><Relationship Id="rId13" Type="http://schemas.openxmlformats.org/officeDocument/2006/relationships/image" Target="../media/image688.png"/><Relationship Id="rId3" Type="http://schemas.openxmlformats.org/officeDocument/2006/relationships/image" Target="../media/image678.png"/><Relationship Id="rId7" Type="http://schemas.openxmlformats.org/officeDocument/2006/relationships/image" Target="../media/image682.png"/><Relationship Id="rId12" Type="http://schemas.openxmlformats.org/officeDocument/2006/relationships/image" Target="../media/image687.pn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681.png"/><Relationship Id="rId11" Type="http://schemas.openxmlformats.org/officeDocument/2006/relationships/image" Target="../media/image686.png"/><Relationship Id="rId5" Type="http://schemas.openxmlformats.org/officeDocument/2006/relationships/image" Target="../media/image680.png"/><Relationship Id="rId10" Type="http://schemas.openxmlformats.org/officeDocument/2006/relationships/image" Target="../media/image685.png"/><Relationship Id="rId4" Type="http://schemas.openxmlformats.org/officeDocument/2006/relationships/image" Target="../media/image679.png"/><Relationship Id="rId9" Type="http://schemas.openxmlformats.org/officeDocument/2006/relationships/image" Target="../media/image684.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40.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9.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image" Target="../media/image69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17" Type="http://schemas.openxmlformats.org/officeDocument/2006/relationships/customXml" Target="../ink/ink627.xml"/><Relationship Id="rId299" Type="http://schemas.openxmlformats.org/officeDocument/2006/relationships/customXml" Target="../ink/ink718.xml"/><Relationship Id="rId21" Type="http://schemas.openxmlformats.org/officeDocument/2006/relationships/customXml" Target="../ink/ink575.xml"/><Relationship Id="rId63" Type="http://schemas.openxmlformats.org/officeDocument/2006/relationships/customXml" Target="../ink/ink600.xml"/><Relationship Id="rId159" Type="http://schemas.openxmlformats.org/officeDocument/2006/relationships/customXml" Target="../ink/ink648.xml"/><Relationship Id="rId324" Type="http://schemas.openxmlformats.org/officeDocument/2006/relationships/image" Target="../media/image878.png"/><Relationship Id="rId170" Type="http://schemas.openxmlformats.org/officeDocument/2006/relationships/image" Target="../media/image801.png"/><Relationship Id="rId226" Type="http://schemas.openxmlformats.org/officeDocument/2006/relationships/image" Target="../media/image829.png"/><Relationship Id="rId268" Type="http://schemas.openxmlformats.org/officeDocument/2006/relationships/image" Target="../media/image850.png"/><Relationship Id="rId32" Type="http://schemas.openxmlformats.org/officeDocument/2006/relationships/image" Target="../media/image732.png"/><Relationship Id="rId74" Type="http://schemas.openxmlformats.org/officeDocument/2006/relationships/image" Target="../media/image753.png"/><Relationship Id="rId128" Type="http://schemas.openxmlformats.org/officeDocument/2006/relationships/image" Target="../media/image780.png"/><Relationship Id="rId335" Type="http://schemas.openxmlformats.org/officeDocument/2006/relationships/customXml" Target="../ink/ink736.xml"/><Relationship Id="rId5" Type="http://schemas.openxmlformats.org/officeDocument/2006/relationships/customXml" Target="../ink/ink563.xml"/><Relationship Id="rId181" Type="http://schemas.openxmlformats.org/officeDocument/2006/relationships/customXml" Target="../ink/ink659.xml"/><Relationship Id="rId237" Type="http://schemas.openxmlformats.org/officeDocument/2006/relationships/customXml" Target="../ink/ink687.xml"/><Relationship Id="rId279" Type="http://schemas.openxmlformats.org/officeDocument/2006/relationships/customXml" Target="../ink/ink708.xml"/><Relationship Id="rId43" Type="http://schemas.openxmlformats.org/officeDocument/2006/relationships/customXml" Target="../ink/ink590.xml"/><Relationship Id="rId139" Type="http://schemas.openxmlformats.org/officeDocument/2006/relationships/customXml" Target="../ink/ink638.xml"/><Relationship Id="rId290" Type="http://schemas.openxmlformats.org/officeDocument/2006/relationships/image" Target="../media/image861.png"/><Relationship Id="rId304" Type="http://schemas.openxmlformats.org/officeDocument/2006/relationships/image" Target="../media/image868.png"/><Relationship Id="rId85" Type="http://schemas.openxmlformats.org/officeDocument/2006/relationships/customXml" Target="../ink/ink611.xml"/><Relationship Id="rId150" Type="http://schemas.openxmlformats.org/officeDocument/2006/relationships/image" Target="../media/image791.png"/><Relationship Id="rId192" Type="http://schemas.openxmlformats.org/officeDocument/2006/relationships/image" Target="../media/image812.png"/><Relationship Id="rId206" Type="http://schemas.openxmlformats.org/officeDocument/2006/relationships/image" Target="../media/image819.png"/><Relationship Id="rId248" Type="http://schemas.openxmlformats.org/officeDocument/2006/relationships/image" Target="../media/image840.png"/><Relationship Id="rId12" Type="http://schemas.openxmlformats.org/officeDocument/2006/relationships/image" Target="../media/image730.png"/><Relationship Id="rId108" Type="http://schemas.openxmlformats.org/officeDocument/2006/relationships/image" Target="../media/image770.png"/><Relationship Id="rId315" Type="http://schemas.openxmlformats.org/officeDocument/2006/relationships/customXml" Target="../ink/ink726.xml"/><Relationship Id="rId54" Type="http://schemas.openxmlformats.org/officeDocument/2006/relationships/image" Target="../media/image743.png"/><Relationship Id="rId96" Type="http://schemas.openxmlformats.org/officeDocument/2006/relationships/image" Target="../media/image764.png"/><Relationship Id="rId161" Type="http://schemas.openxmlformats.org/officeDocument/2006/relationships/customXml" Target="../ink/ink649.xml"/><Relationship Id="rId217" Type="http://schemas.openxmlformats.org/officeDocument/2006/relationships/customXml" Target="../ink/ink677.xml"/><Relationship Id="rId259" Type="http://schemas.openxmlformats.org/officeDocument/2006/relationships/customXml" Target="../ink/ink698.xml"/><Relationship Id="rId23" Type="http://schemas.openxmlformats.org/officeDocument/2006/relationships/customXml" Target="../ink/ink577.xml"/><Relationship Id="rId119" Type="http://schemas.openxmlformats.org/officeDocument/2006/relationships/customXml" Target="../ink/ink628.xml"/><Relationship Id="rId270" Type="http://schemas.openxmlformats.org/officeDocument/2006/relationships/image" Target="../media/image851.png"/><Relationship Id="rId326" Type="http://schemas.openxmlformats.org/officeDocument/2006/relationships/image" Target="../media/image879.png"/><Relationship Id="rId65" Type="http://schemas.openxmlformats.org/officeDocument/2006/relationships/customXml" Target="../ink/ink601.xml"/><Relationship Id="rId130" Type="http://schemas.openxmlformats.org/officeDocument/2006/relationships/image" Target="../media/image781.png"/><Relationship Id="rId172" Type="http://schemas.openxmlformats.org/officeDocument/2006/relationships/image" Target="../media/image802.png"/><Relationship Id="rId228" Type="http://schemas.openxmlformats.org/officeDocument/2006/relationships/image" Target="../media/image830.png"/><Relationship Id="rId281" Type="http://schemas.openxmlformats.org/officeDocument/2006/relationships/customXml" Target="../ink/ink709.xml"/><Relationship Id="rId337" Type="http://schemas.openxmlformats.org/officeDocument/2006/relationships/customXml" Target="../ink/ink737.xml"/><Relationship Id="rId34" Type="http://schemas.openxmlformats.org/officeDocument/2006/relationships/image" Target="../media/image733.png"/><Relationship Id="rId76" Type="http://schemas.openxmlformats.org/officeDocument/2006/relationships/image" Target="../media/image754.png"/><Relationship Id="rId141" Type="http://schemas.openxmlformats.org/officeDocument/2006/relationships/customXml" Target="../ink/ink639.xml"/><Relationship Id="rId7" Type="http://schemas.openxmlformats.org/officeDocument/2006/relationships/customXml" Target="../ink/ink564.xml"/><Relationship Id="rId183" Type="http://schemas.openxmlformats.org/officeDocument/2006/relationships/customXml" Target="../ink/ink660.xml"/><Relationship Id="rId239" Type="http://schemas.openxmlformats.org/officeDocument/2006/relationships/customXml" Target="../ink/ink688.xml"/><Relationship Id="rId250" Type="http://schemas.openxmlformats.org/officeDocument/2006/relationships/image" Target="../media/image841.png"/><Relationship Id="rId292" Type="http://schemas.openxmlformats.org/officeDocument/2006/relationships/image" Target="../media/image862.png"/><Relationship Id="rId306" Type="http://schemas.openxmlformats.org/officeDocument/2006/relationships/image" Target="../media/image869.png"/><Relationship Id="rId45" Type="http://schemas.openxmlformats.org/officeDocument/2006/relationships/customXml" Target="../ink/ink591.xml"/><Relationship Id="rId87" Type="http://schemas.openxmlformats.org/officeDocument/2006/relationships/customXml" Target="../ink/ink612.xml"/><Relationship Id="rId110" Type="http://schemas.openxmlformats.org/officeDocument/2006/relationships/image" Target="../media/image771.png"/><Relationship Id="rId152" Type="http://schemas.openxmlformats.org/officeDocument/2006/relationships/image" Target="../media/image792.png"/><Relationship Id="rId194" Type="http://schemas.openxmlformats.org/officeDocument/2006/relationships/image" Target="../media/image813.png"/><Relationship Id="rId208" Type="http://schemas.openxmlformats.org/officeDocument/2006/relationships/image" Target="../media/image820.png"/><Relationship Id="rId240" Type="http://schemas.openxmlformats.org/officeDocument/2006/relationships/image" Target="../media/image836.png"/><Relationship Id="rId261" Type="http://schemas.openxmlformats.org/officeDocument/2006/relationships/customXml" Target="../ink/ink699.xml"/><Relationship Id="rId14" Type="http://schemas.openxmlformats.org/officeDocument/2006/relationships/customXml" Target="../ink/ink568.xml"/><Relationship Id="rId35" Type="http://schemas.openxmlformats.org/officeDocument/2006/relationships/customXml" Target="../ink/ink586.xml"/><Relationship Id="rId56" Type="http://schemas.openxmlformats.org/officeDocument/2006/relationships/image" Target="../media/image744.png"/><Relationship Id="rId77" Type="http://schemas.openxmlformats.org/officeDocument/2006/relationships/customXml" Target="../ink/ink607.xml"/><Relationship Id="rId100" Type="http://schemas.openxmlformats.org/officeDocument/2006/relationships/image" Target="../media/image766.png"/><Relationship Id="rId282" Type="http://schemas.openxmlformats.org/officeDocument/2006/relationships/image" Target="../media/image857.png"/><Relationship Id="rId317" Type="http://schemas.openxmlformats.org/officeDocument/2006/relationships/customXml" Target="../ink/ink727.xml"/><Relationship Id="rId338" Type="http://schemas.openxmlformats.org/officeDocument/2006/relationships/image" Target="../media/image885.png"/><Relationship Id="rId8" Type="http://schemas.openxmlformats.org/officeDocument/2006/relationships/image" Target="../media/image728.png"/><Relationship Id="rId98" Type="http://schemas.openxmlformats.org/officeDocument/2006/relationships/image" Target="../media/image765.png"/><Relationship Id="rId121" Type="http://schemas.openxmlformats.org/officeDocument/2006/relationships/customXml" Target="../ink/ink629.xml"/><Relationship Id="rId142" Type="http://schemas.openxmlformats.org/officeDocument/2006/relationships/image" Target="../media/image787.png"/><Relationship Id="rId163" Type="http://schemas.openxmlformats.org/officeDocument/2006/relationships/customXml" Target="../ink/ink650.xml"/><Relationship Id="rId184" Type="http://schemas.openxmlformats.org/officeDocument/2006/relationships/image" Target="../media/image808.png"/><Relationship Id="rId219" Type="http://schemas.openxmlformats.org/officeDocument/2006/relationships/customXml" Target="../ink/ink678.xml"/><Relationship Id="rId230" Type="http://schemas.openxmlformats.org/officeDocument/2006/relationships/image" Target="../media/image831.png"/><Relationship Id="rId251" Type="http://schemas.openxmlformats.org/officeDocument/2006/relationships/customXml" Target="../ink/ink694.xml"/><Relationship Id="rId25" Type="http://schemas.openxmlformats.org/officeDocument/2006/relationships/customXml" Target="../ink/ink579.xml"/><Relationship Id="rId46" Type="http://schemas.openxmlformats.org/officeDocument/2006/relationships/image" Target="../media/image739.png"/><Relationship Id="rId67" Type="http://schemas.openxmlformats.org/officeDocument/2006/relationships/customXml" Target="../ink/ink602.xml"/><Relationship Id="rId272" Type="http://schemas.openxmlformats.org/officeDocument/2006/relationships/image" Target="../media/image852.png"/><Relationship Id="rId293" Type="http://schemas.openxmlformats.org/officeDocument/2006/relationships/customXml" Target="../ink/ink715.xml"/><Relationship Id="rId307" Type="http://schemas.openxmlformats.org/officeDocument/2006/relationships/customXml" Target="../ink/ink722.xml"/><Relationship Id="rId328" Type="http://schemas.openxmlformats.org/officeDocument/2006/relationships/image" Target="../media/image880.png"/><Relationship Id="rId88" Type="http://schemas.openxmlformats.org/officeDocument/2006/relationships/image" Target="../media/image760.png"/><Relationship Id="rId111" Type="http://schemas.openxmlformats.org/officeDocument/2006/relationships/customXml" Target="../ink/ink624.xml"/><Relationship Id="rId132" Type="http://schemas.openxmlformats.org/officeDocument/2006/relationships/image" Target="../media/image782.png"/><Relationship Id="rId153" Type="http://schemas.openxmlformats.org/officeDocument/2006/relationships/customXml" Target="../ink/ink645.xml"/><Relationship Id="rId174" Type="http://schemas.openxmlformats.org/officeDocument/2006/relationships/image" Target="../media/image803.png"/><Relationship Id="rId195" Type="http://schemas.openxmlformats.org/officeDocument/2006/relationships/customXml" Target="../ink/ink666.xml"/><Relationship Id="rId209" Type="http://schemas.openxmlformats.org/officeDocument/2006/relationships/customXml" Target="../ink/ink673.xml"/><Relationship Id="rId220" Type="http://schemas.openxmlformats.org/officeDocument/2006/relationships/image" Target="../media/image826.png"/><Relationship Id="rId241" Type="http://schemas.openxmlformats.org/officeDocument/2006/relationships/customXml" Target="../ink/ink689.xml"/><Relationship Id="rId15" Type="http://schemas.openxmlformats.org/officeDocument/2006/relationships/customXml" Target="../ink/ink569.xml"/><Relationship Id="rId36" Type="http://schemas.openxmlformats.org/officeDocument/2006/relationships/image" Target="../media/image734.png"/><Relationship Id="rId57" Type="http://schemas.openxmlformats.org/officeDocument/2006/relationships/customXml" Target="../ink/ink597.xml"/><Relationship Id="rId262" Type="http://schemas.openxmlformats.org/officeDocument/2006/relationships/image" Target="../media/image847.png"/><Relationship Id="rId283" Type="http://schemas.openxmlformats.org/officeDocument/2006/relationships/customXml" Target="../ink/ink710.xml"/><Relationship Id="rId318" Type="http://schemas.openxmlformats.org/officeDocument/2006/relationships/image" Target="../media/image875.png"/><Relationship Id="rId339" Type="http://schemas.openxmlformats.org/officeDocument/2006/relationships/customXml" Target="../ink/ink738.xml"/><Relationship Id="rId78" Type="http://schemas.openxmlformats.org/officeDocument/2006/relationships/image" Target="../media/image755.png"/><Relationship Id="rId99" Type="http://schemas.openxmlformats.org/officeDocument/2006/relationships/customXml" Target="../ink/ink618.xml"/><Relationship Id="rId101" Type="http://schemas.openxmlformats.org/officeDocument/2006/relationships/customXml" Target="../ink/ink619.xml"/><Relationship Id="rId122" Type="http://schemas.openxmlformats.org/officeDocument/2006/relationships/image" Target="../media/image777.png"/><Relationship Id="rId143" Type="http://schemas.openxmlformats.org/officeDocument/2006/relationships/customXml" Target="../ink/ink640.xml"/><Relationship Id="rId164" Type="http://schemas.openxmlformats.org/officeDocument/2006/relationships/image" Target="../media/image798.png"/><Relationship Id="rId185" Type="http://schemas.openxmlformats.org/officeDocument/2006/relationships/customXml" Target="../ink/ink661.xml"/><Relationship Id="rId9" Type="http://schemas.openxmlformats.org/officeDocument/2006/relationships/customXml" Target="../ink/ink565.xml"/><Relationship Id="rId210" Type="http://schemas.openxmlformats.org/officeDocument/2006/relationships/image" Target="../media/image821.png"/><Relationship Id="rId26" Type="http://schemas.openxmlformats.org/officeDocument/2006/relationships/customXml" Target="../ink/ink580.xml"/><Relationship Id="rId231" Type="http://schemas.openxmlformats.org/officeDocument/2006/relationships/customXml" Target="../ink/ink684.xml"/><Relationship Id="rId252" Type="http://schemas.openxmlformats.org/officeDocument/2006/relationships/image" Target="../media/image842.png"/><Relationship Id="rId273" Type="http://schemas.openxmlformats.org/officeDocument/2006/relationships/customXml" Target="../ink/ink705.xml"/><Relationship Id="rId294" Type="http://schemas.openxmlformats.org/officeDocument/2006/relationships/image" Target="../media/image863.png"/><Relationship Id="rId308" Type="http://schemas.openxmlformats.org/officeDocument/2006/relationships/image" Target="../media/image870.png"/><Relationship Id="rId329" Type="http://schemas.openxmlformats.org/officeDocument/2006/relationships/customXml" Target="../ink/ink733.xml"/><Relationship Id="rId47" Type="http://schemas.openxmlformats.org/officeDocument/2006/relationships/customXml" Target="../ink/ink592.xml"/><Relationship Id="rId68" Type="http://schemas.openxmlformats.org/officeDocument/2006/relationships/image" Target="../media/image750.png"/><Relationship Id="rId89" Type="http://schemas.openxmlformats.org/officeDocument/2006/relationships/customXml" Target="../ink/ink613.xml"/><Relationship Id="rId112" Type="http://schemas.openxmlformats.org/officeDocument/2006/relationships/image" Target="../media/image772.png"/><Relationship Id="rId133" Type="http://schemas.openxmlformats.org/officeDocument/2006/relationships/customXml" Target="../ink/ink635.xml"/><Relationship Id="rId154" Type="http://schemas.openxmlformats.org/officeDocument/2006/relationships/image" Target="../media/image793.png"/><Relationship Id="rId175" Type="http://schemas.openxmlformats.org/officeDocument/2006/relationships/customXml" Target="../ink/ink656.xml"/><Relationship Id="rId340" Type="http://schemas.openxmlformats.org/officeDocument/2006/relationships/image" Target="../media/image886.png"/><Relationship Id="rId196" Type="http://schemas.openxmlformats.org/officeDocument/2006/relationships/image" Target="../media/image814.png"/><Relationship Id="rId200" Type="http://schemas.openxmlformats.org/officeDocument/2006/relationships/image" Target="../media/image816.png"/><Relationship Id="rId16" Type="http://schemas.openxmlformats.org/officeDocument/2006/relationships/customXml" Target="../ink/ink570.xml"/><Relationship Id="rId221" Type="http://schemas.openxmlformats.org/officeDocument/2006/relationships/customXml" Target="../ink/ink679.xml"/><Relationship Id="rId242" Type="http://schemas.openxmlformats.org/officeDocument/2006/relationships/image" Target="../media/image837.png"/><Relationship Id="rId263" Type="http://schemas.openxmlformats.org/officeDocument/2006/relationships/customXml" Target="../ink/ink700.xml"/><Relationship Id="rId284" Type="http://schemas.openxmlformats.org/officeDocument/2006/relationships/image" Target="../media/image858.png"/><Relationship Id="rId319" Type="http://schemas.openxmlformats.org/officeDocument/2006/relationships/customXml" Target="../ink/ink728.xml"/><Relationship Id="rId37" Type="http://schemas.openxmlformats.org/officeDocument/2006/relationships/customXml" Target="../ink/ink587.xml"/><Relationship Id="rId58" Type="http://schemas.openxmlformats.org/officeDocument/2006/relationships/image" Target="../media/image745.png"/><Relationship Id="rId79" Type="http://schemas.openxmlformats.org/officeDocument/2006/relationships/customXml" Target="../ink/ink608.xml"/><Relationship Id="rId102" Type="http://schemas.openxmlformats.org/officeDocument/2006/relationships/image" Target="../media/image767.png"/><Relationship Id="rId123" Type="http://schemas.openxmlformats.org/officeDocument/2006/relationships/customXml" Target="../ink/ink630.xml"/><Relationship Id="rId144" Type="http://schemas.openxmlformats.org/officeDocument/2006/relationships/image" Target="../media/image788.png"/><Relationship Id="rId330" Type="http://schemas.openxmlformats.org/officeDocument/2006/relationships/image" Target="../media/image881.png"/><Relationship Id="rId90" Type="http://schemas.openxmlformats.org/officeDocument/2006/relationships/image" Target="../media/image761.png"/><Relationship Id="rId165" Type="http://schemas.openxmlformats.org/officeDocument/2006/relationships/customXml" Target="../ink/ink651.xml"/><Relationship Id="rId186" Type="http://schemas.openxmlformats.org/officeDocument/2006/relationships/image" Target="../media/image809.png"/><Relationship Id="rId211" Type="http://schemas.openxmlformats.org/officeDocument/2006/relationships/customXml" Target="../ink/ink674.xml"/><Relationship Id="rId232" Type="http://schemas.openxmlformats.org/officeDocument/2006/relationships/image" Target="../media/image832.png"/><Relationship Id="rId253" Type="http://schemas.openxmlformats.org/officeDocument/2006/relationships/customXml" Target="../ink/ink695.xml"/><Relationship Id="rId274" Type="http://schemas.openxmlformats.org/officeDocument/2006/relationships/image" Target="../media/image853.png"/><Relationship Id="rId295" Type="http://schemas.openxmlformats.org/officeDocument/2006/relationships/customXml" Target="../ink/ink716.xml"/><Relationship Id="rId309" Type="http://schemas.openxmlformats.org/officeDocument/2006/relationships/customXml" Target="../ink/ink723.xml"/><Relationship Id="rId27" Type="http://schemas.openxmlformats.org/officeDocument/2006/relationships/customXml" Target="../ink/ink581.xml"/><Relationship Id="rId48" Type="http://schemas.openxmlformats.org/officeDocument/2006/relationships/image" Target="../media/image740.png"/><Relationship Id="rId69" Type="http://schemas.openxmlformats.org/officeDocument/2006/relationships/customXml" Target="../ink/ink603.xml"/><Relationship Id="rId113" Type="http://schemas.openxmlformats.org/officeDocument/2006/relationships/customXml" Target="../ink/ink625.xml"/><Relationship Id="rId134" Type="http://schemas.openxmlformats.org/officeDocument/2006/relationships/image" Target="../media/image783.png"/><Relationship Id="rId320" Type="http://schemas.openxmlformats.org/officeDocument/2006/relationships/image" Target="../media/image876.png"/><Relationship Id="rId80" Type="http://schemas.openxmlformats.org/officeDocument/2006/relationships/image" Target="../media/image756.png"/><Relationship Id="rId155" Type="http://schemas.openxmlformats.org/officeDocument/2006/relationships/customXml" Target="../ink/ink646.xml"/><Relationship Id="rId176" Type="http://schemas.openxmlformats.org/officeDocument/2006/relationships/image" Target="../media/image804.png"/><Relationship Id="rId197" Type="http://schemas.openxmlformats.org/officeDocument/2006/relationships/customXml" Target="../ink/ink667.xml"/><Relationship Id="rId341" Type="http://schemas.openxmlformats.org/officeDocument/2006/relationships/customXml" Target="../ink/ink739.xml"/><Relationship Id="rId201" Type="http://schemas.openxmlformats.org/officeDocument/2006/relationships/customXml" Target="../ink/ink669.xml"/><Relationship Id="rId222" Type="http://schemas.openxmlformats.org/officeDocument/2006/relationships/image" Target="../media/image827.png"/><Relationship Id="rId243" Type="http://schemas.openxmlformats.org/officeDocument/2006/relationships/customXml" Target="../ink/ink690.xml"/><Relationship Id="rId264" Type="http://schemas.openxmlformats.org/officeDocument/2006/relationships/image" Target="../media/image848.png"/><Relationship Id="rId285" Type="http://schemas.openxmlformats.org/officeDocument/2006/relationships/customXml" Target="../ink/ink711.xml"/><Relationship Id="rId17" Type="http://schemas.openxmlformats.org/officeDocument/2006/relationships/customXml" Target="../ink/ink571.xml"/><Relationship Id="rId38" Type="http://schemas.openxmlformats.org/officeDocument/2006/relationships/image" Target="../media/image735.png"/><Relationship Id="rId59" Type="http://schemas.openxmlformats.org/officeDocument/2006/relationships/customXml" Target="../ink/ink598.xml"/><Relationship Id="rId103" Type="http://schemas.openxmlformats.org/officeDocument/2006/relationships/customXml" Target="../ink/ink620.xml"/><Relationship Id="rId124" Type="http://schemas.openxmlformats.org/officeDocument/2006/relationships/image" Target="../media/image778.png"/><Relationship Id="rId310" Type="http://schemas.openxmlformats.org/officeDocument/2006/relationships/image" Target="../media/image871.png"/><Relationship Id="rId70" Type="http://schemas.openxmlformats.org/officeDocument/2006/relationships/image" Target="../media/image751.png"/><Relationship Id="rId91" Type="http://schemas.openxmlformats.org/officeDocument/2006/relationships/customXml" Target="../ink/ink614.xml"/><Relationship Id="rId145" Type="http://schemas.openxmlformats.org/officeDocument/2006/relationships/customXml" Target="../ink/ink641.xml"/><Relationship Id="rId166" Type="http://schemas.openxmlformats.org/officeDocument/2006/relationships/image" Target="../media/image799.png"/><Relationship Id="rId187" Type="http://schemas.openxmlformats.org/officeDocument/2006/relationships/customXml" Target="../ink/ink662.xml"/><Relationship Id="rId331" Type="http://schemas.openxmlformats.org/officeDocument/2006/relationships/customXml" Target="../ink/ink734.xml"/><Relationship Id="rId1" Type="http://schemas.openxmlformats.org/officeDocument/2006/relationships/slideLayout" Target="../slideLayouts/slideLayout3.xml"/><Relationship Id="rId212" Type="http://schemas.openxmlformats.org/officeDocument/2006/relationships/image" Target="../media/image822.png"/><Relationship Id="rId233" Type="http://schemas.openxmlformats.org/officeDocument/2006/relationships/customXml" Target="../ink/ink685.xml"/><Relationship Id="rId254" Type="http://schemas.openxmlformats.org/officeDocument/2006/relationships/image" Target="../media/image843.png"/><Relationship Id="rId28" Type="http://schemas.openxmlformats.org/officeDocument/2006/relationships/customXml" Target="../ink/ink582.xml"/><Relationship Id="rId49" Type="http://schemas.openxmlformats.org/officeDocument/2006/relationships/customXml" Target="../ink/ink593.xml"/><Relationship Id="rId114" Type="http://schemas.openxmlformats.org/officeDocument/2006/relationships/image" Target="../media/image773.png"/><Relationship Id="rId275" Type="http://schemas.openxmlformats.org/officeDocument/2006/relationships/customXml" Target="../ink/ink706.xml"/><Relationship Id="rId296" Type="http://schemas.openxmlformats.org/officeDocument/2006/relationships/image" Target="../media/image864.png"/><Relationship Id="rId300" Type="http://schemas.openxmlformats.org/officeDocument/2006/relationships/image" Target="../media/image866.png"/><Relationship Id="rId60" Type="http://schemas.openxmlformats.org/officeDocument/2006/relationships/image" Target="../media/image746.png"/><Relationship Id="rId81" Type="http://schemas.openxmlformats.org/officeDocument/2006/relationships/customXml" Target="../ink/ink609.xml"/><Relationship Id="rId135" Type="http://schemas.openxmlformats.org/officeDocument/2006/relationships/customXml" Target="../ink/ink636.xml"/><Relationship Id="rId156" Type="http://schemas.openxmlformats.org/officeDocument/2006/relationships/image" Target="../media/image794.png"/><Relationship Id="rId177" Type="http://schemas.openxmlformats.org/officeDocument/2006/relationships/customXml" Target="../ink/ink657.xml"/><Relationship Id="rId198" Type="http://schemas.openxmlformats.org/officeDocument/2006/relationships/image" Target="../media/image815.png"/><Relationship Id="rId321" Type="http://schemas.openxmlformats.org/officeDocument/2006/relationships/customXml" Target="../ink/ink729.xml"/><Relationship Id="rId342" Type="http://schemas.openxmlformats.org/officeDocument/2006/relationships/image" Target="../media/image887.png"/><Relationship Id="rId202" Type="http://schemas.openxmlformats.org/officeDocument/2006/relationships/image" Target="../media/image817.png"/><Relationship Id="rId223" Type="http://schemas.openxmlformats.org/officeDocument/2006/relationships/customXml" Target="../ink/ink680.xml"/><Relationship Id="rId244" Type="http://schemas.openxmlformats.org/officeDocument/2006/relationships/image" Target="../media/image838.png"/><Relationship Id="rId18" Type="http://schemas.openxmlformats.org/officeDocument/2006/relationships/customXml" Target="../ink/ink572.xml"/><Relationship Id="rId39" Type="http://schemas.openxmlformats.org/officeDocument/2006/relationships/customXml" Target="../ink/ink588.xml"/><Relationship Id="rId265" Type="http://schemas.openxmlformats.org/officeDocument/2006/relationships/customXml" Target="../ink/ink701.xml"/><Relationship Id="rId286" Type="http://schemas.openxmlformats.org/officeDocument/2006/relationships/image" Target="../media/image859.png"/><Relationship Id="rId50" Type="http://schemas.openxmlformats.org/officeDocument/2006/relationships/image" Target="../media/image741.png"/><Relationship Id="rId104" Type="http://schemas.openxmlformats.org/officeDocument/2006/relationships/image" Target="../media/image768.png"/><Relationship Id="rId125" Type="http://schemas.openxmlformats.org/officeDocument/2006/relationships/customXml" Target="../ink/ink631.xml"/><Relationship Id="rId146" Type="http://schemas.openxmlformats.org/officeDocument/2006/relationships/image" Target="../media/image789.png"/><Relationship Id="rId167" Type="http://schemas.openxmlformats.org/officeDocument/2006/relationships/customXml" Target="../ink/ink652.xml"/><Relationship Id="rId188" Type="http://schemas.openxmlformats.org/officeDocument/2006/relationships/image" Target="../media/image810.png"/><Relationship Id="rId311" Type="http://schemas.openxmlformats.org/officeDocument/2006/relationships/customXml" Target="../ink/ink724.xml"/><Relationship Id="rId332" Type="http://schemas.openxmlformats.org/officeDocument/2006/relationships/image" Target="../media/image882.png"/><Relationship Id="rId71" Type="http://schemas.openxmlformats.org/officeDocument/2006/relationships/customXml" Target="../ink/ink604.xml"/><Relationship Id="rId92" Type="http://schemas.openxmlformats.org/officeDocument/2006/relationships/image" Target="../media/image762.png"/><Relationship Id="rId213" Type="http://schemas.openxmlformats.org/officeDocument/2006/relationships/customXml" Target="../ink/ink675.xml"/><Relationship Id="rId234" Type="http://schemas.openxmlformats.org/officeDocument/2006/relationships/image" Target="../media/image833.png"/><Relationship Id="rId2" Type="http://schemas.openxmlformats.org/officeDocument/2006/relationships/image" Target="../media/image692.png"/><Relationship Id="rId29" Type="http://schemas.openxmlformats.org/officeDocument/2006/relationships/customXml" Target="../ink/ink583.xml"/><Relationship Id="rId255" Type="http://schemas.openxmlformats.org/officeDocument/2006/relationships/customXml" Target="../ink/ink696.xml"/><Relationship Id="rId276" Type="http://schemas.openxmlformats.org/officeDocument/2006/relationships/image" Target="../media/image854.png"/><Relationship Id="rId297" Type="http://schemas.openxmlformats.org/officeDocument/2006/relationships/customXml" Target="../ink/ink717.xml"/><Relationship Id="rId40" Type="http://schemas.openxmlformats.org/officeDocument/2006/relationships/image" Target="../media/image736.png"/><Relationship Id="rId115" Type="http://schemas.openxmlformats.org/officeDocument/2006/relationships/customXml" Target="../ink/ink626.xml"/><Relationship Id="rId136" Type="http://schemas.openxmlformats.org/officeDocument/2006/relationships/image" Target="../media/image784.png"/><Relationship Id="rId157" Type="http://schemas.openxmlformats.org/officeDocument/2006/relationships/customXml" Target="../ink/ink647.xml"/><Relationship Id="rId178" Type="http://schemas.openxmlformats.org/officeDocument/2006/relationships/image" Target="../media/image805.png"/><Relationship Id="rId301" Type="http://schemas.openxmlformats.org/officeDocument/2006/relationships/customXml" Target="../ink/ink719.xml"/><Relationship Id="rId322" Type="http://schemas.openxmlformats.org/officeDocument/2006/relationships/image" Target="../media/image877.png"/><Relationship Id="rId343" Type="http://schemas.openxmlformats.org/officeDocument/2006/relationships/customXml" Target="../ink/ink740.xml"/><Relationship Id="rId61" Type="http://schemas.openxmlformats.org/officeDocument/2006/relationships/customXml" Target="../ink/ink599.xml"/><Relationship Id="rId82" Type="http://schemas.openxmlformats.org/officeDocument/2006/relationships/image" Target="../media/image757.png"/><Relationship Id="rId199" Type="http://schemas.openxmlformats.org/officeDocument/2006/relationships/customXml" Target="../ink/ink668.xml"/><Relationship Id="rId203" Type="http://schemas.openxmlformats.org/officeDocument/2006/relationships/customXml" Target="../ink/ink670.xml"/><Relationship Id="rId19" Type="http://schemas.openxmlformats.org/officeDocument/2006/relationships/customXml" Target="../ink/ink573.xml"/><Relationship Id="rId224" Type="http://schemas.openxmlformats.org/officeDocument/2006/relationships/image" Target="../media/image828.png"/><Relationship Id="rId245" Type="http://schemas.openxmlformats.org/officeDocument/2006/relationships/customXml" Target="../ink/ink691.xml"/><Relationship Id="rId266" Type="http://schemas.openxmlformats.org/officeDocument/2006/relationships/image" Target="../media/image849.png"/><Relationship Id="rId287" Type="http://schemas.openxmlformats.org/officeDocument/2006/relationships/customXml" Target="../ink/ink712.xml"/><Relationship Id="rId30" Type="http://schemas.openxmlformats.org/officeDocument/2006/relationships/image" Target="../media/image731.png"/><Relationship Id="rId105" Type="http://schemas.openxmlformats.org/officeDocument/2006/relationships/customXml" Target="../ink/ink621.xml"/><Relationship Id="rId126" Type="http://schemas.openxmlformats.org/officeDocument/2006/relationships/image" Target="../media/image779.png"/><Relationship Id="rId147" Type="http://schemas.openxmlformats.org/officeDocument/2006/relationships/customXml" Target="../ink/ink642.xml"/><Relationship Id="rId168" Type="http://schemas.openxmlformats.org/officeDocument/2006/relationships/image" Target="../media/image800.png"/><Relationship Id="rId312" Type="http://schemas.openxmlformats.org/officeDocument/2006/relationships/image" Target="../media/image872.png"/><Relationship Id="rId333" Type="http://schemas.openxmlformats.org/officeDocument/2006/relationships/customXml" Target="../ink/ink735.xml"/><Relationship Id="rId51" Type="http://schemas.openxmlformats.org/officeDocument/2006/relationships/customXml" Target="../ink/ink594.xml"/><Relationship Id="rId72" Type="http://schemas.openxmlformats.org/officeDocument/2006/relationships/image" Target="../media/image752.png"/><Relationship Id="rId93" Type="http://schemas.openxmlformats.org/officeDocument/2006/relationships/customXml" Target="../ink/ink615.xml"/><Relationship Id="rId189" Type="http://schemas.openxmlformats.org/officeDocument/2006/relationships/customXml" Target="../ink/ink663.xml"/><Relationship Id="rId3" Type="http://schemas.openxmlformats.org/officeDocument/2006/relationships/customXml" Target="../ink/ink562.xml"/><Relationship Id="rId214" Type="http://schemas.openxmlformats.org/officeDocument/2006/relationships/image" Target="../media/image823.png"/><Relationship Id="rId235" Type="http://schemas.openxmlformats.org/officeDocument/2006/relationships/customXml" Target="../ink/ink686.xml"/><Relationship Id="rId256" Type="http://schemas.openxmlformats.org/officeDocument/2006/relationships/image" Target="../media/image844.png"/><Relationship Id="rId277" Type="http://schemas.openxmlformats.org/officeDocument/2006/relationships/customXml" Target="../ink/ink707.xml"/><Relationship Id="rId298" Type="http://schemas.openxmlformats.org/officeDocument/2006/relationships/image" Target="../media/image865.png"/><Relationship Id="rId116" Type="http://schemas.openxmlformats.org/officeDocument/2006/relationships/image" Target="../media/image774.png"/><Relationship Id="rId137" Type="http://schemas.openxmlformats.org/officeDocument/2006/relationships/customXml" Target="../ink/ink637.xml"/><Relationship Id="rId158" Type="http://schemas.openxmlformats.org/officeDocument/2006/relationships/image" Target="../media/image795.png"/><Relationship Id="rId302" Type="http://schemas.openxmlformats.org/officeDocument/2006/relationships/image" Target="../media/image867.png"/><Relationship Id="rId323" Type="http://schemas.openxmlformats.org/officeDocument/2006/relationships/customXml" Target="../ink/ink730.xml"/><Relationship Id="rId344" Type="http://schemas.openxmlformats.org/officeDocument/2006/relationships/image" Target="../media/image888.png"/><Relationship Id="rId20" Type="http://schemas.openxmlformats.org/officeDocument/2006/relationships/customXml" Target="../ink/ink574.xml"/><Relationship Id="rId41" Type="http://schemas.openxmlformats.org/officeDocument/2006/relationships/customXml" Target="../ink/ink589.xml"/><Relationship Id="rId62" Type="http://schemas.openxmlformats.org/officeDocument/2006/relationships/image" Target="../media/image747.png"/><Relationship Id="rId83" Type="http://schemas.openxmlformats.org/officeDocument/2006/relationships/customXml" Target="../ink/ink610.xml"/><Relationship Id="rId179" Type="http://schemas.openxmlformats.org/officeDocument/2006/relationships/customXml" Target="../ink/ink658.xml"/><Relationship Id="rId190" Type="http://schemas.openxmlformats.org/officeDocument/2006/relationships/image" Target="../media/image811.png"/><Relationship Id="rId204" Type="http://schemas.openxmlformats.org/officeDocument/2006/relationships/image" Target="../media/image818.png"/><Relationship Id="rId225" Type="http://schemas.openxmlformats.org/officeDocument/2006/relationships/customXml" Target="../ink/ink681.xml"/><Relationship Id="rId246" Type="http://schemas.openxmlformats.org/officeDocument/2006/relationships/image" Target="../media/image839.png"/><Relationship Id="rId267" Type="http://schemas.openxmlformats.org/officeDocument/2006/relationships/customXml" Target="../ink/ink702.xml"/><Relationship Id="rId288" Type="http://schemas.openxmlformats.org/officeDocument/2006/relationships/image" Target="../media/image860.png"/><Relationship Id="rId106" Type="http://schemas.openxmlformats.org/officeDocument/2006/relationships/image" Target="../media/image769.png"/><Relationship Id="rId127" Type="http://schemas.openxmlformats.org/officeDocument/2006/relationships/customXml" Target="../ink/ink632.xml"/><Relationship Id="rId313" Type="http://schemas.openxmlformats.org/officeDocument/2006/relationships/customXml" Target="../ink/ink725.xml"/><Relationship Id="rId10" Type="http://schemas.openxmlformats.org/officeDocument/2006/relationships/image" Target="../media/image729.png"/><Relationship Id="rId31" Type="http://schemas.openxmlformats.org/officeDocument/2006/relationships/customXml" Target="../ink/ink584.xml"/><Relationship Id="rId52" Type="http://schemas.openxmlformats.org/officeDocument/2006/relationships/image" Target="../media/image742.png"/><Relationship Id="rId73" Type="http://schemas.openxmlformats.org/officeDocument/2006/relationships/customXml" Target="../ink/ink605.xml"/><Relationship Id="rId94" Type="http://schemas.openxmlformats.org/officeDocument/2006/relationships/image" Target="../media/image763.png"/><Relationship Id="rId148" Type="http://schemas.openxmlformats.org/officeDocument/2006/relationships/image" Target="../media/image790.png"/><Relationship Id="rId169" Type="http://schemas.openxmlformats.org/officeDocument/2006/relationships/customXml" Target="../ink/ink653.xml"/><Relationship Id="rId334" Type="http://schemas.openxmlformats.org/officeDocument/2006/relationships/image" Target="../media/image883.png"/><Relationship Id="rId4" Type="http://schemas.openxmlformats.org/officeDocument/2006/relationships/image" Target="../media/image726.png"/><Relationship Id="rId180" Type="http://schemas.openxmlformats.org/officeDocument/2006/relationships/image" Target="../media/image806.png"/><Relationship Id="rId215" Type="http://schemas.openxmlformats.org/officeDocument/2006/relationships/customXml" Target="../ink/ink676.xml"/><Relationship Id="rId236" Type="http://schemas.openxmlformats.org/officeDocument/2006/relationships/image" Target="../media/image834.png"/><Relationship Id="rId257" Type="http://schemas.openxmlformats.org/officeDocument/2006/relationships/customXml" Target="../ink/ink697.xml"/><Relationship Id="rId278" Type="http://schemas.openxmlformats.org/officeDocument/2006/relationships/image" Target="../media/image855.png"/><Relationship Id="rId303" Type="http://schemas.openxmlformats.org/officeDocument/2006/relationships/customXml" Target="../ink/ink720.xml"/><Relationship Id="rId42" Type="http://schemas.openxmlformats.org/officeDocument/2006/relationships/image" Target="../media/image737.png"/><Relationship Id="rId84" Type="http://schemas.openxmlformats.org/officeDocument/2006/relationships/image" Target="../media/image758.png"/><Relationship Id="rId138" Type="http://schemas.openxmlformats.org/officeDocument/2006/relationships/image" Target="../media/image785.png"/><Relationship Id="rId191" Type="http://schemas.openxmlformats.org/officeDocument/2006/relationships/customXml" Target="../ink/ink664.xml"/><Relationship Id="rId205" Type="http://schemas.openxmlformats.org/officeDocument/2006/relationships/customXml" Target="../ink/ink671.xml"/><Relationship Id="rId247" Type="http://schemas.openxmlformats.org/officeDocument/2006/relationships/customXml" Target="../ink/ink692.xml"/><Relationship Id="rId107" Type="http://schemas.openxmlformats.org/officeDocument/2006/relationships/customXml" Target="../ink/ink622.xml"/><Relationship Id="rId289" Type="http://schemas.openxmlformats.org/officeDocument/2006/relationships/customXml" Target="../ink/ink713.xml"/><Relationship Id="rId11" Type="http://schemas.openxmlformats.org/officeDocument/2006/relationships/customXml" Target="../ink/ink566.xml"/><Relationship Id="rId53" Type="http://schemas.openxmlformats.org/officeDocument/2006/relationships/customXml" Target="../ink/ink595.xml"/><Relationship Id="rId149" Type="http://schemas.openxmlformats.org/officeDocument/2006/relationships/customXml" Target="../ink/ink643.xml"/><Relationship Id="rId314" Type="http://schemas.openxmlformats.org/officeDocument/2006/relationships/image" Target="../media/image873.png"/><Relationship Id="rId95" Type="http://schemas.openxmlformats.org/officeDocument/2006/relationships/customXml" Target="../ink/ink616.xml"/><Relationship Id="rId160" Type="http://schemas.openxmlformats.org/officeDocument/2006/relationships/image" Target="../media/image796.png"/><Relationship Id="rId216" Type="http://schemas.openxmlformats.org/officeDocument/2006/relationships/image" Target="../media/image824.png"/><Relationship Id="rId258" Type="http://schemas.openxmlformats.org/officeDocument/2006/relationships/image" Target="../media/image845.png"/><Relationship Id="rId22" Type="http://schemas.openxmlformats.org/officeDocument/2006/relationships/customXml" Target="../ink/ink576.xml"/><Relationship Id="rId64" Type="http://schemas.openxmlformats.org/officeDocument/2006/relationships/image" Target="../media/image748.png"/><Relationship Id="rId118" Type="http://schemas.openxmlformats.org/officeDocument/2006/relationships/image" Target="../media/image775.png"/><Relationship Id="rId325" Type="http://schemas.openxmlformats.org/officeDocument/2006/relationships/customXml" Target="../ink/ink731.xml"/><Relationship Id="rId171" Type="http://schemas.openxmlformats.org/officeDocument/2006/relationships/customXml" Target="../ink/ink654.xml"/><Relationship Id="rId227" Type="http://schemas.openxmlformats.org/officeDocument/2006/relationships/customXml" Target="../ink/ink682.xml"/><Relationship Id="rId269" Type="http://schemas.openxmlformats.org/officeDocument/2006/relationships/customXml" Target="../ink/ink703.xml"/><Relationship Id="rId33" Type="http://schemas.openxmlformats.org/officeDocument/2006/relationships/customXml" Target="../ink/ink585.xml"/><Relationship Id="rId129" Type="http://schemas.openxmlformats.org/officeDocument/2006/relationships/customXml" Target="../ink/ink633.xml"/><Relationship Id="rId280" Type="http://schemas.openxmlformats.org/officeDocument/2006/relationships/image" Target="../media/image856.png"/><Relationship Id="rId336" Type="http://schemas.openxmlformats.org/officeDocument/2006/relationships/image" Target="../media/image884.png"/><Relationship Id="rId75" Type="http://schemas.openxmlformats.org/officeDocument/2006/relationships/customXml" Target="../ink/ink606.xml"/><Relationship Id="rId140" Type="http://schemas.openxmlformats.org/officeDocument/2006/relationships/image" Target="../media/image786.png"/><Relationship Id="rId182" Type="http://schemas.openxmlformats.org/officeDocument/2006/relationships/image" Target="../media/image807.png"/><Relationship Id="rId6" Type="http://schemas.openxmlformats.org/officeDocument/2006/relationships/image" Target="../media/image727.png"/><Relationship Id="rId238" Type="http://schemas.openxmlformats.org/officeDocument/2006/relationships/image" Target="../media/image835.png"/><Relationship Id="rId291" Type="http://schemas.openxmlformats.org/officeDocument/2006/relationships/customXml" Target="../ink/ink714.xml"/><Relationship Id="rId305" Type="http://schemas.openxmlformats.org/officeDocument/2006/relationships/customXml" Target="../ink/ink721.xml"/><Relationship Id="rId44" Type="http://schemas.openxmlformats.org/officeDocument/2006/relationships/image" Target="../media/image738.png"/><Relationship Id="rId86" Type="http://schemas.openxmlformats.org/officeDocument/2006/relationships/image" Target="../media/image759.png"/><Relationship Id="rId151" Type="http://schemas.openxmlformats.org/officeDocument/2006/relationships/customXml" Target="../ink/ink644.xml"/><Relationship Id="rId193" Type="http://schemas.openxmlformats.org/officeDocument/2006/relationships/customXml" Target="../ink/ink665.xml"/><Relationship Id="rId207" Type="http://schemas.openxmlformats.org/officeDocument/2006/relationships/customXml" Target="../ink/ink672.xml"/><Relationship Id="rId249" Type="http://schemas.openxmlformats.org/officeDocument/2006/relationships/customXml" Target="../ink/ink693.xml"/><Relationship Id="rId13" Type="http://schemas.openxmlformats.org/officeDocument/2006/relationships/customXml" Target="../ink/ink567.xml"/><Relationship Id="rId109" Type="http://schemas.openxmlformats.org/officeDocument/2006/relationships/customXml" Target="../ink/ink623.xml"/><Relationship Id="rId260" Type="http://schemas.openxmlformats.org/officeDocument/2006/relationships/image" Target="../media/image846.png"/><Relationship Id="rId316" Type="http://schemas.openxmlformats.org/officeDocument/2006/relationships/image" Target="../media/image874.png"/><Relationship Id="rId55" Type="http://schemas.openxmlformats.org/officeDocument/2006/relationships/customXml" Target="../ink/ink596.xml"/><Relationship Id="rId97" Type="http://schemas.openxmlformats.org/officeDocument/2006/relationships/customXml" Target="../ink/ink617.xml"/><Relationship Id="rId120" Type="http://schemas.openxmlformats.org/officeDocument/2006/relationships/image" Target="../media/image776.png"/><Relationship Id="rId162" Type="http://schemas.openxmlformats.org/officeDocument/2006/relationships/image" Target="../media/image797.png"/><Relationship Id="rId218" Type="http://schemas.openxmlformats.org/officeDocument/2006/relationships/image" Target="../media/image825.png"/><Relationship Id="rId271" Type="http://schemas.openxmlformats.org/officeDocument/2006/relationships/customXml" Target="../ink/ink704.xml"/><Relationship Id="rId24" Type="http://schemas.openxmlformats.org/officeDocument/2006/relationships/customXml" Target="../ink/ink578.xml"/><Relationship Id="rId66" Type="http://schemas.openxmlformats.org/officeDocument/2006/relationships/image" Target="../media/image749.png"/><Relationship Id="rId131" Type="http://schemas.openxmlformats.org/officeDocument/2006/relationships/customXml" Target="../ink/ink634.xml"/><Relationship Id="rId327" Type="http://schemas.openxmlformats.org/officeDocument/2006/relationships/customXml" Target="../ink/ink732.xml"/><Relationship Id="rId173" Type="http://schemas.openxmlformats.org/officeDocument/2006/relationships/customXml" Target="../ink/ink655.xml"/><Relationship Id="rId229" Type="http://schemas.openxmlformats.org/officeDocument/2006/relationships/customXml" Target="../ink/ink683.xml"/></Relationships>
</file>

<file path=ppt/slides/_rels/slide43.xml.rels><?xml version="1.0" encoding="UTF-8" standalone="yes"?>
<Relationships xmlns="http://schemas.openxmlformats.org/package/2006/relationships"><Relationship Id="rId8" Type="http://schemas.openxmlformats.org/officeDocument/2006/relationships/image" Target="../media/image892.png"/><Relationship Id="rId13" Type="http://schemas.openxmlformats.org/officeDocument/2006/relationships/customXml" Target="../ink/ink746.xml"/><Relationship Id="rId3" Type="http://schemas.openxmlformats.org/officeDocument/2006/relationships/customXml" Target="../ink/ink741.xml"/><Relationship Id="rId7" Type="http://schemas.openxmlformats.org/officeDocument/2006/relationships/customXml" Target="../ink/ink743.xml"/><Relationship Id="rId12" Type="http://schemas.openxmlformats.org/officeDocument/2006/relationships/image" Target="../media/image894.png"/><Relationship Id="rId2" Type="http://schemas.openxmlformats.org/officeDocument/2006/relationships/image" Target="../media/image693.png"/><Relationship Id="rId16" Type="http://schemas.openxmlformats.org/officeDocument/2006/relationships/image" Target="../media/image896.png"/><Relationship Id="rId1" Type="http://schemas.openxmlformats.org/officeDocument/2006/relationships/slideLayout" Target="../slideLayouts/slideLayout3.xml"/><Relationship Id="rId6" Type="http://schemas.openxmlformats.org/officeDocument/2006/relationships/image" Target="../media/image891.png"/><Relationship Id="rId11" Type="http://schemas.openxmlformats.org/officeDocument/2006/relationships/customXml" Target="../ink/ink745.xml"/><Relationship Id="rId5" Type="http://schemas.openxmlformats.org/officeDocument/2006/relationships/customXml" Target="../ink/ink742.xml"/><Relationship Id="rId15" Type="http://schemas.openxmlformats.org/officeDocument/2006/relationships/customXml" Target="../ink/ink747.xml"/><Relationship Id="rId10" Type="http://schemas.openxmlformats.org/officeDocument/2006/relationships/image" Target="../media/image893.png"/><Relationship Id="rId4" Type="http://schemas.openxmlformats.org/officeDocument/2006/relationships/image" Target="../media/image890.png"/><Relationship Id="rId9" Type="http://schemas.openxmlformats.org/officeDocument/2006/relationships/customXml" Target="../ink/ink744.xml"/><Relationship Id="rId14" Type="http://schemas.openxmlformats.org/officeDocument/2006/relationships/image" Target="../media/image895.png"/></Relationships>
</file>

<file path=ppt/slides/_rels/slide44.xml.rels><?xml version="1.0" encoding="UTF-8" standalone="yes"?>
<Relationships xmlns="http://schemas.openxmlformats.org/package/2006/relationships"><Relationship Id="rId3" Type="http://schemas.openxmlformats.org/officeDocument/2006/relationships/image" Target="../media/image694.jpeg"/><Relationship Id="rId2" Type="http://schemas.openxmlformats.org/officeDocument/2006/relationships/notesSlide" Target="../notesSlides/notesSlide27.xml"/><Relationship Id="rId1" Type="http://schemas.openxmlformats.org/officeDocument/2006/relationships/slideLayout" Target="../slideLayouts/slideLayout25.xml"/><Relationship Id="rId4" Type="http://schemas.openxmlformats.org/officeDocument/2006/relationships/image" Target="../media/image695.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696.png"/><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comments" Target="../comments/comment1.xml"/></Relationships>
</file>

<file path=ppt/slides/_rels/slide47.xml.rels><?xml version="1.0" encoding="UTF-8" standalone="yes"?>
<Relationships xmlns="http://schemas.openxmlformats.org/package/2006/relationships"><Relationship Id="rId3" Type="http://schemas.openxmlformats.org/officeDocument/2006/relationships/image" Target="../media/image697.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698.jpe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0.xml.rels><?xml version="1.0" encoding="UTF-8" standalone="yes"?>
<Relationships xmlns="http://schemas.openxmlformats.org/package/2006/relationships"><Relationship Id="rId3" Type="http://schemas.openxmlformats.org/officeDocument/2006/relationships/image" Target="../media/image699.png"/><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701.png"/><Relationship Id="rId4" Type="http://schemas.openxmlformats.org/officeDocument/2006/relationships/image" Target="../media/image700.png"/></Relationships>
</file>

<file path=ppt/slides/_rels/slide51.xml.rels><?xml version="1.0" encoding="UTF-8" standalone="yes"?>
<Relationships xmlns="http://schemas.openxmlformats.org/package/2006/relationships"><Relationship Id="rId8" Type="http://schemas.openxmlformats.org/officeDocument/2006/relationships/image" Target="../media/image892.png"/><Relationship Id="rId13" Type="http://schemas.openxmlformats.org/officeDocument/2006/relationships/customXml" Target="../ink/ink753.xml"/><Relationship Id="rId3" Type="http://schemas.openxmlformats.org/officeDocument/2006/relationships/customXml" Target="../ink/ink748.xml"/><Relationship Id="rId7" Type="http://schemas.openxmlformats.org/officeDocument/2006/relationships/customXml" Target="../ink/ink750.xml"/><Relationship Id="rId12" Type="http://schemas.openxmlformats.org/officeDocument/2006/relationships/image" Target="../media/image894.png"/><Relationship Id="rId2" Type="http://schemas.openxmlformats.org/officeDocument/2006/relationships/image" Target="../media/image693.png"/><Relationship Id="rId16" Type="http://schemas.openxmlformats.org/officeDocument/2006/relationships/image" Target="../media/image896.png"/><Relationship Id="rId1" Type="http://schemas.openxmlformats.org/officeDocument/2006/relationships/slideLayout" Target="../slideLayouts/slideLayout3.xml"/><Relationship Id="rId6" Type="http://schemas.openxmlformats.org/officeDocument/2006/relationships/image" Target="../media/image891.png"/><Relationship Id="rId11" Type="http://schemas.openxmlformats.org/officeDocument/2006/relationships/customXml" Target="../ink/ink752.xml"/><Relationship Id="rId5" Type="http://schemas.openxmlformats.org/officeDocument/2006/relationships/customXml" Target="../ink/ink749.xml"/><Relationship Id="rId15" Type="http://schemas.openxmlformats.org/officeDocument/2006/relationships/customXml" Target="../ink/ink754.xml"/><Relationship Id="rId10" Type="http://schemas.openxmlformats.org/officeDocument/2006/relationships/image" Target="../media/image893.png"/><Relationship Id="rId4" Type="http://schemas.openxmlformats.org/officeDocument/2006/relationships/image" Target="../media/image890.png"/><Relationship Id="rId9" Type="http://schemas.openxmlformats.org/officeDocument/2006/relationships/customXml" Target="../ink/ink751.xml"/><Relationship Id="rId14" Type="http://schemas.openxmlformats.org/officeDocument/2006/relationships/image" Target="../media/image895.png"/></Relationships>
</file>

<file path=ppt/slides/_rels/slide52.xml.rels><?xml version="1.0" encoding="UTF-8" standalone="yes"?>
<Relationships xmlns="http://schemas.openxmlformats.org/package/2006/relationships"><Relationship Id="rId3" Type="http://schemas.openxmlformats.org/officeDocument/2006/relationships/image" Target="../media/image70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04.jpeg"/><Relationship Id="rId5" Type="http://schemas.openxmlformats.org/officeDocument/2006/relationships/image" Target="../media/image638.png"/><Relationship Id="rId4" Type="http://schemas.openxmlformats.org/officeDocument/2006/relationships/image" Target="../media/image703.jpeg"/></Relationships>
</file>

<file path=ppt/slides/_rels/slide53.xml.rels><?xml version="1.0" encoding="UTF-8" standalone="yes"?>
<Relationships xmlns="http://schemas.openxmlformats.org/package/2006/relationships"><Relationship Id="rId3" Type="http://schemas.openxmlformats.org/officeDocument/2006/relationships/image" Target="../media/image706.jpeg"/><Relationship Id="rId2" Type="http://schemas.openxmlformats.org/officeDocument/2006/relationships/image" Target="../media/image705.jpe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694.jpeg"/><Relationship Id="rId2" Type="http://schemas.openxmlformats.org/officeDocument/2006/relationships/notesSlide" Target="../notesSlides/notesSlide33.xml"/><Relationship Id="rId1" Type="http://schemas.openxmlformats.org/officeDocument/2006/relationships/slideLayout" Target="../slideLayouts/slideLayout25.xml"/><Relationship Id="rId4" Type="http://schemas.openxmlformats.org/officeDocument/2006/relationships/image" Target="../media/image695.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8.xml.rels><?xml version="1.0" encoding="UTF-8" standalone="yes"?>
<Relationships xmlns="http://schemas.openxmlformats.org/package/2006/relationships"><Relationship Id="rId3" Type="http://schemas.openxmlformats.org/officeDocument/2006/relationships/image" Target="../media/image707.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709.png"/><Relationship Id="rId4" Type="http://schemas.openxmlformats.org/officeDocument/2006/relationships/image" Target="../media/image708.png"/></Relationships>
</file>

<file path=ppt/slides/_rels/slide59.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714.jp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713.jpg"/><Relationship Id="rId5" Type="http://schemas.openxmlformats.org/officeDocument/2006/relationships/image" Target="../media/image712.png"/><Relationship Id="rId4" Type="http://schemas.openxmlformats.org/officeDocument/2006/relationships/image" Target="../media/image7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71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2.xml.rels><?xml version="1.0" encoding="UTF-8" standalone="yes"?>
<Relationships xmlns="http://schemas.openxmlformats.org/package/2006/relationships"><Relationship Id="rId8" Type="http://schemas.openxmlformats.org/officeDocument/2006/relationships/image" Target="../media/image721.png"/><Relationship Id="rId3" Type="http://schemas.openxmlformats.org/officeDocument/2006/relationships/image" Target="../media/image716.jpeg"/><Relationship Id="rId7" Type="http://schemas.openxmlformats.org/officeDocument/2006/relationships/image" Target="../media/image720.png"/><Relationship Id="rId2" Type="http://schemas.openxmlformats.org/officeDocument/2006/relationships/notesSlide" Target="../notesSlides/notesSlide41.xml"/><Relationship Id="rId1" Type="http://schemas.openxmlformats.org/officeDocument/2006/relationships/slideLayout" Target="../slideLayouts/slideLayout25.xml"/><Relationship Id="rId6" Type="http://schemas.openxmlformats.org/officeDocument/2006/relationships/image" Target="../media/image719.png"/><Relationship Id="rId5" Type="http://schemas.openxmlformats.org/officeDocument/2006/relationships/image" Target="../media/image718.png"/><Relationship Id="rId4" Type="http://schemas.openxmlformats.org/officeDocument/2006/relationships/image" Target="../media/image717.png"/></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4.xml.rels><?xml version="1.0" encoding="UTF-8" standalone="yes"?>
<Relationships xmlns="http://schemas.openxmlformats.org/package/2006/relationships"><Relationship Id="rId8" Type="http://schemas.openxmlformats.org/officeDocument/2006/relationships/customXml" Target="../ink/ink757.xml"/><Relationship Id="rId13" Type="http://schemas.openxmlformats.org/officeDocument/2006/relationships/image" Target="../media/image933.png"/><Relationship Id="rId3" Type="http://schemas.openxmlformats.org/officeDocument/2006/relationships/image" Target="../media/image722.png"/><Relationship Id="rId7" Type="http://schemas.openxmlformats.org/officeDocument/2006/relationships/image" Target="../media/image930.png"/><Relationship Id="rId12" Type="http://schemas.openxmlformats.org/officeDocument/2006/relationships/customXml" Target="../ink/ink759.xml"/><Relationship Id="rId2" Type="http://schemas.openxmlformats.org/officeDocument/2006/relationships/notesSlide" Target="../notesSlides/notesSlide43.xml"/><Relationship Id="rId1" Type="http://schemas.openxmlformats.org/officeDocument/2006/relationships/slideLayout" Target="../slideLayouts/slideLayout25.xml"/><Relationship Id="rId6" Type="http://schemas.openxmlformats.org/officeDocument/2006/relationships/customXml" Target="../ink/ink756.xml"/><Relationship Id="rId11" Type="http://schemas.openxmlformats.org/officeDocument/2006/relationships/image" Target="../media/image932.png"/><Relationship Id="rId5" Type="http://schemas.openxmlformats.org/officeDocument/2006/relationships/image" Target="../media/image929.png"/><Relationship Id="rId15" Type="http://schemas.openxmlformats.org/officeDocument/2006/relationships/image" Target="../media/image934.png"/><Relationship Id="rId10" Type="http://schemas.openxmlformats.org/officeDocument/2006/relationships/customXml" Target="../ink/ink758.xml"/><Relationship Id="rId4" Type="http://schemas.openxmlformats.org/officeDocument/2006/relationships/customXml" Target="../ink/ink755.xml"/><Relationship Id="rId9" Type="http://schemas.openxmlformats.org/officeDocument/2006/relationships/image" Target="../media/image931.png"/><Relationship Id="rId14" Type="http://schemas.openxmlformats.org/officeDocument/2006/relationships/customXml" Target="../ink/ink760.xml"/></Relationships>
</file>

<file path=ppt/slides/_rels/slide65.xml.rels><?xml version="1.0" encoding="UTF-8" standalone="yes"?>
<Relationships xmlns="http://schemas.openxmlformats.org/package/2006/relationships"><Relationship Id="rId3" Type="http://schemas.openxmlformats.org/officeDocument/2006/relationships/image" Target="../media/image724.jpeg"/><Relationship Id="rId2" Type="http://schemas.openxmlformats.org/officeDocument/2006/relationships/image" Target="../media/image723.jpe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7.xml.rels><?xml version="1.0" encoding="UTF-8" standalone="yes"?>
<Relationships xmlns="http://schemas.openxmlformats.org/package/2006/relationships"><Relationship Id="rId2" Type="http://schemas.openxmlformats.org/officeDocument/2006/relationships/image" Target="../media/image725.jpeg"/><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image" Target="../media/image889.png"/><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2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3" Type="http://schemas.openxmlformats.org/officeDocument/2006/relationships/image" Target="../media/image897.png"/><Relationship Id="rId2" Type="http://schemas.openxmlformats.org/officeDocument/2006/relationships/notesSlide" Target="../notesSlides/notesSlide47.xml"/><Relationship Id="rId1" Type="http://schemas.openxmlformats.org/officeDocument/2006/relationships/slideLayout" Target="../slideLayouts/slideLayout24.xml"/><Relationship Id="rId4" Type="http://schemas.openxmlformats.org/officeDocument/2006/relationships/hyperlink" Target="http://www.pngall.com/compass-png/download/16768"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898.png"/><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image" Target="../media/image900.jpeg"/><Relationship Id="rId2" Type="http://schemas.openxmlformats.org/officeDocument/2006/relationships/image" Target="../media/image899.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8.xml"/><Relationship Id="rId1" Type="http://schemas.openxmlformats.org/officeDocument/2006/relationships/slideLayout" Target="../slideLayouts/slideLayout2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3" Type="http://schemas.openxmlformats.org/officeDocument/2006/relationships/image" Target="../media/image901.png"/><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17" Type="http://schemas.openxmlformats.org/officeDocument/2006/relationships/image" Target="../media/image100.png"/><Relationship Id="rId299" Type="http://schemas.openxmlformats.org/officeDocument/2006/relationships/image" Target="../media/image191.png"/><Relationship Id="rId21" Type="http://schemas.openxmlformats.org/officeDocument/2006/relationships/image" Target="../media/image52.png"/><Relationship Id="rId63" Type="http://schemas.openxmlformats.org/officeDocument/2006/relationships/image" Target="../media/image73.png"/><Relationship Id="rId159" Type="http://schemas.openxmlformats.org/officeDocument/2006/relationships/image" Target="../media/image121.png"/><Relationship Id="rId324" Type="http://schemas.openxmlformats.org/officeDocument/2006/relationships/customXml" Target="../ink/ink162.xml"/><Relationship Id="rId170" Type="http://schemas.openxmlformats.org/officeDocument/2006/relationships/customXml" Target="../ink/ink85.xml"/><Relationship Id="rId226" Type="http://schemas.openxmlformats.org/officeDocument/2006/relationships/customXml" Target="../ink/ink113.xml"/><Relationship Id="rId268" Type="http://schemas.openxmlformats.org/officeDocument/2006/relationships/customXml" Target="../ink/ink134.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5" Type="http://schemas.openxmlformats.org/officeDocument/2006/relationships/image" Target="../media/image44.png"/><Relationship Id="rId181" Type="http://schemas.openxmlformats.org/officeDocument/2006/relationships/image" Target="../media/image132.png"/><Relationship Id="rId237" Type="http://schemas.openxmlformats.org/officeDocument/2006/relationships/image" Target="../media/image160.png"/><Relationship Id="rId279" Type="http://schemas.openxmlformats.org/officeDocument/2006/relationships/image" Target="../media/image181.png"/><Relationship Id="rId43" Type="http://schemas.openxmlformats.org/officeDocument/2006/relationships/image" Target="../media/image63.png"/><Relationship Id="rId139" Type="http://schemas.openxmlformats.org/officeDocument/2006/relationships/image" Target="../media/image111.png"/><Relationship Id="rId290" Type="http://schemas.openxmlformats.org/officeDocument/2006/relationships/customXml" Target="../ink/ink145.xml"/><Relationship Id="rId304" Type="http://schemas.openxmlformats.org/officeDocument/2006/relationships/customXml" Target="../ink/ink152.xml"/><Relationship Id="rId85" Type="http://schemas.openxmlformats.org/officeDocument/2006/relationships/image" Target="../media/image84.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248" Type="http://schemas.openxmlformats.org/officeDocument/2006/relationships/customXml" Target="../ink/ink124.xml"/><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99.png"/><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122.png"/><Relationship Id="rId217" Type="http://schemas.openxmlformats.org/officeDocument/2006/relationships/image" Target="../media/image150.png"/><Relationship Id="rId259" Type="http://schemas.openxmlformats.org/officeDocument/2006/relationships/image" Target="../media/image171.png"/><Relationship Id="rId23" Type="http://schemas.openxmlformats.org/officeDocument/2006/relationships/image" Target="../media/image53.png"/><Relationship Id="rId119" Type="http://schemas.openxmlformats.org/officeDocument/2006/relationships/image" Target="../media/image101.png"/><Relationship Id="rId270" Type="http://schemas.openxmlformats.org/officeDocument/2006/relationships/customXml" Target="../ink/ink135.xml"/><Relationship Id="rId326" Type="http://schemas.openxmlformats.org/officeDocument/2006/relationships/customXml" Target="../ink/ink163.xml"/><Relationship Id="rId65" Type="http://schemas.openxmlformats.org/officeDocument/2006/relationships/image" Target="../media/image74.png"/><Relationship Id="rId130" Type="http://schemas.openxmlformats.org/officeDocument/2006/relationships/customXml" Target="../ink/ink65.xml"/><Relationship Id="rId172" Type="http://schemas.openxmlformats.org/officeDocument/2006/relationships/customXml" Target="../ink/ink86.xml"/><Relationship Id="rId228" Type="http://schemas.openxmlformats.org/officeDocument/2006/relationships/customXml" Target="../ink/ink114.xml"/><Relationship Id="rId281" Type="http://schemas.openxmlformats.org/officeDocument/2006/relationships/image" Target="../media/image182.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112.png"/><Relationship Id="rId7" Type="http://schemas.openxmlformats.org/officeDocument/2006/relationships/image" Target="../media/image45.png"/><Relationship Id="rId162" Type="http://schemas.openxmlformats.org/officeDocument/2006/relationships/customXml" Target="../ink/ink81.xml"/><Relationship Id="rId183" Type="http://schemas.openxmlformats.org/officeDocument/2006/relationships/image" Target="../media/image133.png"/><Relationship Id="rId218" Type="http://schemas.openxmlformats.org/officeDocument/2006/relationships/customXml" Target="../ink/ink109.xml"/><Relationship Id="rId239" Type="http://schemas.openxmlformats.org/officeDocument/2006/relationships/image" Target="../media/image161.png"/><Relationship Id="rId250" Type="http://schemas.openxmlformats.org/officeDocument/2006/relationships/customXml" Target="../ink/ink125.xml"/><Relationship Id="rId271" Type="http://schemas.openxmlformats.org/officeDocument/2006/relationships/image" Target="../media/image177.png"/><Relationship Id="rId292" Type="http://schemas.openxmlformats.org/officeDocument/2006/relationships/customXml" Target="../ink/ink146.xml"/><Relationship Id="rId306" Type="http://schemas.openxmlformats.org/officeDocument/2006/relationships/customXml" Target="../ink/ink153.xml"/><Relationship Id="rId24" Type="http://schemas.openxmlformats.org/officeDocument/2006/relationships/customXml" Target="../ink/ink12.xml"/><Relationship Id="rId45" Type="http://schemas.openxmlformats.org/officeDocument/2006/relationships/image" Target="../media/image64.png"/><Relationship Id="rId66" Type="http://schemas.openxmlformats.org/officeDocument/2006/relationships/customXml" Target="../ink/ink33.xml"/><Relationship Id="rId87" Type="http://schemas.openxmlformats.org/officeDocument/2006/relationships/image" Target="../media/image85.png"/><Relationship Id="rId110" Type="http://schemas.openxmlformats.org/officeDocument/2006/relationships/customXml" Target="../ink/ink55.xml"/><Relationship Id="rId131" Type="http://schemas.openxmlformats.org/officeDocument/2006/relationships/image" Target="../media/image107.png"/><Relationship Id="rId327" Type="http://schemas.openxmlformats.org/officeDocument/2006/relationships/image" Target="../media/image205.png"/><Relationship Id="rId152" Type="http://schemas.openxmlformats.org/officeDocument/2006/relationships/customXml" Target="../ink/ink76.xml"/><Relationship Id="rId173" Type="http://schemas.openxmlformats.org/officeDocument/2006/relationships/image" Target="../media/image128.png"/><Relationship Id="rId194" Type="http://schemas.openxmlformats.org/officeDocument/2006/relationships/customXml" Target="../ink/ink97.xml"/><Relationship Id="rId208" Type="http://schemas.openxmlformats.org/officeDocument/2006/relationships/customXml" Target="../ink/ink104.xml"/><Relationship Id="rId229" Type="http://schemas.openxmlformats.org/officeDocument/2006/relationships/image" Target="../media/image156.png"/><Relationship Id="rId240" Type="http://schemas.openxmlformats.org/officeDocument/2006/relationships/customXml" Target="../ink/ink120.xml"/><Relationship Id="rId261" Type="http://schemas.openxmlformats.org/officeDocument/2006/relationships/image" Target="../media/image172.png"/><Relationship Id="rId14" Type="http://schemas.openxmlformats.org/officeDocument/2006/relationships/customXml" Target="../ink/ink7.xml"/><Relationship Id="rId35" Type="http://schemas.openxmlformats.org/officeDocument/2006/relationships/image" Target="../media/image59.png"/><Relationship Id="rId56" Type="http://schemas.openxmlformats.org/officeDocument/2006/relationships/customXml" Target="../ink/ink28.xml"/><Relationship Id="rId77" Type="http://schemas.openxmlformats.org/officeDocument/2006/relationships/image" Target="../media/image80.png"/><Relationship Id="rId100" Type="http://schemas.openxmlformats.org/officeDocument/2006/relationships/customXml" Target="../ink/ink50.xml"/><Relationship Id="rId282" Type="http://schemas.openxmlformats.org/officeDocument/2006/relationships/customXml" Target="../ink/ink141.xml"/><Relationship Id="rId317" Type="http://schemas.openxmlformats.org/officeDocument/2006/relationships/image" Target="../media/image200.png"/><Relationship Id="rId8" Type="http://schemas.openxmlformats.org/officeDocument/2006/relationships/customXml" Target="../ink/ink4.xml"/><Relationship Id="rId98" Type="http://schemas.openxmlformats.org/officeDocument/2006/relationships/customXml" Target="../ink/ink49.xml"/><Relationship Id="rId121" Type="http://schemas.openxmlformats.org/officeDocument/2006/relationships/image" Target="../media/image102.png"/><Relationship Id="rId142" Type="http://schemas.openxmlformats.org/officeDocument/2006/relationships/customXml" Target="../ink/ink71.xml"/><Relationship Id="rId163" Type="http://schemas.openxmlformats.org/officeDocument/2006/relationships/image" Target="../media/image123.png"/><Relationship Id="rId184" Type="http://schemas.openxmlformats.org/officeDocument/2006/relationships/customXml" Target="../ink/ink92.xml"/><Relationship Id="rId219" Type="http://schemas.openxmlformats.org/officeDocument/2006/relationships/image" Target="../media/image151.png"/><Relationship Id="rId230" Type="http://schemas.openxmlformats.org/officeDocument/2006/relationships/customXml" Target="../ink/ink115.xml"/><Relationship Id="rId251" Type="http://schemas.openxmlformats.org/officeDocument/2006/relationships/image" Target="../media/image167.png"/><Relationship Id="rId25" Type="http://schemas.openxmlformats.org/officeDocument/2006/relationships/image" Target="../media/image54.png"/><Relationship Id="rId46" Type="http://schemas.openxmlformats.org/officeDocument/2006/relationships/customXml" Target="../ink/ink23.xml"/><Relationship Id="rId67" Type="http://schemas.openxmlformats.org/officeDocument/2006/relationships/image" Target="../media/image75.png"/><Relationship Id="rId272" Type="http://schemas.openxmlformats.org/officeDocument/2006/relationships/customXml" Target="../ink/ink136.xml"/><Relationship Id="rId293" Type="http://schemas.openxmlformats.org/officeDocument/2006/relationships/image" Target="../media/image188.png"/><Relationship Id="rId307" Type="http://schemas.openxmlformats.org/officeDocument/2006/relationships/image" Target="../media/image195.png"/><Relationship Id="rId88" Type="http://schemas.openxmlformats.org/officeDocument/2006/relationships/customXml" Target="../ink/ink44.xml"/><Relationship Id="rId111" Type="http://schemas.openxmlformats.org/officeDocument/2006/relationships/image" Target="../media/image97.png"/><Relationship Id="rId132" Type="http://schemas.openxmlformats.org/officeDocument/2006/relationships/customXml" Target="../ink/ink66.xml"/><Relationship Id="rId153" Type="http://schemas.openxmlformats.org/officeDocument/2006/relationships/image" Target="../media/image118.png"/><Relationship Id="rId174" Type="http://schemas.openxmlformats.org/officeDocument/2006/relationships/customXml" Target="../ink/ink87.xml"/><Relationship Id="rId195" Type="http://schemas.openxmlformats.org/officeDocument/2006/relationships/image" Target="../media/image139.png"/><Relationship Id="rId209" Type="http://schemas.openxmlformats.org/officeDocument/2006/relationships/image" Target="../media/image146.png"/><Relationship Id="rId220" Type="http://schemas.openxmlformats.org/officeDocument/2006/relationships/customXml" Target="../ink/ink110.xml"/><Relationship Id="rId241" Type="http://schemas.openxmlformats.org/officeDocument/2006/relationships/image" Target="../media/image162.png"/><Relationship Id="rId15" Type="http://schemas.openxmlformats.org/officeDocument/2006/relationships/image" Target="../media/image49.png"/><Relationship Id="rId36" Type="http://schemas.openxmlformats.org/officeDocument/2006/relationships/customXml" Target="../ink/ink18.xml"/><Relationship Id="rId57" Type="http://schemas.openxmlformats.org/officeDocument/2006/relationships/image" Target="../media/image70.png"/><Relationship Id="rId262" Type="http://schemas.openxmlformats.org/officeDocument/2006/relationships/customXml" Target="../ink/ink131.xml"/><Relationship Id="rId283" Type="http://schemas.openxmlformats.org/officeDocument/2006/relationships/image" Target="../media/image183.png"/><Relationship Id="rId318" Type="http://schemas.openxmlformats.org/officeDocument/2006/relationships/customXml" Target="../ink/ink159.xml"/><Relationship Id="rId78" Type="http://schemas.openxmlformats.org/officeDocument/2006/relationships/customXml" Target="../ink/ink39.xml"/><Relationship Id="rId99" Type="http://schemas.openxmlformats.org/officeDocument/2006/relationships/image" Target="../media/image91.png"/><Relationship Id="rId101" Type="http://schemas.openxmlformats.org/officeDocument/2006/relationships/image" Target="../media/image92.png"/><Relationship Id="rId122" Type="http://schemas.openxmlformats.org/officeDocument/2006/relationships/customXml" Target="../ink/ink61.xml"/><Relationship Id="rId143" Type="http://schemas.openxmlformats.org/officeDocument/2006/relationships/image" Target="../media/image113.png"/><Relationship Id="rId164" Type="http://schemas.openxmlformats.org/officeDocument/2006/relationships/customXml" Target="../ink/ink82.xml"/><Relationship Id="rId185" Type="http://schemas.openxmlformats.org/officeDocument/2006/relationships/image" Target="../media/image134.png"/><Relationship Id="rId9" Type="http://schemas.openxmlformats.org/officeDocument/2006/relationships/image" Target="../media/image46.png"/><Relationship Id="rId210" Type="http://schemas.openxmlformats.org/officeDocument/2006/relationships/customXml" Target="../ink/ink105.xml"/><Relationship Id="rId26" Type="http://schemas.openxmlformats.org/officeDocument/2006/relationships/customXml" Target="../ink/ink13.xml"/><Relationship Id="rId231" Type="http://schemas.openxmlformats.org/officeDocument/2006/relationships/image" Target="../media/image157.png"/><Relationship Id="rId252" Type="http://schemas.openxmlformats.org/officeDocument/2006/relationships/customXml" Target="../ink/ink126.xml"/><Relationship Id="rId273" Type="http://schemas.openxmlformats.org/officeDocument/2006/relationships/image" Target="../media/image178.png"/><Relationship Id="rId294" Type="http://schemas.openxmlformats.org/officeDocument/2006/relationships/customXml" Target="../ink/ink147.xml"/><Relationship Id="rId308" Type="http://schemas.openxmlformats.org/officeDocument/2006/relationships/customXml" Target="../ink/ink154.xml"/><Relationship Id="rId47" Type="http://schemas.openxmlformats.org/officeDocument/2006/relationships/image" Target="../media/image65.png"/><Relationship Id="rId68" Type="http://schemas.openxmlformats.org/officeDocument/2006/relationships/customXml" Target="../ink/ink34.xml"/><Relationship Id="rId89" Type="http://schemas.openxmlformats.org/officeDocument/2006/relationships/image" Target="../media/image86.png"/><Relationship Id="rId112" Type="http://schemas.openxmlformats.org/officeDocument/2006/relationships/customXml" Target="../ink/ink56.xml"/><Relationship Id="rId133" Type="http://schemas.openxmlformats.org/officeDocument/2006/relationships/image" Target="../media/image108.png"/><Relationship Id="rId154" Type="http://schemas.openxmlformats.org/officeDocument/2006/relationships/customXml" Target="../ink/ink77.xml"/><Relationship Id="rId175" Type="http://schemas.openxmlformats.org/officeDocument/2006/relationships/image" Target="../media/image129.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221" Type="http://schemas.openxmlformats.org/officeDocument/2006/relationships/image" Target="../media/image152.png"/><Relationship Id="rId242" Type="http://schemas.openxmlformats.org/officeDocument/2006/relationships/customXml" Target="../ink/ink121.xml"/><Relationship Id="rId263" Type="http://schemas.openxmlformats.org/officeDocument/2006/relationships/image" Target="../media/image173.png"/><Relationship Id="rId284" Type="http://schemas.openxmlformats.org/officeDocument/2006/relationships/customXml" Target="../ink/ink142.xml"/><Relationship Id="rId319" Type="http://schemas.openxmlformats.org/officeDocument/2006/relationships/image" Target="../media/image201.png"/><Relationship Id="rId37" Type="http://schemas.openxmlformats.org/officeDocument/2006/relationships/image" Target="../media/image60.png"/><Relationship Id="rId58" Type="http://schemas.openxmlformats.org/officeDocument/2006/relationships/customXml" Target="../ink/ink29.xml"/><Relationship Id="rId79" Type="http://schemas.openxmlformats.org/officeDocument/2006/relationships/image" Target="../media/image81.png"/><Relationship Id="rId102" Type="http://schemas.openxmlformats.org/officeDocument/2006/relationships/customXml" Target="../ink/ink51.xml"/><Relationship Id="rId123" Type="http://schemas.openxmlformats.org/officeDocument/2006/relationships/image" Target="../media/image103.png"/><Relationship Id="rId144" Type="http://schemas.openxmlformats.org/officeDocument/2006/relationships/customXml" Target="../ink/ink72.xml"/><Relationship Id="rId90" Type="http://schemas.openxmlformats.org/officeDocument/2006/relationships/customXml" Target="../ink/ink45.xml"/><Relationship Id="rId165" Type="http://schemas.openxmlformats.org/officeDocument/2006/relationships/image" Target="../media/image124.png"/><Relationship Id="rId186" Type="http://schemas.openxmlformats.org/officeDocument/2006/relationships/customXml" Target="../ink/ink93.xml"/><Relationship Id="rId211" Type="http://schemas.openxmlformats.org/officeDocument/2006/relationships/image" Target="../media/image147.png"/><Relationship Id="rId232" Type="http://schemas.openxmlformats.org/officeDocument/2006/relationships/customXml" Target="../ink/ink116.xml"/><Relationship Id="rId253" Type="http://schemas.openxmlformats.org/officeDocument/2006/relationships/image" Target="../media/image168.png"/><Relationship Id="rId274" Type="http://schemas.openxmlformats.org/officeDocument/2006/relationships/customXml" Target="../ink/ink137.xml"/><Relationship Id="rId295" Type="http://schemas.openxmlformats.org/officeDocument/2006/relationships/image" Target="../media/image189.png"/><Relationship Id="rId309" Type="http://schemas.openxmlformats.org/officeDocument/2006/relationships/image" Target="../media/image196.png"/><Relationship Id="rId27" Type="http://schemas.openxmlformats.org/officeDocument/2006/relationships/image" Target="../media/image55.png"/><Relationship Id="rId48" Type="http://schemas.openxmlformats.org/officeDocument/2006/relationships/customXml" Target="../ink/ink24.xml"/><Relationship Id="rId69" Type="http://schemas.openxmlformats.org/officeDocument/2006/relationships/image" Target="../media/image76.png"/><Relationship Id="rId113" Type="http://schemas.openxmlformats.org/officeDocument/2006/relationships/image" Target="../media/image98.png"/><Relationship Id="rId134" Type="http://schemas.openxmlformats.org/officeDocument/2006/relationships/customXml" Target="../ink/ink67.xml"/><Relationship Id="rId320" Type="http://schemas.openxmlformats.org/officeDocument/2006/relationships/customXml" Target="../ink/ink160.xml"/><Relationship Id="rId80" Type="http://schemas.openxmlformats.org/officeDocument/2006/relationships/customXml" Target="../ink/ink40.xml"/><Relationship Id="rId155" Type="http://schemas.openxmlformats.org/officeDocument/2006/relationships/image" Target="../media/image119.png"/><Relationship Id="rId176" Type="http://schemas.openxmlformats.org/officeDocument/2006/relationships/customXml" Target="../ink/ink88.xml"/><Relationship Id="rId197" Type="http://schemas.openxmlformats.org/officeDocument/2006/relationships/image" Target="../media/image140.png"/><Relationship Id="rId201" Type="http://schemas.openxmlformats.org/officeDocument/2006/relationships/image" Target="../media/image142.png"/><Relationship Id="rId222" Type="http://schemas.openxmlformats.org/officeDocument/2006/relationships/customXml" Target="../ink/ink111.xml"/><Relationship Id="rId243" Type="http://schemas.openxmlformats.org/officeDocument/2006/relationships/image" Target="../media/image163.png"/><Relationship Id="rId264" Type="http://schemas.openxmlformats.org/officeDocument/2006/relationships/customXml" Target="../ink/ink132.xml"/><Relationship Id="rId285" Type="http://schemas.openxmlformats.org/officeDocument/2006/relationships/image" Target="../media/image184.png"/><Relationship Id="rId17" Type="http://schemas.openxmlformats.org/officeDocument/2006/relationships/image" Target="../media/image50.png"/><Relationship Id="rId38" Type="http://schemas.openxmlformats.org/officeDocument/2006/relationships/customXml" Target="../ink/ink19.xml"/><Relationship Id="rId59" Type="http://schemas.openxmlformats.org/officeDocument/2006/relationships/image" Target="../media/image71.png"/><Relationship Id="rId103" Type="http://schemas.openxmlformats.org/officeDocument/2006/relationships/image" Target="../media/image93.png"/><Relationship Id="rId124" Type="http://schemas.openxmlformats.org/officeDocument/2006/relationships/customXml" Target="../ink/ink62.xml"/><Relationship Id="rId310" Type="http://schemas.openxmlformats.org/officeDocument/2006/relationships/customXml" Target="../ink/ink155.xml"/><Relationship Id="rId70" Type="http://schemas.openxmlformats.org/officeDocument/2006/relationships/customXml" Target="../ink/ink35.xml"/><Relationship Id="rId91" Type="http://schemas.openxmlformats.org/officeDocument/2006/relationships/image" Target="../media/image87.png"/><Relationship Id="rId145" Type="http://schemas.openxmlformats.org/officeDocument/2006/relationships/image" Target="../media/image114.png"/><Relationship Id="rId166" Type="http://schemas.openxmlformats.org/officeDocument/2006/relationships/customXml" Target="../ink/ink83.xml"/><Relationship Id="rId187" Type="http://schemas.openxmlformats.org/officeDocument/2006/relationships/image" Target="../media/image135.png"/><Relationship Id="rId1" Type="http://schemas.openxmlformats.org/officeDocument/2006/relationships/slideLayout" Target="../slideLayouts/slideLayout3.xml"/><Relationship Id="rId212" Type="http://schemas.openxmlformats.org/officeDocument/2006/relationships/customXml" Target="../ink/ink106.xml"/><Relationship Id="rId233" Type="http://schemas.openxmlformats.org/officeDocument/2006/relationships/image" Target="../media/image158.png"/><Relationship Id="rId254" Type="http://schemas.openxmlformats.org/officeDocument/2006/relationships/customXml" Target="../ink/ink127.xml"/><Relationship Id="rId28" Type="http://schemas.openxmlformats.org/officeDocument/2006/relationships/customXml" Target="../ink/ink14.xml"/><Relationship Id="rId49" Type="http://schemas.openxmlformats.org/officeDocument/2006/relationships/image" Target="../media/image66.png"/><Relationship Id="rId114" Type="http://schemas.openxmlformats.org/officeDocument/2006/relationships/customXml" Target="../ink/ink57.xml"/><Relationship Id="rId275" Type="http://schemas.openxmlformats.org/officeDocument/2006/relationships/image" Target="../media/image179.png"/><Relationship Id="rId296" Type="http://schemas.openxmlformats.org/officeDocument/2006/relationships/customXml" Target="../ink/ink148.xml"/><Relationship Id="rId300" Type="http://schemas.openxmlformats.org/officeDocument/2006/relationships/customXml" Target="../ink/ink150.xml"/><Relationship Id="rId60" Type="http://schemas.openxmlformats.org/officeDocument/2006/relationships/customXml" Target="../ink/ink30.xml"/><Relationship Id="rId81" Type="http://schemas.openxmlformats.org/officeDocument/2006/relationships/image" Target="../media/image82.png"/><Relationship Id="rId135" Type="http://schemas.openxmlformats.org/officeDocument/2006/relationships/image" Target="../media/image109.png"/><Relationship Id="rId156" Type="http://schemas.openxmlformats.org/officeDocument/2006/relationships/customXml" Target="../ink/ink78.xml"/><Relationship Id="rId177" Type="http://schemas.openxmlformats.org/officeDocument/2006/relationships/image" Target="../media/image130.png"/><Relationship Id="rId198" Type="http://schemas.openxmlformats.org/officeDocument/2006/relationships/customXml" Target="../ink/ink99.xml"/><Relationship Id="rId321" Type="http://schemas.openxmlformats.org/officeDocument/2006/relationships/image" Target="../media/image202.png"/><Relationship Id="rId202" Type="http://schemas.openxmlformats.org/officeDocument/2006/relationships/customXml" Target="../ink/ink101.xml"/><Relationship Id="rId223" Type="http://schemas.openxmlformats.org/officeDocument/2006/relationships/image" Target="../media/image153.png"/><Relationship Id="rId244" Type="http://schemas.openxmlformats.org/officeDocument/2006/relationships/customXml" Target="../ink/ink122.xml"/><Relationship Id="rId18" Type="http://schemas.openxmlformats.org/officeDocument/2006/relationships/customXml" Target="../ink/ink9.xml"/><Relationship Id="rId39" Type="http://schemas.openxmlformats.org/officeDocument/2006/relationships/image" Target="../media/image61.png"/><Relationship Id="rId265" Type="http://schemas.openxmlformats.org/officeDocument/2006/relationships/image" Target="../media/image174.png"/><Relationship Id="rId286" Type="http://schemas.openxmlformats.org/officeDocument/2006/relationships/customXml" Target="../ink/ink143.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104.png"/><Relationship Id="rId146" Type="http://schemas.openxmlformats.org/officeDocument/2006/relationships/customXml" Target="../ink/ink73.xml"/><Relationship Id="rId167" Type="http://schemas.openxmlformats.org/officeDocument/2006/relationships/image" Target="../media/image125.png"/><Relationship Id="rId188" Type="http://schemas.openxmlformats.org/officeDocument/2006/relationships/customXml" Target="../ink/ink94.xml"/><Relationship Id="rId311" Type="http://schemas.openxmlformats.org/officeDocument/2006/relationships/image" Target="../media/image197.png"/><Relationship Id="rId71" Type="http://schemas.openxmlformats.org/officeDocument/2006/relationships/image" Target="../media/image77.png"/><Relationship Id="rId92" Type="http://schemas.openxmlformats.org/officeDocument/2006/relationships/customXml" Target="../ink/ink46.xml"/><Relationship Id="rId213" Type="http://schemas.openxmlformats.org/officeDocument/2006/relationships/image" Target="../media/image148.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56.png"/><Relationship Id="rId255" Type="http://schemas.openxmlformats.org/officeDocument/2006/relationships/image" Target="../media/image169.png"/><Relationship Id="rId276" Type="http://schemas.openxmlformats.org/officeDocument/2006/relationships/customXml" Target="../ink/ink138.xml"/><Relationship Id="rId297" Type="http://schemas.openxmlformats.org/officeDocument/2006/relationships/image" Target="../media/image190.png"/><Relationship Id="rId40" Type="http://schemas.openxmlformats.org/officeDocument/2006/relationships/customXml" Target="../ink/ink20.xml"/><Relationship Id="rId115" Type="http://schemas.openxmlformats.org/officeDocument/2006/relationships/image" Target="../media/image99.png"/><Relationship Id="rId136" Type="http://schemas.openxmlformats.org/officeDocument/2006/relationships/customXml" Target="../ink/ink68.xml"/><Relationship Id="rId157" Type="http://schemas.openxmlformats.org/officeDocument/2006/relationships/image" Target="../media/image120.png"/><Relationship Id="rId178" Type="http://schemas.openxmlformats.org/officeDocument/2006/relationships/customXml" Target="../ink/ink89.xml"/><Relationship Id="rId301" Type="http://schemas.openxmlformats.org/officeDocument/2006/relationships/image" Target="../media/image192.png"/><Relationship Id="rId322" Type="http://schemas.openxmlformats.org/officeDocument/2006/relationships/customXml" Target="../ink/ink161.xml"/><Relationship Id="rId61" Type="http://schemas.openxmlformats.org/officeDocument/2006/relationships/image" Target="../media/image72.png"/><Relationship Id="rId82" Type="http://schemas.openxmlformats.org/officeDocument/2006/relationships/customXml" Target="../ink/ink41.xml"/><Relationship Id="rId199" Type="http://schemas.openxmlformats.org/officeDocument/2006/relationships/image" Target="../media/image141.png"/><Relationship Id="rId203" Type="http://schemas.openxmlformats.org/officeDocument/2006/relationships/image" Target="../media/image143.png"/><Relationship Id="rId19" Type="http://schemas.openxmlformats.org/officeDocument/2006/relationships/image" Target="../media/image51.png"/><Relationship Id="rId224" Type="http://schemas.openxmlformats.org/officeDocument/2006/relationships/customXml" Target="../ink/ink112.xml"/><Relationship Id="rId245" Type="http://schemas.openxmlformats.org/officeDocument/2006/relationships/image" Target="../media/image164.png"/><Relationship Id="rId266" Type="http://schemas.openxmlformats.org/officeDocument/2006/relationships/customXml" Target="../ink/ink133.xml"/><Relationship Id="rId287" Type="http://schemas.openxmlformats.org/officeDocument/2006/relationships/image" Target="../media/image185.png"/><Relationship Id="rId30" Type="http://schemas.openxmlformats.org/officeDocument/2006/relationships/customXml" Target="../ink/ink15.xml"/><Relationship Id="rId105" Type="http://schemas.openxmlformats.org/officeDocument/2006/relationships/image" Target="../media/image94.png"/><Relationship Id="rId126" Type="http://schemas.openxmlformats.org/officeDocument/2006/relationships/customXml" Target="../ink/ink63.xml"/><Relationship Id="rId147" Type="http://schemas.openxmlformats.org/officeDocument/2006/relationships/image" Target="../media/image115.png"/><Relationship Id="rId168" Type="http://schemas.openxmlformats.org/officeDocument/2006/relationships/customXml" Target="../ink/ink84.xml"/><Relationship Id="rId312" Type="http://schemas.openxmlformats.org/officeDocument/2006/relationships/customXml" Target="../ink/ink156.xml"/><Relationship Id="rId51" Type="http://schemas.openxmlformats.org/officeDocument/2006/relationships/image" Target="../media/image67.png"/><Relationship Id="rId72" Type="http://schemas.openxmlformats.org/officeDocument/2006/relationships/customXml" Target="../ink/ink36.xml"/><Relationship Id="rId93" Type="http://schemas.openxmlformats.org/officeDocument/2006/relationships/image" Target="../media/image88.png"/><Relationship Id="rId189" Type="http://schemas.openxmlformats.org/officeDocument/2006/relationships/image" Target="../media/image136.png"/><Relationship Id="rId3" Type="http://schemas.openxmlformats.org/officeDocument/2006/relationships/image" Target="../media/image43.png"/><Relationship Id="rId214" Type="http://schemas.openxmlformats.org/officeDocument/2006/relationships/customXml" Target="../ink/ink107.xml"/><Relationship Id="rId235" Type="http://schemas.openxmlformats.org/officeDocument/2006/relationships/image" Target="../media/image159.png"/><Relationship Id="rId256" Type="http://schemas.openxmlformats.org/officeDocument/2006/relationships/customXml" Target="../ink/ink128.xml"/><Relationship Id="rId277" Type="http://schemas.openxmlformats.org/officeDocument/2006/relationships/image" Target="../media/image180.png"/><Relationship Id="rId298" Type="http://schemas.openxmlformats.org/officeDocument/2006/relationships/customXml" Target="../ink/ink149.xml"/><Relationship Id="rId116" Type="http://schemas.openxmlformats.org/officeDocument/2006/relationships/customXml" Target="../ink/ink58.xml"/><Relationship Id="rId137" Type="http://schemas.openxmlformats.org/officeDocument/2006/relationships/image" Target="../media/image110.png"/><Relationship Id="rId158" Type="http://schemas.openxmlformats.org/officeDocument/2006/relationships/customXml" Target="../ink/ink79.xml"/><Relationship Id="rId302" Type="http://schemas.openxmlformats.org/officeDocument/2006/relationships/customXml" Target="../ink/ink151.xml"/><Relationship Id="rId323" Type="http://schemas.openxmlformats.org/officeDocument/2006/relationships/image" Target="../media/image203.png"/><Relationship Id="rId20" Type="http://schemas.openxmlformats.org/officeDocument/2006/relationships/customXml" Target="../ink/ink10.xml"/><Relationship Id="rId41" Type="http://schemas.openxmlformats.org/officeDocument/2006/relationships/image" Target="../media/image62.png"/><Relationship Id="rId62" Type="http://schemas.openxmlformats.org/officeDocument/2006/relationships/customXml" Target="../ink/ink31.xml"/><Relationship Id="rId83" Type="http://schemas.openxmlformats.org/officeDocument/2006/relationships/image" Target="../media/image83.png"/><Relationship Id="rId179" Type="http://schemas.openxmlformats.org/officeDocument/2006/relationships/image" Target="../media/image131.png"/><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54.png"/><Relationship Id="rId246" Type="http://schemas.openxmlformats.org/officeDocument/2006/relationships/customXml" Target="../ink/ink123.xml"/><Relationship Id="rId267" Type="http://schemas.openxmlformats.org/officeDocument/2006/relationships/image" Target="../media/image175.png"/><Relationship Id="rId288" Type="http://schemas.openxmlformats.org/officeDocument/2006/relationships/customXml" Target="../ink/ink144.xml"/><Relationship Id="rId106" Type="http://schemas.openxmlformats.org/officeDocument/2006/relationships/customXml" Target="../ink/ink53.xml"/><Relationship Id="rId127" Type="http://schemas.openxmlformats.org/officeDocument/2006/relationships/image" Target="../media/image105.png"/><Relationship Id="rId313" Type="http://schemas.openxmlformats.org/officeDocument/2006/relationships/image" Target="../media/image198.png"/><Relationship Id="rId10" Type="http://schemas.openxmlformats.org/officeDocument/2006/relationships/customXml" Target="../ink/ink5.xml"/><Relationship Id="rId31" Type="http://schemas.openxmlformats.org/officeDocument/2006/relationships/image" Target="../media/image57.png"/><Relationship Id="rId52" Type="http://schemas.openxmlformats.org/officeDocument/2006/relationships/customXml" Target="../ink/ink26.xml"/><Relationship Id="rId73" Type="http://schemas.openxmlformats.org/officeDocument/2006/relationships/image" Target="../media/image78.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126.png"/><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49.png"/><Relationship Id="rId236" Type="http://schemas.openxmlformats.org/officeDocument/2006/relationships/customXml" Target="../ink/ink118.xml"/><Relationship Id="rId257" Type="http://schemas.openxmlformats.org/officeDocument/2006/relationships/image" Target="../media/image170.png"/><Relationship Id="rId278" Type="http://schemas.openxmlformats.org/officeDocument/2006/relationships/customXml" Target="../ink/ink139.xml"/><Relationship Id="rId303" Type="http://schemas.openxmlformats.org/officeDocument/2006/relationships/image" Target="../media/image193.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191" Type="http://schemas.openxmlformats.org/officeDocument/2006/relationships/image" Target="../media/image137.png"/><Relationship Id="rId205" Type="http://schemas.openxmlformats.org/officeDocument/2006/relationships/image" Target="../media/image144.png"/><Relationship Id="rId247" Type="http://schemas.openxmlformats.org/officeDocument/2006/relationships/image" Target="../media/image165.png"/><Relationship Id="rId107" Type="http://schemas.openxmlformats.org/officeDocument/2006/relationships/image" Target="../media/image95.png"/><Relationship Id="rId289" Type="http://schemas.openxmlformats.org/officeDocument/2006/relationships/image" Target="../media/image186.png"/><Relationship Id="rId11" Type="http://schemas.openxmlformats.org/officeDocument/2006/relationships/image" Target="../media/image47.png"/><Relationship Id="rId53" Type="http://schemas.openxmlformats.org/officeDocument/2006/relationships/image" Target="../media/image68.png"/><Relationship Id="rId149" Type="http://schemas.openxmlformats.org/officeDocument/2006/relationships/image" Target="../media/image116.png"/><Relationship Id="rId314" Type="http://schemas.openxmlformats.org/officeDocument/2006/relationships/customXml" Target="../ink/ink157.xml"/><Relationship Id="rId95" Type="http://schemas.openxmlformats.org/officeDocument/2006/relationships/image" Target="../media/image89.png"/><Relationship Id="rId160" Type="http://schemas.openxmlformats.org/officeDocument/2006/relationships/customXml" Target="../ink/ink80.xml"/><Relationship Id="rId216" Type="http://schemas.openxmlformats.org/officeDocument/2006/relationships/customXml" Target="../ink/ink108.xml"/><Relationship Id="rId258" Type="http://schemas.openxmlformats.org/officeDocument/2006/relationships/customXml" Target="../ink/ink129.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204.png"/><Relationship Id="rId171" Type="http://schemas.openxmlformats.org/officeDocument/2006/relationships/image" Target="../media/image127.png"/><Relationship Id="rId227" Type="http://schemas.openxmlformats.org/officeDocument/2006/relationships/image" Target="../media/image155.png"/><Relationship Id="rId269" Type="http://schemas.openxmlformats.org/officeDocument/2006/relationships/image" Target="../media/image176.png"/><Relationship Id="rId33" Type="http://schemas.openxmlformats.org/officeDocument/2006/relationships/image" Target="../media/image58.png"/><Relationship Id="rId129" Type="http://schemas.openxmlformats.org/officeDocument/2006/relationships/image" Target="../media/image106.png"/><Relationship Id="rId280" Type="http://schemas.openxmlformats.org/officeDocument/2006/relationships/customXml" Target="../ink/ink140.xml"/><Relationship Id="rId75" Type="http://schemas.openxmlformats.org/officeDocument/2006/relationships/image" Target="../media/image79.png"/><Relationship Id="rId140" Type="http://schemas.openxmlformats.org/officeDocument/2006/relationships/customXml" Target="../ink/ink70.xml"/><Relationship Id="rId182" Type="http://schemas.openxmlformats.org/officeDocument/2006/relationships/customXml" Target="../ink/ink91.xml"/><Relationship Id="rId6" Type="http://schemas.openxmlformats.org/officeDocument/2006/relationships/customXml" Target="../ink/ink3.xml"/><Relationship Id="rId238" Type="http://schemas.openxmlformats.org/officeDocument/2006/relationships/customXml" Target="../ink/ink119.xml"/><Relationship Id="rId291" Type="http://schemas.openxmlformats.org/officeDocument/2006/relationships/image" Target="../media/image187.png"/><Relationship Id="rId305" Type="http://schemas.openxmlformats.org/officeDocument/2006/relationships/image" Target="../media/image194.png"/><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117.png"/><Relationship Id="rId193" Type="http://schemas.openxmlformats.org/officeDocument/2006/relationships/image" Target="../media/image138.png"/><Relationship Id="rId207" Type="http://schemas.openxmlformats.org/officeDocument/2006/relationships/image" Target="../media/image145.png"/><Relationship Id="rId249" Type="http://schemas.openxmlformats.org/officeDocument/2006/relationships/image" Target="../media/image166.png"/><Relationship Id="rId13" Type="http://schemas.openxmlformats.org/officeDocument/2006/relationships/image" Target="../media/image48.png"/><Relationship Id="rId109" Type="http://schemas.openxmlformats.org/officeDocument/2006/relationships/image" Target="../media/image96.png"/><Relationship Id="rId260" Type="http://schemas.openxmlformats.org/officeDocument/2006/relationships/customXml" Target="../ink/ink130.xml"/><Relationship Id="rId316" Type="http://schemas.openxmlformats.org/officeDocument/2006/relationships/customXml" Target="../ink/ink158.xml"/><Relationship Id="rId55" Type="http://schemas.openxmlformats.org/officeDocument/2006/relationships/image" Target="../media/image69.png"/><Relationship Id="rId97" Type="http://schemas.openxmlformats.org/officeDocument/2006/relationships/image" Target="../media/image90.png"/><Relationship Id="rId120" Type="http://schemas.openxmlformats.org/officeDocument/2006/relationships/customXml" Target="../ink/ink60.xml"/></Relationships>
</file>

<file path=ppt/slides/_rels/slide80.xml.rels><?xml version="1.0" encoding="UTF-8" standalone="yes"?>
<Relationships xmlns="http://schemas.openxmlformats.org/package/2006/relationships"><Relationship Id="rId3" Type="http://schemas.openxmlformats.org/officeDocument/2006/relationships/image" Target="../media/image902.png"/><Relationship Id="rId2" Type="http://schemas.openxmlformats.org/officeDocument/2006/relationships/notesSlide" Target="../notesSlides/notesSlide50.xml"/><Relationship Id="rId1" Type="http://schemas.openxmlformats.org/officeDocument/2006/relationships/slideLayout" Target="../slideLayouts/slideLayout23.xml"/><Relationship Id="rId5" Type="http://schemas.openxmlformats.org/officeDocument/2006/relationships/image" Target="../media/image904.png"/><Relationship Id="rId4" Type="http://schemas.openxmlformats.org/officeDocument/2006/relationships/image" Target="../media/image903.png"/></Relationships>
</file>

<file path=ppt/slides/_rels/slide81.xml.rels><?xml version="1.0" encoding="UTF-8" standalone="yes"?>
<Relationships xmlns="http://schemas.openxmlformats.org/package/2006/relationships"><Relationship Id="rId8" Type="http://schemas.openxmlformats.org/officeDocument/2006/relationships/image" Target="../media/image910.png"/><Relationship Id="rId3" Type="http://schemas.openxmlformats.org/officeDocument/2006/relationships/image" Target="../media/image905.png"/><Relationship Id="rId7" Type="http://schemas.openxmlformats.org/officeDocument/2006/relationships/image" Target="../media/image909.png"/><Relationship Id="rId2" Type="http://schemas.openxmlformats.org/officeDocument/2006/relationships/notesSlide" Target="../notesSlides/notesSlide51.xml"/><Relationship Id="rId1" Type="http://schemas.openxmlformats.org/officeDocument/2006/relationships/slideLayout" Target="../slideLayouts/slideLayout23.xml"/><Relationship Id="rId6" Type="http://schemas.openxmlformats.org/officeDocument/2006/relationships/image" Target="../media/image908.png"/><Relationship Id="rId5" Type="http://schemas.openxmlformats.org/officeDocument/2006/relationships/image" Target="../media/image907.png"/><Relationship Id="rId4" Type="http://schemas.openxmlformats.org/officeDocument/2006/relationships/image" Target="../media/image906.png"/><Relationship Id="rId9" Type="http://schemas.openxmlformats.org/officeDocument/2006/relationships/image" Target="../media/image911.png"/></Relationships>
</file>

<file path=ppt/slides/_rels/slide82.xml.rels><?xml version="1.0" encoding="UTF-8" standalone="yes"?>
<Relationships xmlns="http://schemas.openxmlformats.org/package/2006/relationships"><Relationship Id="rId3" Type="http://schemas.openxmlformats.org/officeDocument/2006/relationships/image" Target="../media/image913.png"/><Relationship Id="rId2" Type="http://schemas.openxmlformats.org/officeDocument/2006/relationships/image" Target="../media/image912.png"/><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3" Type="http://schemas.openxmlformats.org/officeDocument/2006/relationships/image" Target="../media/image913.png"/><Relationship Id="rId2" Type="http://schemas.openxmlformats.org/officeDocument/2006/relationships/image" Target="../media/image914.png"/><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3" Type="http://schemas.openxmlformats.org/officeDocument/2006/relationships/hyperlink" Target="https://sharepointlookbook.azurewebsites.net/" TargetMode="External"/><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26" Type="http://schemas.openxmlformats.org/officeDocument/2006/relationships/customXml" Target="../ink/ink773.xml"/><Relationship Id="rId21" Type="http://schemas.openxmlformats.org/officeDocument/2006/relationships/image" Target="../media/image967.png"/><Relationship Id="rId42" Type="http://schemas.openxmlformats.org/officeDocument/2006/relationships/customXml" Target="../ink/ink781.xml"/><Relationship Id="rId47" Type="http://schemas.openxmlformats.org/officeDocument/2006/relationships/image" Target="../media/image980.png"/><Relationship Id="rId63" Type="http://schemas.openxmlformats.org/officeDocument/2006/relationships/image" Target="../media/image988.png"/><Relationship Id="rId68" Type="http://schemas.openxmlformats.org/officeDocument/2006/relationships/customXml" Target="../ink/ink794.xml"/><Relationship Id="rId84" Type="http://schemas.openxmlformats.org/officeDocument/2006/relationships/customXml" Target="../ink/ink802.xml"/><Relationship Id="rId89" Type="http://schemas.openxmlformats.org/officeDocument/2006/relationships/image" Target="../media/image1001.png"/><Relationship Id="rId16" Type="http://schemas.openxmlformats.org/officeDocument/2006/relationships/customXml" Target="../ink/ink768.xml"/><Relationship Id="rId11" Type="http://schemas.openxmlformats.org/officeDocument/2006/relationships/image" Target="../media/image962.png"/><Relationship Id="rId32" Type="http://schemas.openxmlformats.org/officeDocument/2006/relationships/customXml" Target="../ink/ink776.xml"/><Relationship Id="rId37" Type="http://schemas.openxmlformats.org/officeDocument/2006/relationships/image" Target="../media/image975.png"/><Relationship Id="rId53" Type="http://schemas.openxmlformats.org/officeDocument/2006/relationships/image" Target="../media/image983.png"/><Relationship Id="rId58" Type="http://schemas.openxmlformats.org/officeDocument/2006/relationships/customXml" Target="../ink/ink789.xml"/><Relationship Id="rId74" Type="http://schemas.openxmlformats.org/officeDocument/2006/relationships/customXml" Target="../ink/ink797.xml"/><Relationship Id="rId79" Type="http://schemas.openxmlformats.org/officeDocument/2006/relationships/image" Target="../media/image996.png"/><Relationship Id="rId5" Type="http://schemas.openxmlformats.org/officeDocument/2006/relationships/image" Target="../media/image959.png"/><Relationship Id="rId90" Type="http://schemas.openxmlformats.org/officeDocument/2006/relationships/customXml" Target="../ink/ink805.xml"/><Relationship Id="rId95" Type="http://schemas.openxmlformats.org/officeDocument/2006/relationships/image" Target="../media/image1004.png"/><Relationship Id="rId22" Type="http://schemas.openxmlformats.org/officeDocument/2006/relationships/customXml" Target="../ink/ink771.xml"/><Relationship Id="rId27" Type="http://schemas.openxmlformats.org/officeDocument/2006/relationships/image" Target="../media/image970.png"/><Relationship Id="rId43" Type="http://schemas.openxmlformats.org/officeDocument/2006/relationships/image" Target="../media/image978.png"/><Relationship Id="rId48" Type="http://schemas.openxmlformats.org/officeDocument/2006/relationships/customXml" Target="../ink/ink784.xml"/><Relationship Id="rId64" Type="http://schemas.openxmlformats.org/officeDocument/2006/relationships/customXml" Target="../ink/ink792.xml"/><Relationship Id="rId69" Type="http://schemas.openxmlformats.org/officeDocument/2006/relationships/image" Target="../media/image991.png"/><Relationship Id="rId80" Type="http://schemas.openxmlformats.org/officeDocument/2006/relationships/customXml" Target="../ink/ink800.xml"/><Relationship Id="rId85" Type="http://schemas.openxmlformats.org/officeDocument/2006/relationships/image" Target="../media/image999.png"/><Relationship Id="rId3" Type="http://schemas.openxmlformats.org/officeDocument/2006/relationships/image" Target="../media/image958.png"/><Relationship Id="rId12" Type="http://schemas.openxmlformats.org/officeDocument/2006/relationships/customXml" Target="../ink/ink766.xml"/><Relationship Id="rId17" Type="http://schemas.openxmlformats.org/officeDocument/2006/relationships/image" Target="../media/image965.png"/><Relationship Id="rId25" Type="http://schemas.openxmlformats.org/officeDocument/2006/relationships/image" Target="../media/image969.png"/><Relationship Id="rId33" Type="http://schemas.openxmlformats.org/officeDocument/2006/relationships/image" Target="../media/image973.png"/><Relationship Id="rId38" Type="http://schemas.openxmlformats.org/officeDocument/2006/relationships/customXml" Target="../ink/ink779.xml"/><Relationship Id="rId46" Type="http://schemas.openxmlformats.org/officeDocument/2006/relationships/customXml" Target="../ink/ink783.xml"/><Relationship Id="rId59" Type="http://schemas.openxmlformats.org/officeDocument/2006/relationships/image" Target="../media/image986.png"/><Relationship Id="rId67" Type="http://schemas.openxmlformats.org/officeDocument/2006/relationships/image" Target="../media/image990.png"/><Relationship Id="rId20" Type="http://schemas.openxmlformats.org/officeDocument/2006/relationships/customXml" Target="../ink/ink770.xml"/><Relationship Id="rId41" Type="http://schemas.openxmlformats.org/officeDocument/2006/relationships/image" Target="../media/image977.png"/><Relationship Id="rId54" Type="http://schemas.openxmlformats.org/officeDocument/2006/relationships/customXml" Target="../ink/ink787.xml"/><Relationship Id="rId62" Type="http://schemas.openxmlformats.org/officeDocument/2006/relationships/customXml" Target="../ink/ink791.xml"/><Relationship Id="rId70" Type="http://schemas.openxmlformats.org/officeDocument/2006/relationships/customXml" Target="../ink/ink795.xml"/><Relationship Id="rId75" Type="http://schemas.openxmlformats.org/officeDocument/2006/relationships/image" Target="../media/image994.png"/><Relationship Id="rId83" Type="http://schemas.openxmlformats.org/officeDocument/2006/relationships/image" Target="../media/image998.png"/><Relationship Id="rId88" Type="http://schemas.openxmlformats.org/officeDocument/2006/relationships/customXml" Target="../ink/ink804.xml"/><Relationship Id="rId91" Type="http://schemas.openxmlformats.org/officeDocument/2006/relationships/image" Target="../media/image1002.png"/><Relationship Id="rId96" Type="http://schemas.openxmlformats.org/officeDocument/2006/relationships/customXml" Target="../ink/ink808.xml"/><Relationship Id="rId1" Type="http://schemas.openxmlformats.org/officeDocument/2006/relationships/slideLayout" Target="../slideLayouts/slideLayout25.xml"/><Relationship Id="rId6" Type="http://schemas.openxmlformats.org/officeDocument/2006/relationships/customXml" Target="../ink/ink763.xml"/><Relationship Id="rId15" Type="http://schemas.openxmlformats.org/officeDocument/2006/relationships/image" Target="../media/image964.png"/><Relationship Id="rId23" Type="http://schemas.openxmlformats.org/officeDocument/2006/relationships/image" Target="../media/image968.png"/><Relationship Id="rId28" Type="http://schemas.openxmlformats.org/officeDocument/2006/relationships/customXml" Target="../ink/ink774.xml"/><Relationship Id="rId36" Type="http://schemas.openxmlformats.org/officeDocument/2006/relationships/customXml" Target="../ink/ink778.xml"/><Relationship Id="rId49" Type="http://schemas.openxmlformats.org/officeDocument/2006/relationships/image" Target="../media/image981.png"/><Relationship Id="rId57" Type="http://schemas.openxmlformats.org/officeDocument/2006/relationships/image" Target="../media/image985.png"/><Relationship Id="rId10" Type="http://schemas.openxmlformats.org/officeDocument/2006/relationships/customXml" Target="../ink/ink765.xml"/><Relationship Id="rId31" Type="http://schemas.openxmlformats.org/officeDocument/2006/relationships/image" Target="../media/image972.png"/><Relationship Id="rId44" Type="http://schemas.openxmlformats.org/officeDocument/2006/relationships/customXml" Target="../ink/ink782.xml"/><Relationship Id="rId52" Type="http://schemas.openxmlformats.org/officeDocument/2006/relationships/customXml" Target="../ink/ink786.xml"/><Relationship Id="rId60" Type="http://schemas.openxmlformats.org/officeDocument/2006/relationships/customXml" Target="../ink/ink790.xml"/><Relationship Id="rId65" Type="http://schemas.openxmlformats.org/officeDocument/2006/relationships/image" Target="../media/image989.png"/><Relationship Id="rId73" Type="http://schemas.openxmlformats.org/officeDocument/2006/relationships/image" Target="../media/image993.png"/><Relationship Id="rId78" Type="http://schemas.openxmlformats.org/officeDocument/2006/relationships/customXml" Target="../ink/ink799.xml"/><Relationship Id="rId81" Type="http://schemas.openxmlformats.org/officeDocument/2006/relationships/image" Target="../media/image997.png"/><Relationship Id="rId86" Type="http://schemas.openxmlformats.org/officeDocument/2006/relationships/customXml" Target="../ink/ink803.xml"/><Relationship Id="rId94" Type="http://schemas.openxmlformats.org/officeDocument/2006/relationships/customXml" Target="../ink/ink807.xml"/><Relationship Id="rId99" Type="http://schemas.openxmlformats.org/officeDocument/2006/relationships/image" Target="../media/image1006.png"/><Relationship Id="rId4" Type="http://schemas.openxmlformats.org/officeDocument/2006/relationships/customXml" Target="../ink/ink762.xml"/><Relationship Id="rId9" Type="http://schemas.openxmlformats.org/officeDocument/2006/relationships/image" Target="../media/image961.png"/><Relationship Id="rId13" Type="http://schemas.openxmlformats.org/officeDocument/2006/relationships/image" Target="../media/image963.png"/><Relationship Id="rId18" Type="http://schemas.openxmlformats.org/officeDocument/2006/relationships/customXml" Target="../ink/ink769.xml"/><Relationship Id="rId39" Type="http://schemas.openxmlformats.org/officeDocument/2006/relationships/image" Target="../media/image976.png"/><Relationship Id="rId34" Type="http://schemas.openxmlformats.org/officeDocument/2006/relationships/customXml" Target="../ink/ink777.xml"/><Relationship Id="rId50" Type="http://schemas.openxmlformats.org/officeDocument/2006/relationships/customXml" Target="../ink/ink785.xml"/><Relationship Id="rId55" Type="http://schemas.openxmlformats.org/officeDocument/2006/relationships/image" Target="../media/image984.png"/><Relationship Id="rId76" Type="http://schemas.openxmlformats.org/officeDocument/2006/relationships/customXml" Target="../ink/ink798.xml"/><Relationship Id="rId97" Type="http://schemas.openxmlformats.org/officeDocument/2006/relationships/image" Target="../media/image1005.png"/><Relationship Id="rId7" Type="http://schemas.openxmlformats.org/officeDocument/2006/relationships/image" Target="../media/image960.png"/><Relationship Id="rId71" Type="http://schemas.openxmlformats.org/officeDocument/2006/relationships/image" Target="../media/image992.png"/><Relationship Id="rId92" Type="http://schemas.openxmlformats.org/officeDocument/2006/relationships/customXml" Target="../ink/ink806.xml"/><Relationship Id="rId2" Type="http://schemas.openxmlformats.org/officeDocument/2006/relationships/customXml" Target="../ink/ink761.xml"/><Relationship Id="rId29" Type="http://schemas.openxmlformats.org/officeDocument/2006/relationships/image" Target="../media/image971.png"/><Relationship Id="rId24" Type="http://schemas.openxmlformats.org/officeDocument/2006/relationships/customXml" Target="../ink/ink772.xml"/><Relationship Id="rId40" Type="http://schemas.openxmlformats.org/officeDocument/2006/relationships/customXml" Target="../ink/ink780.xml"/><Relationship Id="rId45" Type="http://schemas.openxmlformats.org/officeDocument/2006/relationships/image" Target="../media/image979.png"/><Relationship Id="rId66" Type="http://schemas.openxmlformats.org/officeDocument/2006/relationships/customXml" Target="../ink/ink793.xml"/><Relationship Id="rId87" Type="http://schemas.openxmlformats.org/officeDocument/2006/relationships/image" Target="../media/image1000.png"/><Relationship Id="rId61" Type="http://schemas.openxmlformats.org/officeDocument/2006/relationships/image" Target="../media/image987.png"/><Relationship Id="rId82" Type="http://schemas.openxmlformats.org/officeDocument/2006/relationships/customXml" Target="../ink/ink801.xml"/><Relationship Id="rId19" Type="http://schemas.openxmlformats.org/officeDocument/2006/relationships/image" Target="../media/image966.png"/><Relationship Id="rId14" Type="http://schemas.openxmlformats.org/officeDocument/2006/relationships/customXml" Target="../ink/ink767.xml"/><Relationship Id="rId30" Type="http://schemas.openxmlformats.org/officeDocument/2006/relationships/customXml" Target="../ink/ink775.xml"/><Relationship Id="rId35" Type="http://schemas.openxmlformats.org/officeDocument/2006/relationships/image" Target="../media/image974.png"/><Relationship Id="rId56" Type="http://schemas.openxmlformats.org/officeDocument/2006/relationships/customXml" Target="../ink/ink788.xml"/><Relationship Id="rId77" Type="http://schemas.openxmlformats.org/officeDocument/2006/relationships/image" Target="../media/image995.png"/><Relationship Id="rId8" Type="http://schemas.openxmlformats.org/officeDocument/2006/relationships/customXml" Target="../ink/ink764.xml"/><Relationship Id="rId51" Type="http://schemas.openxmlformats.org/officeDocument/2006/relationships/image" Target="../media/image982.png"/><Relationship Id="rId72" Type="http://schemas.openxmlformats.org/officeDocument/2006/relationships/customXml" Target="../ink/ink796.xml"/><Relationship Id="rId93" Type="http://schemas.openxmlformats.org/officeDocument/2006/relationships/image" Target="../media/image1003.png"/><Relationship Id="rId98" Type="http://schemas.openxmlformats.org/officeDocument/2006/relationships/customXml" Target="../ink/ink80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2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88.xml.rels><?xml version="1.0" encoding="UTF-8" standalone="yes"?>
<Relationships xmlns="http://schemas.openxmlformats.org/package/2006/relationships"><Relationship Id="rId3" Type="http://schemas.openxmlformats.org/officeDocument/2006/relationships/image" Target="../media/image915.jpeg"/><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8" Type="http://schemas.openxmlformats.org/officeDocument/2006/relationships/image" Target="../media/image920.png"/><Relationship Id="rId3" Type="http://schemas.openxmlformats.org/officeDocument/2006/relationships/image" Target="../media/image915.jpeg"/><Relationship Id="rId7" Type="http://schemas.openxmlformats.org/officeDocument/2006/relationships/image" Target="../media/image919.png"/><Relationship Id="rId2" Type="http://schemas.openxmlformats.org/officeDocument/2006/relationships/notesSlide" Target="../notesSlides/notesSlide55.xml"/><Relationship Id="rId1" Type="http://schemas.openxmlformats.org/officeDocument/2006/relationships/slideLayout" Target="../slideLayouts/slideLayout27.xml"/><Relationship Id="rId6" Type="http://schemas.openxmlformats.org/officeDocument/2006/relationships/image" Target="../media/image918.png"/><Relationship Id="rId5" Type="http://schemas.openxmlformats.org/officeDocument/2006/relationships/image" Target="../media/image917.jpeg"/><Relationship Id="rId4" Type="http://schemas.openxmlformats.org/officeDocument/2006/relationships/image" Target="../media/image9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3" Type="http://schemas.openxmlformats.org/officeDocument/2006/relationships/image" Target="../media/image921.png"/><Relationship Id="rId2" Type="http://schemas.openxmlformats.org/officeDocument/2006/relationships/notesSlide" Target="../notesSlides/notesSlide56.xml"/><Relationship Id="rId1" Type="http://schemas.openxmlformats.org/officeDocument/2006/relationships/slideLayout" Target="../slideLayouts/slideLayout27.xml"/><Relationship Id="rId5" Type="http://schemas.openxmlformats.org/officeDocument/2006/relationships/image" Target="../media/image633.png"/><Relationship Id="rId4" Type="http://schemas.openxmlformats.org/officeDocument/2006/relationships/image" Target="../media/image922.png"/></Relationships>
</file>

<file path=ppt/slides/_rels/slide91.xml.rels><?xml version="1.0" encoding="UTF-8" standalone="yes"?>
<Relationships xmlns="http://schemas.openxmlformats.org/package/2006/relationships"><Relationship Id="rId8" Type="http://schemas.openxmlformats.org/officeDocument/2006/relationships/image" Target="../media/image920.png"/><Relationship Id="rId3" Type="http://schemas.openxmlformats.org/officeDocument/2006/relationships/image" Target="../media/image915.jpeg"/><Relationship Id="rId7" Type="http://schemas.openxmlformats.org/officeDocument/2006/relationships/image" Target="../media/image926.png"/><Relationship Id="rId2" Type="http://schemas.openxmlformats.org/officeDocument/2006/relationships/notesSlide" Target="../notesSlides/notesSlide57.xml"/><Relationship Id="rId1" Type="http://schemas.openxmlformats.org/officeDocument/2006/relationships/slideLayout" Target="../slideLayouts/slideLayout28.xml"/><Relationship Id="rId6" Type="http://schemas.openxmlformats.org/officeDocument/2006/relationships/image" Target="../media/image925.png"/><Relationship Id="rId5" Type="http://schemas.openxmlformats.org/officeDocument/2006/relationships/image" Target="../media/image924.png"/><Relationship Id="rId4" Type="http://schemas.openxmlformats.org/officeDocument/2006/relationships/image" Target="../media/image923.png"/></Relationships>
</file>

<file path=ppt/slides/_rels/slide92.xml.rels><?xml version="1.0" encoding="UTF-8" standalone="yes"?>
<Relationships xmlns="http://schemas.openxmlformats.org/package/2006/relationships"><Relationship Id="rId3" Type="http://schemas.openxmlformats.org/officeDocument/2006/relationships/image" Target="../media/image928.png"/><Relationship Id="rId2" Type="http://schemas.openxmlformats.org/officeDocument/2006/relationships/image" Target="../media/image927.png"/><Relationship Id="rId1" Type="http://schemas.openxmlformats.org/officeDocument/2006/relationships/slideLayout" Target="../slideLayouts/slideLayout23.xml"/><Relationship Id="rId4" Type="http://schemas.openxmlformats.org/officeDocument/2006/relationships/image" Target="../media/image935.png"/></Relationships>
</file>

<file path=ppt/slides/_rels/slide93.xml.rels><?xml version="1.0" encoding="UTF-8" standalone="yes"?>
<Relationships xmlns="http://schemas.openxmlformats.org/package/2006/relationships"><Relationship Id="rId8" Type="http://schemas.openxmlformats.org/officeDocument/2006/relationships/image" Target="../media/image721.png"/><Relationship Id="rId3" Type="http://schemas.openxmlformats.org/officeDocument/2006/relationships/image" Target="../media/image724.jpeg"/><Relationship Id="rId7" Type="http://schemas.openxmlformats.org/officeDocument/2006/relationships/image" Target="../media/image720.png"/><Relationship Id="rId2" Type="http://schemas.openxmlformats.org/officeDocument/2006/relationships/notesSlide" Target="../notesSlides/notesSlide58.xml"/><Relationship Id="rId1" Type="http://schemas.openxmlformats.org/officeDocument/2006/relationships/slideLayout" Target="../slideLayouts/slideLayout25.xml"/><Relationship Id="rId6" Type="http://schemas.openxmlformats.org/officeDocument/2006/relationships/image" Target="../media/image719.png"/><Relationship Id="rId5" Type="http://schemas.openxmlformats.org/officeDocument/2006/relationships/image" Target="../media/image718.png"/><Relationship Id="rId4" Type="http://schemas.openxmlformats.org/officeDocument/2006/relationships/image" Target="../media/image717.png"/></Relationships>
</file>

<file path=ppt/slides/_rels/slide94.xml.rels><?xml version="1.0" encoding="UTF-8" standalone="yes"?>
<Relationships xmlns="http://schemas.openxmlformats.org/package/2006/relationships"><Relationship Id="rId2" Type="http://schemas.openxmlformats.org/officeDocument/2006/relationships/image" Target="../media/image936.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37.jpe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3" Type="http://schemas.openxmlformats.org/officeDocument/2006/relationships/image" Target="../media/image938.png"/><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55D934C-0DEF-4F5A-93DE-E8171C32CEA0}"/>
              </a:ext>
            </a:extLst>
          </p:cNvPr>
          <p:cNvSpPr>
            <a:spLocks noGrp="1"/>
          </p:cNvSpPr>
          <p:nvPr>
            <p:ph type="body" sz="quarter" idx="12"/>
          </p:nvPr>
        </p:nvSpPr>
        <p:spPr/>
        <p:txBody>
          <a:bodyPr/>
          <a:lstStyle/>
          <a:p>
            <a:r>
              <a:rPr lang="en-NZ" dirty="0"/>
              <a:t>&lt;Customer Name&gt;</a:t>
            </a:r>
          </a:p>
        </p:txBody>
      </p:sp>
      <p:sp>
        <p:nvSpPr>
          <p:cNvPr id="5" name="Text Placeholder 4">
            <a:extLst>
              <a:ext uri="{FF2B5EF4-FFF2-40B4-BE49-F238E27FC236}">
                <a16:creationId xmlns:a16="http://schemas.microsoft.com/office/drawing/2014/main" id="{22963332-F9A2-4D71-8F91-AE0E7EC8B0EB}"/>
              </a:ext>
            </a:extLst>
          </p:cNvPr>
          <p:cNvSpPr>
            <a:spLocks noGrp="1"/>
          </p:cNvSpPr>
          <p:nvPr>
            <p:ph type="body" sz="quarter" idx="14"/>
          </p:nvPr>
        </p:nvSpPr>
        <p:spPr/>
        <p:txBody>
          <a:bodyPr/>
          <a:lstStyle/>
          <a:p>
            <a:r>
              <a:rPr lang="en-US" dirty="0"/>
              <a:t>Intranet Workshop</a:t>
            </a:r>
          </a:p>
        </p:txBody>
      </p:sp>
    </p:spTree>
    <p:extLst>
      <p:ext uri="{BB962C8B-B14F-4D97-AF65-F5344CB8AC3E}">
        <p14:creationId xmlns:p14="http://schemas.microsoft.com/office/powerpoint/2010/main" val="3868896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BD9B7C31-9D55-499C-BC1F-19CBFD13A8D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1999" cy="6908800"/>
          </a:xfrm>
          <a:prstGeom prst="rect">
            <a:avLst/>
          </a:prstGeom>
        </p:spPr>
      </p:pic>
    </p:spTree>
    <p:extLst>
      <p:ext uri="{BB962C8B-B14F-4D97-AF65-F5344CB8AC3E}">
        <p14:creationId xmlns:p14="http://schemas.microsoft.com/office/powerpoint/2010/main" val="6489159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45" y="183260"/>
            <a:ext cx="8448940" cy="714375"/>
          </a:xfrm>
        </p:spPr>
        <p:txBody>
          <a:bodyPr/>
          <a:lstStyle/>
          <a:p>
            <a:r>
              <a:rPr lang="en-NZ" dirty="0"/>
              <a:t>Governance - Control Processes and Documentation </a:t>
            </a:r>
          </a:p>
        </p:txBody>
      </p:sp>
      <p:sp>
        <p:nvSpPr>
          <p:cNvPr id="3" name="Content Placeholder 2"/>
          <p:cNvSpPr txBox="1">
            <a:spLocks/>
          </p:cNvSpPr>
          <p:nvPr/>
        </p:nvSpPr>
        <p:spPr>
          <a:xfrm>
            <a:off x="1991545" y="1484784"/>
            <a:ext cx="6482953" cy="3394472"/>
          </a:xfrm>
          <a:prstGeom prst="rect">
            <a:avLst/>
          </a:prstGeom>
        </p:spPr>
        <p:txBody>
          <a:bodyPr/>
          <a:lstStyle>
            <a:lvl1pPr marL="342900" indent="-342900" algn="l" rtl="0" eaLnBrk="0" fontAlgn="base" hangingPunct="0">
              <a:spcBef>
                <a:spcPct val="20000"/>
              </a:spcBef>
              <a:spcAft>
                <a:spcPct val="0"/>
              </a:spcAft>
              <a:buFont typeface="Arial" charset="0"/>
              <a:buChar char="•"/>
              <a:defRPr sz="2800" kern="1200">
                <a:solidFill>
                  <a:srgbClr val="57515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rgbClr val="57515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rgbClr val="57515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rgbClr val="57515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rgbClr val="57515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7000"/>
              </a:lnSpc>
              <a:spcBef>
                <a:spcPts val="400"/>
              </a:spcBef>
              <a:spcAft>
                <a:spcPts val="0"/>
              </a:spcAft>
              <a:buFont typeface="Wingdings" panose="05000000000000000000" pitchFamily="2" charset="2"/>
              <a:buChar char="§"/>
            </a:pPr>
            <a:r>
              <a:rPr lang="en-NZ" sz="2300" dirty="0">
                <a:solidFill>
                  <a:srgbClr val="005F71"/>
                </a:solidFill>
              </a:rPr>
              <a:t>Evaluating requests </a:t>
            </a:r>
          </a:p>
          <a:p>
            <a:pPr>
              <a:lnSpc>
                <a:spcPct val="107000"/>
              </a:lnSpc>
              <a:spcBef>
                <a:spcPts val="400"/>
              </a:spcBef>
              <a:spcAft>
                <a:spcPts val="0"/>
              </a:spcAft>
              <a:buFont typeface="Wingdings" panose="05000000000000000000" pitchFamily="2" charset="2"/>
              <a:buChar char="§"/>
            </a:pPr>
            <a:r>
              <a:rPr lang="en-NZ" sz="2300" dirty="0">
                <a:solidFill>
                  <a:srgbClr val="005F71"/>
                </a:solidFill>
              </a:rPr>
              <a:t>Making changes </a:t>
            </a:r>
          </a:p>
          <a:p>
            <a:pPr>
              <a:lnSpc>
                <a:spcPct val="107000"/>
              </a:lnSpc>
              <a:spcBef>
                <a:spcPts val="400"/>
              </a:spcBef>
              <a:spcAft>
                <a:spcPts val="0"/>
              </a:spcAft>
              <a:buFont typeface="Wingdings" panose="05000000000000000000" pitchFamily="2" charset="2"/>
              <a:buChar char="§"/>
            </a:pPr>
            <a:r>
              <a:rPr lang="en-NZ" sz="2300" dirty="0">
                <a:solidFill>
                  <a:srgbClr val="005F71"/>
                </a:solidFill>
              </a:rPr>
              <a:t>Governance decisions </a:t>
            </a:r>
          </a:p>
          <a:p>
            <a:pPr>
              <a:lnSpc>
                <a:spcPct val="107000"/>
              </a:lnSpc>
              <a:spcBef>
                <a:spcPts val="400"/>
              </a:spcBef>
              <a:spcAft>
                <a:spcPts val="0"/>
              </a:spcAft>
              <a:buFont typeface="Wingdings" panose="05000000000000000000" pitchFamily="2" charset="2"/>
              <a:buChar char="§"/>
            </a:pPr>
            <a:r>
              <a:rPr lang="en-NZ" sz="2300" dirty="0">
                <a:solidFill>
                  <a:srgbClr val="005F71"/>
                </a:solidFill>
              </a:rPr>
              <a:t>Roles and Responsibilities definitions </a:t>
            </a:r>
          </a:p>
          <a:p>
            <a:pPr>
              <a:lnSpc>
                <a:spcPct val="107000"/>
              </a:lnSpc>
              <a:spcBef>
                <a:spcPts val="400"/>
              </a:spcBef>
              <a:spcAft>
                <a:spcPts val="0"/>
              </a:spcAft>
              <a:buFont typeface="Wingdings" panose="05000000000000000000" pitchFamily="2" charset="2"/>
              <a:buChar char="§"/>
            </a:pPr>
            <a:r>
              <a:rPr lang="en-NZ" sz="2300" dirty="0">
                <a:solidFill>
                  <a:srgbClr val="005F71"/>
                </a:solidFill>
              </a:rPr>
              <a:t>Design Principles</a:t>
            </a:r>
          </a:p>
          <a:p>
            <a:pPr>
              <a:lnSpc>
                <a:spcPct val="107000"/>
              </a:lnSpc>
              <a:spcBef>
                <a:spcPts val="400"/>
              </a:spcBef>
              <a:spcAft>
                <a:spcPts val="0"/>
              </a:spcAft>
              <a:buFont typeface="Wingdings" panose="05000000000000000000" pitchFamily="2" charset="2"/>
              <a:buChar char="§"/>
            </a:pPr>
            <a:r>
              <a:rPr lang="en-NZ" sz="2300" dirty="0">
                <a:solidFill>
                  <a:srgbClr val="005F71"/>
                </a:solidFill>
              </a:rPr>
              <a:t>Site Design Documentation (site maps, wireframes, pages inventory </a:t>
            </a:r>
            <a:r>
              <a:rPr lang="en-NZ" sz="2300" dirty="0" err="1">
                <a:solidFill>
                  <a:srgbClr val="005F71"/>
                </a:solidFill>
              </a:rPr>
              <a:t>etc</a:t>
            </a:r>
            <a:r>
              <a:rPr lang="en-NZ" sz="2300" dirty="0">
                <a:solidFill>
                  <a:srgbClr val="005F71"/>
                </a:solidFill>
              </a:rPr>
              <a:t>)</a:t>
            </a:r>
          </a:p>
          <a:p>
            <a:pPr>
              <a:lnSpc>
                <a:spcPct val="107000"/>
              </a:lnSpc>
              <a:spcBef>
                <a:spcPts val="400"/>
              </a:spcBef>
              <a:spcAft>
                <a:spcPts val="0"/>
              </a:spcAft>
              <a:buFont typeface="Wingdings" panose="05000000000000000000" pitchFamily="2" charset="2"/>
              <a:buChar char="§"/>
            </a:pPr>
            <a:r>
              <a:rPr lang="en-NZ" sz="2300" dirty="0">
                <a:solidFill>
                  <a:srgbClr val="005F71"/>
                </a:solidFill>
              </a:rPr>
              <a:t>Naming formats </a:t>
            </a:r>
          </a:p>
          <a:p>
            <a:pPr>
              <a:lnSpc>
                <a:spcPct val="107000"/>
              </a:lnSpc>
              <a:spcBef>
                <a:spcPts val="400"/>
              </a:spcBef>
              <a:spcAft>
                <a:spcPts val="0"/>
              </a:spcAft>
              <a:buFont typeface="Wingdings" panose="05000000000000000000" pitchFamily="2" charset="2"/>
              <a:buChar char="§"/>
            </a:pPr>
            <a:r>
              <a:rPr lang="en-NZ" sz="2300" dirty="0">
                <a:solidFill>
                  <a:srgbClr val="005F71"/>
                </a:solidFill>
              </a:rPr>
              <a:t>Approval/validation process</a:t>
            </a:r>
          </a:p>
          <a:p>
            <a:pPr>
              <a:lnSpc>
                <a:spcPct val="107000"/>
              </a:lnSpc>
              <a:spcBef>
                <a:spcPts val="400"/>
              </a:spcBef>
              <a:spcAft>
                <a:spcPts val="0"/>
              </a:spcAft>
              <a:buFont typeface="Wingdings" panose="05000000000000000000" pitchFamily="2" charset="2"/>
              <a:buChar char="§"/>
            </a:pPr>
            <a:r>
              <a:rPr lang="en-NZ" sz="2300" dirty="0">
                <a:solidFill>
                  <a:srgbClr val="005F71"/>
                </a:solidFill>
              </a:rPr>
              <a:t>Capturing issues and resolutions </a:t>
            </a:r>
          </a:p>
          <a:p>
            <a:pPr marL="0" indent="0">
              <a:buNone/>
            </a:pPr>
            <a:endParaRPr lang="en-NZ" sz="2400" dirty="0"/>
          </a:p>
          <a:p>
            <a:pPr>
              <a:buFont typeface="Wingdings" panose="05000000000000000000" pitchFamily="2" charset="2"/>
              <a:buChar char="§"/>
            </a:pPr>
            <a:endParaRPr lang="en-NZ" sz="2400" dirty="0"/>
          </a:p>
          <a:p>
            <a:pPr>
              <a:buFont typeface="Wingdings" panose="05000000000000000000" pitchFamily="2" charset="2"/>
              <a:buChar char="§"/>
            </a:pPr>
            <a:endParaRPr lang="en-NZ" sz="2400" dirty="0"/>
          </a:p>
          <a:p>
            <a:pPr>
              <a:buFont typeface="Wingdings" panose="05000000000000000000" pitchFamily="2" charset="2"/>
              <a:buChar char="§"/>
            </a:pPr>
            <a:endParaRPr lang="en-NZ" sz="2400" dirty="0"/>
          </a:p>
        </p:txBody>
      </p:sp>
    </p:spTree>
    <p:extLst>
      <p:ext uri="{BB962C8B-B14F-4D97-AF65-F5344CB8AC3E}">
        <p14:creationId xmlns:p14="http://schemas.microsoft.com/office/powerpoint/2010/main" val="467640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tar&#10;&#10;Description automatically generated">
            <a:extLst>
              <a:ext uri="{FF2B5EF4-FFF2-40B4-BE49-F238E27FC236}">
                <a16:creationId xmlns:a16="http://schemas.microsoft.com/office/drawing/2014/main" id="{517A7E8D-CA0C-4A90-B935-B44E1DE8E75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7984"/>
          <a:stretch/>
        </p:blipFill>
        <p:spPr>
          <a:xfrm>
            <a:off x="0" y="-7589"/>
            <a:ext cx="12202157" cy="6990280"/>
          </a:xfrm>
          <a:prstGeom prst="rect">
            <a:avLst/>
          </a:prstGeom>
        </p:spPr>
      </p:pic>
      <p:grpSp>
        <p:nvGrpSpPr>
          <p:cNvPr id="286" name="Group 285">
            <a:extLst>
              <a:ext uri="{FF2B5EF4-FFF2-40B4-BE49-F238E27FC236}">
                <a16:creationId xmlns:a16="http://schemas.microsoft.com/office/drawing/2014/main" id="{D5712411-725B-4F57-A3E5-73DDF00757FD}"/>
              </a:ext>
            </a:extLst>
          </p:cNvPr>
          <p:cNvGrpSpPr/>
          <p:nvPr/>
        </p:nvGrpSpPr>
        <p:grpSpPr>
          <a:xfrm>
            <a:off x="706613" y="3860466"/>
            <a:ext cx="10834707" cy="2318885"/>
            <a:chOff x="1033272" y="3595764"/>
            <a:chExt cx="10834707" cy="2318885"/>
          </a:xfrm>
        </p:grpSpPr>
        <p:pic>
          <p:nvPicPr>
            <p:cNvPr id="9" name="Picture 8" descr="A group of people around each other&#10;&#10;Description automatically generated">
              <a:extLst>
                <a:ext uri="{FF2B5EF4-FFF2-40B4-BE49-F238E27FC236}">
                  <a16:creationId xmlns:a16="http://schemas.microsoft.com/office/drawing/2014/main" id="{67848591-402A-4F40-81DA-C49844D425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3189" y="4416380"/>
              <a:ext cx="2887354" cy="1307972"/>
            </a:xfrm>
            <a:prstGeom prst="rect">
              <a:avLst/>
            </a:prstGeom>
            <a:effectLst>
              <a:outerShdw blurRad="50800" dist="38100" dir="2700000" algn="tl" rotWithShape="0">
                <a:prstClr val="black">
                  <a:alpha val="40000"/>
                </a:prstClr>
              </a:outerShdw>
            </a:effectLst>
          </p:spPr>
        </p:pic>
        <p:pic>
          <p:nvPicPr>
            <p:cNvPr id="13" name="Picture 12" descr="A screenshot of a social media post&#10;&#10;Description automatically generated">
              <a:extLst>
                <a:ext uri="{FF2B5EF4-FFF2-40B4-BE49-F238E27FC236}">
                  <a16:creationId xmlns:a16="http://schemas.microsoft.com/office/drawing/2014/main" id="{B22A630C-EEA2-4F9C-8164-A98245B469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274287" y="4198542"/>
              <a:ext cx="2320757" cy="1164597"/>
            </a:xfrm>
            <a:prstGeom prst="rect">
              <a:avLst/>
            </a:prstGeom>
            <a:effectLst>
              <a:outerShdw blurRad="50800" dist="38100" dir="2700000" algn="tl" rotWithShape="0">
                <a:prstClr val="black">
                  <a:alpha val="40000"/>
                </a:prstClr>
              </a:outerShdw>
            </a:effectLst>
          </p:spPr>
        </p:pic>
        <p:pic>
          <p:nvPicPr>
            <p:cNvPr id="11" name="Picture 10" descr="A picture containing text&#10;&#10;Description automatically generated">
              <a:extLst>
                <a:ext uri="{FF2B5EF4-FFF2-40B4-BE49-F238E27FC236}">
                  <a16:creationId xmlns:a16="http://schemas.microsoft.com/office/drawing/2014/main" id="{725414E7-9734-4383-A0C2-E11BA5BD2C4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25356" y="4559756"/>
              <a:ext cx="2252330" cy="1164597"/>
            </a:xfrm>
            <a:prstGeom prst="rect">
              <a:avLst/>
            </a:prstGeom>
            <a:effectLst>
              <a:outerShdw blurRad="50800" dist="38100" dir="2700000" algn="tl" rotWithShape="0">
                <a:prstClr val="black">
                  <a:alpha val="40000"/>
                </a:prstClr>
              </a:outerShdw>
            </a:effectLst>
          </p:spPr>
        </p:pic>
        <p:pic>
          <p:nvPicPr>
            <p:cNvPr id="15" name="Picture 14" descr="A screenshot of a cell phone&#10;&#10;Description automatically generated">
              <a:extLst>
                <a:ext uri="{FF2B5EF4-FFF2-40B4-BE49-F238E27FC236}">
                  <a16:creationId xmlns:a16="http://schemas.microsoft.com/office/drawing/2014/main" id="{93322FDB-34D7-45E0-8143-512B3BC179A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0604294" y="3771639"/>
              <a:ext cx="1131677" cy="1952713"/>
            </a:xfrm>
            <a:prstGeom prst="rect">
              <a:avLst/>
            </a:prstGeom>
            <a:effectLst>
              <a:outerShdw blurRad="50800" dist="38100" dir="2700000" algn="tl" rotWithShape="0">
                <a:prstClr val="black">
                  <a:alpha val="40000"/>
                </a:prstClr>
              </a:outerShdw>
            </a:effectLst>
          </p:spPr>
        </p:pic>
        <p:pic>
          <p:nvPicPr>
            <p:cNvPr id="17" name="Picture 16" descr="A close up of a map&#10;&#10;Description automatically generated">
              <a:extLst>
                <a:ext uri="{FF2B5EF4-FFF2-40B4-BE49-F238E27FC236}">
                  <a16:creationId xmlns:a16="http://schemas.microsoft.com/office/drawing/2014/main" id="{2375B967-A967-4A81-8457-E6B1D582E14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193024" y="4228113"/>
              <a:ext cx="2172579" cy="1105455"/>
            </a:xfrm>
            <a:prstGeom prst="rect">
              <a:avLst/>
            </a:prstGeom>
            <a:effectLst>
              <a:outerShdw blurRad="50800" dist="38100" dir="2700000" algn="tl" rotWithShape="0">
                <a:prstClr val="black">
                  <a:alpha val="40000"/>
                </a:prstClr>
              </a:outerShdw>
            </a:effectLst>
          </p:spPr>
        </p:pic>
        <p:grpSp>
          <p:nvGrpSpPr>
            <p:cNvPr id="103" name="Group 102">
              <a:extLst>
                <a:ext uri="{FF2B5EF4-FFF2-40B4-BE49-F238E27FC236}">
                  <a16:creationId xmlns:a16="http://schemas.microsoft.com/office/drawing/2014/main" id="{E730FD8E-6C66-48F8-851A-BFA31F34FC29}"/>
                </a:ext>
              </a:extLst>
            </p:cNvPr>
            <p:cNvGrpSpPr/>
            <p:nvPr/>
          </p:nvGrpSpPr>
          <p:grpSpPr>
            <a:xfrm>
              <a:off x="1033272" y="4131310"/>
              <a:ext cx="3118175" cy="1679697"/>
              <a:chOff x="285760" y="4399332"/>
              <a:chExt cx="3391200" cy="1826770"/>
            </a:xfrm>
          </p:grpSpPr>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AD9C8519-C976-4E15-83E8-9AFAE6C0E726}"/>
                      </a:ext>
                    </a:extLst>
                  </p14:cNvPr>
                  <p14:cNvContentPartPr/>
                  <p14:nvPr/>
                </p14:nvContentPartPr>
                <p14:xfrm>
                  <a:off x="296920" y="4683142"/>
                  <a:ext cx="92880" cy="1365840"/>
                </p14:xfrm>
              </p:contentPart>
            </mc:Choice>
            <mc:Fallback xmlns="">
              <p:pic>
                <p:nvPicPr>
                  <p:cNvPr id="28" name="Ink 27">
                    <a:extLst>
                      <a:ext uri="{FF2B5EF4-FFF2-40B4-BE49-F238E27FC236}">
                        <a16:creationId xmlns:a16="http://schemas.microsoft.com/office/drawing/2014/main" id="{AD9C8519-C976-4E15-83E8-9AFAE6C0E726}"/>
                      </a:ext>
                    </a:extLst>
                  </p:cNvPr>
                  <p:cNvPicPr/>
                  <p:nvPr/>
                </p:nvPicPr>
                <p:blipFill>
                  <a:blip r:embed="rId10"/>
                  <a:stretch>
                    <a:fillRect/>
                  </a:stretch>
                </p:blipFill>
                <p:spPr>
                  <a:xfrm>
                    <a:off x="287123" y="4673352"/>
                    <a:ext cx="112083" cy="138502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99E424CD-700F-4225-853A-A04CE1620BFB}"/>
                      </a:ext>
                    </a:extLst>
                  </p14:cNvPr>
                  <p14:cNvContentPartPr/>
                  <p14:nvPr/>
                </p14:nvContentPartPr>
                <p14:xfrm>
                  <a:off x="338680" y="4640662"/>
                  <a:ext cx="3142440" cy="102600"/>
                </p14:xfrm>
              </p:contentPart>
            </mc:Choice>
            <mc:Fallback xmlns="">
              <p:pic>
                <p:nvPicPr>
                  <p:cNvPr id="29" name="Ink 28">
                    <a:extLst>
                      <a:ext uri="{FF2B5EF4-FFF2-40B4-BE49-F238E27FC236}">
                        <a16:creationId xmlns:a16="http://schemas.microsoft.com/office/drawing/2014/main" id="{99E424CD-700F-4225-853A-A04CE1620BFB}"/>
                      </a:ext>
                    </a:extLst>
                  </p:cNvPr>
                  <p:cNvPicPr/>
                  <p:nvPr/>
                </p:nvPicPr>
                <p:blipFill>
                  <a:blip r:embed="rId12"/>
                  <a:stretch>
                    <a:fillRect/>
                  </a:stretch>
                </p:blipFill>
                <p:spPr>
                  <a:xfrm>
                    <a:off x="328892" y="4630872"/>
                    <a:ext cx="3161625" cy="12178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55D189E9-70A5-4DBB-A4BE-1BFF321E5527}"/>
                      </a:ext>
                    </a:extLst>
                  </p14:cNvPr>
                  <p14:cNvContentPartPr/>
                  <p14:nvPr/>
                </p14:nvContentPartPr>
                <p14:xfrm>
                  <a:off x="3475360" y="4615462"/>
                  <a:ext cx="29160" cy="1265400"/>
                </p14:xfrm>
              </p:contentPart>
            </mc:Choice>
            <mc:Fallback xmlns="">
              <p:pic>
                <p:nvPicPr>
                  <p:cNvPr id="30" name="Ink 29">
                    <a:extLst>
                      <a:ext uri="{FF2B5EF4-FFF2-40B4-BE49-F238E27FC236}">
                        <a16:creationId xmlns:a16="http://schemas.microsoft.com/office/drawing/2014/main" id="{55D189E9-70A5-4DBB-A4BE-1BFF321E5527}"/>
                      </a:ext>
                    </a:extLst>
                  </p:cNvPr>
                  <p:cNvPicPr/>
                  <p:nvPr/>
                </p:nvPicPr>
                <p:blipFill>
                  <a:blip r:embed="rId14"/>
                  <a:stretch>
                    <a:fillRect/>
                  </a:stretch>
                </p:blipFill>
                <p:spPr>
                  <a:xfrm>
                    <a:off x="3465640" y="4605674"/>
                    <a:ext cx="48211" cy="128458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9569CC9F-8274-40B4-9FF6-C0C45AF677D2}"/>
                      </a:ext>
                    </a:extLst>
                  </p14:cNvPr>
                  <p14:cNvContentPartPr/>
                  <p14:nvPr/>
                </p14:nvContentPartPr>
                <p14:xfrm>
                  <a:off x="285760" y="6121702"/>
                  <a:ext cx="2944440" cy="37080"/>
                </p14:xfrm>
              </p:contentPart>
            </mc:Choice>
            <mc:Fallback xmlns="">
              <p:pic>
                <p:nvPicPr>
                  <p:cNvPr id="31" name="Ink 30">
                    <a:extLst>
                      <a:ext uri="{FF2B5EF4-FFF2-40B4-BE49-F238E27FC236}">
                        <a16:creationId xmlns:a16="http://schemas.microsoft.com/office/drawing/2014/main" id="{9569CC9F-8274-40B4-9FF6-C0C45AF677D2}"/>
                      </a:ext>
                    </a:extLst>
                  </p:cNvPr>
                  <p:cNvPicPr/>
                  <p:nvPr/>
                </p:nvPicPr>
                <p:blipFill>
                  <a:blip r:embed="rId16"/>
                  <a:stretch>
                    <a:fillRect/>
                  </a:stretch>
                </p:blipFill>
                <p:spPr>
                  <a:xfrm>
                    <a:off x="275973" y="6111840"/>
                    <a:ext cx="2963623" cy="56409"/>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Ink 32">
                    <a:extLst>
                      <a:ext uri="{FF2B5EF4-FFF2-40B4-BE49-F238E27FC236}">
                        <a16:creationId xmlns:a16="http://schemas.microsoft.com/office/drawing/2014/main" id="{54BA5DED-A793-477A-A7CC-46FF4A66EE7E}"/>
                      </a:ext>
                    </a:extLst>
                  </p14:cNvPr>
                  <p14:cNvContentPartPr/>
                  <p14:nvPr/>
                </p14:nvContentPartPr>
                <p14:xfrm>
                  <a:off x="3363760" y="5547502"/>
                  <a:ext cx="24120" cy="678600"/>
                </p14:xfrm>
              </p:contentPart>
            </mc:Choice>
            <mc:Fallback xmlns="">
              <p:pic>
                <p:nvPicPr>
                  <p:cNvPr id="33" name="Ink 32">
                    <a:extLst>
                      <a:ext uri="{FF2B5EF4-FFF2-40B4-BE49-F238E27FC236}">
                        <a16:creationId xmlns:a16="http://schemas.microsoft.com/office/drawing/2014/main" id="{54BA5DED-A793-477A-A7CC-46FF4A66EE7E}"/>
                      </a:ext>
                    </a:extLst>
                  </p:cNvPr>
                  <p:cNvPicPr/>
                  <p:nvPr/>
                </p:nvPicPr>
                <p:blipFill>
                  <a:blip r:embed="rId18"/>
                  <a:stretch>
                    <a:fillRect/>
                  </a:stretch>
                </p:blipFill>
                <p:spPr>
                  <a:xfrm>
                    <a:off x="3354034" y="5537713"/>
                    <a:ext cx="43183" cy="69778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Ink 33">
                    <a:extLst>
                      <a:ext uri="{FF2B5EF4-FFF2-40B4-BE49-F238E27FC236}">
                        <a16:creationId xmlns:a16="http://schemas.microsoft.com/office/drawing/2014/main" id="{B8722FA0-6A68-4AB3-BAB9-7FAE2DA8CDE8}"/>
                      </a:ext>
                    </a:extLst>
                  </p14:cNvPr>
                  <p14:cNvContentPartPr/>
                  <p14:nvPr/>
                </p14:nvContentPartPr>
                <p14:xfrm>
                  <a:off x="2668240" y="6173902"/>
                  <a:ext cx="1008720" cy="51480"/>
                </p14:xfrm>
              </p:contentPart>
            </mc:Choice>
            <mc:Fallback xmlns="">
              <p:pic>
                <p:nvPicPr>
                  <p:cNvPr id="34" name="Ink 33">
                    <a:extLst>
                      <a:ext uri="{FF2B5EF4-FFF2-40B4-BE49-F238E27FC236}">
                        <a16:creationId xmlns:a16="http://schemas.microsoft.com/office/drawing/2014/main" id="{B8722FA0-6A68-4AB3-BAB9-7FAE2DA8CDE8}"/>
                      </a:ext>
                    </a:extLst>
                  </p:cNvPr>
                  <p:cNvPicPr/>
                  <p:nvPr/>
                </p:nvPicPr>
                <p:blipFill>
                  <a:blip r:embed="rId20"/>
                  <a:stretch>
                    <a:fillRect/>
                  </a:stretch>
                </p:blipFill>
                <p:spPr>
                  <a:xfrm>
                    <a:off x="2658450" y="6164152"/>
                    <a:ext cx="1027908" cy="7059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a16="http://schemas.microsoft.com/office/drawing/2014/main" id="{16142F3C-17FF-474D-A402-349EAF976311}"/>
                      </a:ext>
                    </a:extLst>
                  </p14:cNvPr>
                  <p14:cNvContentPartPr/>
                  <p14:nvPr/>
                </p14:nvContentPartPr>
                <p14:xfrm>
                  <a:off x="3598480" y="6104422"/>
                  <a:ext cx="4320" cy="12600"/>
                </p14:xfrm>
              </p:contentPart>
            </mc:Choice>
            <mc:Fallback xmlns="">
              <p:pic>
                <p:nvPicPr>
                  <p:cNvPr id="35" name="Ink 34">
                    <a:extLst>
                      <a:ext uri="{FF2B5EF4-FFF2-40B4-BE49-F238E27FC236}">
                        <a16:creationId xmlns:a16="http://schemas.microsoft.com/office/drawing/2014/main" id="{16142F3C-17FF-474D-A402-349EAF976311}"/>
                      </a:ext>
                    </a:extLst>
                  </p:cNvPr>
                  <p:cNvPicPr/>
                  <p:nvPr/>
                </p:nvPicPr>
                <p:blipFill>
                  <a:blip r:embed="rId22"/>
                  <a:stretch>
                    <a:fillRect/>
                  </a:stretch>
                </p:blipFill>
                <p:spPr>
                  <a:xfrm>
                    <a:off x="3588662" y="6094578"/>
                    <a:ext cx="23564" cy="3189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9" name="Ink 88">
                    <a:extLst>
                      <a:ext uri="{FF2B5EF4-FFF2-40B4-BE49-F238E27FC236}">
                        <a16:creationId xmlns:a16="http://schemas.microsoft.com/office/drawing/2014/main" id="{8093AAB7-78F2-4DCF-90F1-BBFCA9C33F22}"/>
                      </a:ext>
                    </a:extLst>
                  </p14:cNvPr>
                  <p14:cNvContentPartPr/>
                  <p14:nvPr/>
                </p14:nvContentPartPr>
                <p14:xfrm>
                  <a:off x="2475191" y="4410852"/>
                  <a:ext cx="57960" cy="126720"/>
                </p14:xfrm>
              </p:contentPart>
            </mc:Choice>
            <mc:Fallback xmlns="">
              <p:pic>
                <p:nvPicPr>
                  <p:cNvPr id="89" name="Ink 88">
                    <a:extLst>
                      <a:ext uri="{FF2B5EF4-FFF2-40B4-BE49-F238E27FC236}">
                        <a16:creationId xmlns:a16="http://schemas.microsoft.com/office/drawing/2014/main" id="{8093AAB7-78F2-4DCF-90F1-BBFCA9C33F22}"/>
                      </a:ext>
                    </a:extLst>
                  </p:cNvPr>
                  <p:cNvPicPr/>
                  <p:nvPr/>
                </p:nvPicPr>
                <p:blipFill>
                  <a:blip r:embed="rId24"/>
                  <a:stretch>
                    <a:fillRect/>
                  </a:stretch>
                </p:blipFill>
                <p:spPr>
                  <a:xfrm>
                    <a:off x="2470492" y="4406144"/>
                    <a:ext cx="67359" cy="136136"/>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0" name="Ink 89">
                    <a:extLst>
                      <a:ext uri="{FF2B5EF4-FFF2-40B4-BE49-F238E27FC236}">
                        <a16:creationId xmlns:a16="http://schemas.microsoft.com/office/drawing/2014/main" id="{408EF3CB-1B78-469D-B1B5-228A45CFC569}"/>
                      </a:ext>
                    </a:extLst>
                  </p14:cNvPr>
                  <p14:cNvContentPartPr/>
                  <p14:nvPr/>
                </p14:nvContentPartPr>
                <p14:xfrm>
                  <a:off x="2532071" y="4433172"/>
                  <a:ext cx="60480" cy="88920"/>
                </p14:xfrm>
              </p:contentPart>
            </mc:Choice>
            <mc:Fallback xmlns="">
              <p:pic>
                <p:nvPicPr>
                  <p:cNvPr id="90" name="Ink 89">
                    <a:extLst>
                      <a:ext uri="{FF2B5EF4-FFF2-40B4-BE49-F238E27FC236}">
                        <a16:creationId xmlns:a16="http://schemas.microsoft.com/office/drawing/2014/main" id="{408EF3CB-1B78-469D-B1B5-228A45CFC569}"/>
                      </a:ext>
                    </a:extLst>
                  </p:cNvPr>
                  <p:cNvPicPr/>
                  <p:nvPr/>
                </p:nvPicPr>
                <p:blipFill>
                  <a:blip r:embed="rId26"/>
                  <a:stretch>
                    <a:fillRect/>
                  </a:stretch>
                </p:blipFill>
                <p:spPr>
                  <a:xfrm>
                    <a:off x="2527358" y="4428492"/>
                    <a:ext cx="69905"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1" name="Ink 90">
                    <a:extLst>
                      <a:ext uri="{FF2B5EF4-FFF2-40B4-BE49-F238E27FC236}">
                        <a16:creationId xmlns:a16="http://schemas.microsoft.com/office/drawing/2014/main" id="{777B65D8-6191-434C-B33D-F2B465BD59C8}"/>
                      </a:ext>
                    </a:extLst>
                  </p14:cNvPr>
                  <p14:cNvContentPartPr/>
                  <p14:nvPr/>
                </p14:nvContentPartPr>
                <p14:xfrm>
                  <a:off x="2603351" y="4434252"/>
                  <a:ext cx="42120" cy="68400"/>
                </p14:xfrm>
              </p:contentPart>
            </mc:Choice>
            <mc:Fallback xmlns="">
              <p:pic>
                <p:nvPicPr>
                  <p:cNvPr id="91" name="Ink 90">
                    <a:extLst>
                      <a:ext uri="{FF2B5EF4-FFF2-40B4-BE49-F238E27FC236}">
                        <a16:creationId xmlns:a16="http://schemas.microsoft.com/office/drawing/2014/main" id="{777B65D8-6191-434C-B33D-F2B465BD59C8}"/>
                      </a:ext>
                    </a:extLst>
                  </p:cNvPr>
                  <p:cNvPicPr/>
                  <p:nvPr/>
                </p:nvPicPr>
                <p:blipFill>
                  <a:blip r:embed="rId28"/>
                  <a:stretch>
                    <a:fillRect/>
                  </a:stretch>
                </p:blipFill>
                <p:spPr>
                  <a:xfrm>
                    <a:off x="2598671" y="4429562"/>
                    <a:ext cx="51480" cy="77781"/>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2" name="Ink 91">
                    <a:extLst>
                      <a:ext uri="{FF2B5EF4-FFF2-40B4-BE49-F238E27FC236}">
                        <a16:creationId xmlns:a16="http://schemas.microsoft.com/office/drawing/2014/main" id="{7F620DF3-F9BE-46D1-93EC-3C3CF234CE91}"/>
                      </a:ext>
                    </a:extLst>
                  </p14:cNvPr>
                  <p14:cNvContentPartPr/>
                  <p14:nvPr/>
                </p14:nvContentPartPr>
                <p14:xfrm>
                  <a:off x="2654471" y="4419132"/>
                  <a:ext cx="34920" cy="95040"/>
                </p14:xfrm>
              </p:contentPart>
            </mc:Choice>
            <mc:Fallback xmlns="">
              <p:pic>
                <p:nvPicPr>
                  <p:cNvPr id="92" name="Ink 91">
                    <a:extLst>
                      <a:ext uri="{FF2B5EF4-FFF2-40B4-BE49-F238E27FC236}">
                        <a16:creationId xmlns:a16="http://schemas.microsoft.com/office/drawing/2014/main" id="{7F620DF3-F9BE-46D1-93EC-3C3CF234CE91}"/>
                      </a:ext>
                    </a:extLst>
                  </p:cNvPr>
                  <p:cNvPicPr/>
                  <p:nvPr/>
                </p:nvPicPr>
                <p:blipFill>
                  <a:blip r:embed="rId30"/>
                  <a:stretch>
                    <a:fillRect/>
                  </a:stretch>
                </p:blipFill>
                <p:spPr>
                  <a:xfrm>
                    <a:off x="2649815" y="4414439"/>
                    <a:ext cx="44232" cy="104427"/>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3" name="Ink 92">
                    <a:extLst>
                      <a:ext uri="{FF2B5EF4-FFF2-40B4-BE49-F238E27FC236}">
                        <a16:creationId xmlns:a16="http://schemas.microsoft.com/office/drawing/2014/main" id="{2DFFBADF-7BEE-451A-A092-E30AD4057599}"/>
                      </a:ext>
                    </a:extLst>
                  </p14:cNvPr>
                  <p14:cNvContentPartPr/>
                  <p14:nvPr/>
                </p14:nvContentPartPr>
                <p14:xfrm>
                  <a:off x="2715671" y="4441092"/>
                  <a:ext cx="45720" cy="75960"/>
                </p14:xfrm>
              </p:contentPart>
            </mc:Choice>
            <mc:Fallback xmlns="">
              <p:pic>
                <p:nvPicPr>
                  <p:cNvPr id="93" name="Ink 92">
                    <a:extLst>
                      <a:ext uri="{FF2B5EF4-FFF2-40B4-BE49-F238E27FC236}">
                        <a16:creationId xmlns:a16="http://schemas.microsoft.com/office/drawing/2014/main" id="{2DFFBADF-7BEE-451A-A092-E30AD4057599}"/>
                      </a:ext>
                    </a:extLst>
                  </p:cNvPr>
                  <p:cNvPicPr/>
                  <p:nvPr/>
                </p:nvPicPr>
                <p:blipFill>
                  <a:blip r:embed="rId32"/>
                  <a:stretch>
                    <a:fillRect/>
                  </a:stretch>
                </p:blipFill>
                <p:spPr>
                  <a:xfrm>
                    <a:off x="2710982" y="4436393"/>
                    <a:ext cx="55098" cy="85357"/>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4" name="Ink 93">
                    <a:extLst>
                      <a:ext uri="{FF2B5EF4-FFF2-40B4-BE49-F238E27FC236}">
                        <a16:creationId xmlns:a16="http://schemas.microsoft.com/office/drawing/2014/main" id="{DB6701BC-E9BA-47E1-8E46-C082741332B0}"/>
                      </a:ext>
                    </a:extLst>
                  </p14:cNvPr>
                  <p14:cNvContentPartPr/>
                  <p14:nvPr/>
                </p14:nvContentPartPr>
                <p14:xfrm>
                  <a:off x="2714951" y="4445772"/>
                  <a:ext cx="63360" cy="43560"/>
                </p14:xfrm>
              </p:contentPart>
            </mc:Choice>
            <mc:Fallback xmlns="">
              <p:pic>
                <p:nvPicPr>
                  <p:cNvPr id="94" name="Ink 93">
                    <a:extLst>
                      <a:ext uri="{FF2B5EF4-FFF2-40B4-BE49-F238E27FC236}">
                        <a16:creationId xmlns:a16="http://schemas.microsoft.com/office/drawing/2014/main" id="{DB6701BC-E9BA-47E1-8E46-C082741332B0}"/>
                      </a:ext>
                    </a:extLst>
                  </p:cNvPr>
                  <p:cNvPicPr/>
                  <p:nvPr/>
                </p:nvPicPr>
                <p:blipFill>
                  <a:blip r:embed="rId34"/>
                  <a:stretch>
                    <a:fillRect/>
                  </a:stretch>
                </p:blipFill>
                <p:spPr>
                  <a:xfrm>
                    <a:off x="2710258" y="4441105"/>
                    <a:ext cx="72747" cy="52894"/>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95" name="Ink 94">
                    <a:extLst>
                      <a:ext uri="{FF2B5EF4-FFF2-40B4-BE49-F238E27FC236}">
                        <a16:creationId xmlns:a16="http://schemas.microsoft.com/office/drawing/2014/main" id="{CB6805B0-0F7C-4DEA-A57D-1BC5FED0FC30}"/>
                      </a:ext>
                    </a:extLst>
                  </p14:cNvPr>
                  <p14:cNvContentPartPr/>
                  <p14:nvPr/>
                </p14:nvContentPartPr>
                <p14:xfrm>
                  <a:off x="2795951" y="4441452"/>
                  <a:ext cx="64800" cy="72720"/>
                </p14:xfrm>
              </p:contentPart>
            </mc:Choice>
            <mc:Fallback xmlns="">
              <p:pic>
                <p:nvPicPr>
                  <p:cNvPr id="95" name="Ink 94">
                    <a:extLst>
                      <a:ext uri="{FF2B5EF4-FFF2-40B4-BE49-F238E27FC236}">
                        <a16:creationId xmlns:a16="http://schemas.microsoft.com/office/drawing/2014/main" id="{CB6805B0-0F7C-4DEA-A57D-1BC5FED0FC30}"/>
                      </a:ext>
                    </a:extLst>
                  </p:cNvPr>
                  <p:cNvPicPr/>
                  <p:nvPr/>
                </p:nvPicPr>
                <p:blipFill>
                  <a:blip r:embed="rId36"/>
                  <a:stretch>
                    <a:fillRect/>
                  </a:stretch>
                </p:blipFill>
                <p:spPr>
                  <a:xfrm>
                    <a:off x="2791267" y="4436735"/>
                    <a:ext cx="74169" cy="82154"/>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6" name="Ink 95">
                    <a:extLst>
                      <a:ext uri="{FF2B5EF4-FFF2-40B4-BE49-F238E27FC236}">
                        <a16:creationId xmlns:a16="http://schemas.microsoft.com/office/drawing/2014/main" id="{1DD55D88-6060-49F4-94CD-1490B5C21090}"/>
                      </a:ext>
                    </a:extLst>
                  </p14:cNvPr>
                  <p14:cNvContentPartPr/>
                  <p14:nvPr/>
                </p14:nvContentPartPr>
                <p14:xfrm>
                  <a:off x="2884151" y="4436052"/>
                  <a:ext cx="10800" cy="76680"/>
                </p14:xfrm>
              </p:contentPart>
            </mc:Choice>
            <mc:Fallback xmlns="">
              <p:pic>
                <p:nvPicPr>
                  <p:cNvPr id="96" name="Ink 95">
                    <a:extLst>
                      <a:ext uri="{FF2B5EF4-FFF2-40B4-BE49-F238E27FC236}">
                        <a16:creationId xmlns:a16="http://schemas.microsoft.com/office/drawing/2014/main" id="{1DD55D88-6060-49F4-94CD-1490B5C21090}"/>
                      </a:ext>
                    </a:extLst>
                  </p:cNvPr>
                  <p:cNvPicPr/>
                  <p:nvPr/>
                </p:nvPicPr>
                <p:blipFill>
                  <a:blip r:embed="rId38"/>
                  <a:stretch>
                    <a:fillRect/>
                  </a:stretch>
                </p:blipFill>
                <p:spPr>
                  <a:xfrm>
                    <a:off x="2879351" y="4431381"/>
                    <a:ext cx="20400" cy="86022"/>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7" name="Ink 96">
                    <a:extLst>
                      <a:ext uri="{FF2B5EF4-FFF2-40B4-BE49-F238E27FC236}">
                        <a16:creationId xmlns:a16="http://schemas.microsoft.com/office/drawing/2014/main" id="{A9EE525E-0C7E-4115-9EED-FABB09690F89}"/>
                      </a:ext>
                    </a:extLst>
                  </p14:cNvPr>
                  <p14:cNvContentPartPr/>
                  <p14:nvPr/>
                </p14:nvContentPartPr>
                <p14:xfrm>
                  <a:off x="2855351" y="4414092"/>
                  <a:ext cx="91440" cy="27720"/>
                </p14:xfrm>
              </p:contentPart>
            </mc:Choice>
            <mc:Fallback xmlns="">
              <p:pic>
                <p:nvPicPr>
                  <p:cNvPr id="97" name="Ink 96">
                    <a:extLst>
                      <a:ext uri="{FF2B5EF4-FFF2-40B4-BE49-F238E27FC236}">
                        <a16:creationId xmlns:a16="http://schemas.microsoft.com/office/drawing/2014/main" id="{A9EE525E-0C7E-4115-9EED-FABB09690F89}"/>
                      </a:ext>
                    </a:extLst>
                  </p:cNvPr>
                  <p:cNvPicPr/>
                  <p:nvPr/>
                </p:nvPicPr>
                <p:blipFill>
                  <a:blip r:embed="rId40"/>
                  <a:stretch>
                    <a:fillRect/>
                  </a:stretch>
                </p:blipFill>
                <p:spPr>
                  <a:xfrm>
                    <a:off x="2850662" y="4409407"/>
                    <a:ext cx="100818" cy="3709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8" name="Ink 97">
                    <a:extLst>
                      <a:ext uri="{FF2B5EF4-FFF2-40B4-BE49-F238E27FC236}">
                        <a16:creationId xmlns:a16="http://schemas.microsoft.com/office/drawing/2014/main" id="{BB8E6B5D-D651-43DD-9D89-E373D93079BF}"/>
                      </a:ext>
                    </a:extLst>
                  </p14:cNvPr>
                  <p14:cNvContentPartPr/>
                  <p14:nvPr/>
                </p14:nvContentPartPr>
                <p14:xfrm>
                  <a:off x="3050471" y="4399332"/>
                  <a:ext cx="42840" cy="110880"/>
                </p14:xfrm>
              </p:contentPart>
            </mc:Choice>
            <mc:Fallback xmlns="">
              <p:pic>
                <p:nvPicPr>
                  <p:cNvPr id="98" name="Ink 97">
                    <a:extLst>
                      <a:ext uri="{FF2B5EF4-FFF2-40B4-BE49-F238E27FC236}">
                        <a16:creationId xmlns:a16="http://schemas.microsoft.com/office/drawing/2014/main" id="{BB8E6B5D-D651-43DD-9D89-E373D93079BF}"/>
                      </a:ext>
                    </a:extLst>
                  </p:cNvPr>
                  <p:cNvPicPr/>
                  <p:nvPr/>
                </p:nvPicPr>
                <p:blipFill>
                  <a:blip r:embed="rId42"/>
                  <a:stretch>
                    <a:fillRect/>
                  </a:stretch>
                </p:blipFill>
                <p:spPr>
                  <a:xfrm>
                    <a:off x="3045798" y="4394630"/>
                    <a:ext cx="52187" cy="120283"/>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9" name="Ink 98">
                    <a:extLst>
                      <a:ext uri="{FF2B5EF4-FFF2-40B4-BE49-F238E27FC236}">
                        <a16:creationId xmlns:a16="http://schemas.microsoft.com/office/drawing/2014/main" id="{DD62496E-BB40-44C7-8BC2-F55C9E9E3DC3}"/>
                      </a:ext>
                    </a:extLst>
                  </p14:cNvPr>
                  <p14:cNvContentPartPr/>
                  <p14:nvPr/>
                </p14:nvContentPartPr>
                <p14:xfrm>
                  <a:off x="3112391" y="4435332"/>
                  <a:ext cx="37800" cy="69120"/>
                </p14:xfrm>
              </p:contentPart>
            </mc:Choice>
            <mc:Fallback xmlns="">
              <p:pic>
                <p:nvPicPr>
                  <p:cNvPr id="99" name="Ink 98">
                    <a:extLst>
                      <a:ext uri="{FF2B5EF4-FFF2-40B4-BE49-F238E27FC236}">
                        <a16:creationId xmlns:a16="http://schemas.microsoft.com/office/drawing/2014/main" id="{DD62496E-BB40-44C7-8BC2-F55C9E9E3DC3}"/>
                      </a:ext>
                    </a:extLst>
                  </p:cNvPr>
                  <p:cNvPicPr/>
                  <p:nvPr/>
                </p:nvPicPr>
                <p:blipFill>
                  <a:blip r:embed="rId44"/>
                  <a:stretch>
                    <a:fillRect/>
                  </a:stretch>
                </p:blipFill>
                <p:spPr>
                  <a:xfrm>
                    <a:off x="3107715" y="4430646"/>
                    <a:ext cx="47153" cy="78492"/>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0" name="Ink 99">
                    <a:extLst>
                      <a:ext uri="{FF2B5EF4-FFF2-40B4-BE49-F238E27FC236}">
                        <a16:creationId xmlns:a16="http://schemas.microsoft.com/office/drawing/2014/main" id="{1AC6AE55-DBE1-4A5B-9DE6-203EADD983F8}"/>
                      </a:ext>
                    </a:extLst>
                  </p14:cNvPr>
                  <p14:cNvContentPartPr/>
                  <p14:nvPr/>
                </p14:nvContentPartPr>
                <p14:xfrm>
                  <a:off x="3155951" y="4415892"/>
                  <a:ext cx="62640" cy="97560"/>
                </p14:xfrm>
              </p:contentPart>
            </mc:Choice>
            <mc:Fallback xmlns="">
              <p:pic>
                <p:nvPicPr>
                  <p:cNvPr id="100" name="Ink 99">
                    <a:extLst>
                      <a:ext uri="{FF2B5EF4-FFF2-40B4-BE49-F238E27FC236}">
                        <a16:creationId xmlns:a16="http://schemas.microsoft.com/office/drawing/2014/main" id="{1AC6AE55-DBE1-4A5B-9DE6-203EADD983F8}"/>
                      </a:ext>
                    </a:extLst>
                  </p:cNvPr>
                  <p:cNvPicPr/>
                  <p:nvPr/>
                </p:nvPicPr>
                <p:blipFill>
                  <a:blip r:embed="rId46"/>
                  <a:stretch>
                    <a:fillRect/>
                  </a:stretch>
                </p:blipFill>
                <p:spPr>
                  <a:xfrm>
                    <a:off x="3151282" y="4411209"/>
                    <a:ext cx="71978" cy="106926"/>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2" name="Ink 101">
                    <a:extLst>
                      <a:ext uri="{FF2B5EF4-FFF2-40B4-BE49-F238E27FC236}">
                        <a16:creationId xmlns:a16="http://schemas.microsoft.com/office/drawing/2014/main" id="{18E81185-C1A9-4F2F-89AD-ADCA8B17514D}"/>
                      </a:ext>
                    </a:extLst>
                  </p14:cNvPr>
                  <p14:cNvContentPartPr/>
                  <p14:nvPr/>
                </p14:nvContentPartPr>
                <p14:xfrm>
                  <a:off x="3181511" y="4413732"/>
                  <a:ext cx="155520" cy="91080"/>
                </p14:xfrm>
              </p:contentPart>
            </mc:Choice>
            <mc:Fallback xmlns="">
              <p:pic>
                <p:nvPicPr>
                  <p:cNvPr id="102" name="Ink 101">
                    <a:extLst>
                      <a:ext uri="{FF2B5EF4-FFF2-40B4-BE49-F238E27FC236}">
                        <a16:creationId xmlns:a16="http://schemas.microsoft.com/office/drawing/2014/main" id="{18E81185-C1A9-4F2F-89AD-ADCA8B17514D}"/>
                      </a:ext>
                    </a:extLst>
                  </p:cNvPr>
                  <p:cNvPicPr/>
                  <p:nvPr/>
                </p:nvPicPr>
                <p:blipFill>
                  <a:blip r:embed="rId48"/>
                  <a:stretch>
                    <a:fillRect/>
                  </a:stretch>
                </p:blipFill>
                <p:spPr>
                  <a:xfrm>
                    <a:off x="3176810" y="4409041"/>
                    <a:ext cx="164922" cy="100462"/>
                  </a:xfrm>
                  <a:prstGeom prst="rect">
                    <a:avLst/>
                  </a:prstGeom>
                </p:spPr>
              </p:pic>
            </mc:Fallback>
          </mc:AlternateContent>
        </p:grpSp>
        <p:grpSp>
          <p:nvGrpSpPr>
            <p:cNvPr id="122" name="Group 121">
              <a:extLst>
                <a:ext uri="{FF2B5EF4-FFF2-40B4-BE49-F238E27FC236}">
                  <a16:creationId xmlns:a16="http://schemas.microsoft.com/office/drawing/2014/main" id="{D2E4AD40-D92E-45CB-9108-D76B2B473EFF}"/>
                </a:ext>
              </a:extLst>
            </p:cNvPr>
            <p:cNvGrpSpPr/>
            <p:nvPr/>
          </p:nvGrpSpPr>
          <p:grpSpPr>
            <a:xfrm>
              <a:off x="1202192" y="5782573"/>
              <a:ext cx="1617677" cy="132076"/>
              <a:chOff x="469470" y="6195179"/>
              <a:chExt cx="1759320" cy="143640"/>
            </a:xfrm>
          </p:grpSpPr>
          <mc:AlternateContent xmlns:mc="http://schemas.openxmlformats.org/markup-compatibility/2006" xmlns:p14="http://schemas.microsoft.com/office/powerpoint/2010/main">
            <mc:Choice Requires="p14">
              <p:contentPart p14:bwMode="auto" r:id="rId49">
                <p14:nvContentPartPr>
                  <p14:cNvPr id="104" name="Ink 103">
                    <a:extLst>
                      <a:ext uri="{FF2B5EF4-FFF2-40B4-BE49-F238E27FC236}">
                        <a16:creationId xmlns:a16="http://schemas.microsoft.com/office/drawing/2014/main" id="{3E92890E-541C-4DD1-ABB0-2BE19F844226}"/>
                      </a:ext>
                    </a:extLst>
                  </p14:cNvPr>
                  <p14:cNvContentPartPr/>
                  <p14:nvPr/>
                </p14:nvContentPartPr>
                <p14:xfrm>
                  <a:off x="469470" y="6214259"/>
                  <a:ext cx="62640" cy="81000"/>
                </p14:xfrm>
              </p:contentPart>
            </mc:Choice>
            <mc:Fallback xmlns="">
              <p:pic>
                <p:nvPicPr>
                  <p:cNvPr id="104" name="Ink 103">
                    <a:extLst>
                      <a:ext uri="{FF2B5EF4-FFF2-40B4-BE49-F238E27FC236}">
                        <a16:creationId xmlns:a16="http://schemas.microsoft.com/office/drawing/2014/main" id="{3E92890E-541C-4DD1-ABB0-2BE19F844226}"/>
                      </a:ext>
                    </a:extLst>
                  </p:cNvPr>
                  <p:cNvPicPr/>
                  <p:nvPr/>
                </p:nvPicPr>
                <p:blipFill>
                  <a:blip r:embed="rId50"/>
                  <a:stretch>
                    <a:fillRect/>
                  </a:stretch>
                </p:blipFill>
                <p:spPr>
                  <a:xfrm>
                    <a:off x="464772" y="6209563"/>
                    <a:ext cx="72036" cy="90391"/>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5" name="Ink 104">
                    <a:extLst>
                      <a:ext uri="{FF2B5EF4-FFF2-40B4-BE49-F238E27FC236}">
                        <a16:creationId xmlns:a16="http://schemas.microsoft.com/office/drawing/2014/main" id="{13D9042C-FAF9-419C-8497-BBF350FF87F1}"/>
                      </a:ext>
                    </a:extLst>
                  </p14:cNvPr>
                  <p14:cNvContentPartPr/>
                  <p14:nvPr/>
                </p14:nvContentPartPr>
                <p14:xfrm>
                  <a:off x="542550" y="6207059"/>
                  <a:ext cx="131040" cy="76680"/>
                </p14:xfrm>
              </p:contentPart>
            </mc:Choice>
            <mc:Fallback xmlns="">
              <p:pic>
                <p:nvPicPr>
                  <p:cNvPr id="105" name="Ink 104">
                    <a:extLst>
                      <a:ext uri="{FF2B5EF4-FFF2-40B4-BE49-F238E27FC236}">
                        <a16:creationId xmlns:a16="http://schemas.microsoft.com/office/drawing/2014/main" id="{13D9042C-FAF9-419C-8497-BBF350FF87F1}"/>
                      </a:ext>
                    </a:extLst>
                  </p:cNvPr>
                  <p:cNvPicPr/>
                  <p:nvPr/>
                </p:nvPicPr>
                <p:blipFill>
                  <a:blip r:embed="rId52"/>
                  <a:stretch>
                    <a:fillRect/>
                  </a:stretch>
                </p:blipFill>
                <p:spPr>
                  <a:xfrm>
                    <a:off x="537856" y="6202364"/>
                    <a:ext cx="140428" cy="86069"/>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6" name="Ink 105">
                    <a:extLst>
                      <a:ext uri="{FF2B5EF4-FFF2-40B4-BE49-F238E27FC236}">
                        <a16:creationId xmlns:a16="http://schemas.microsoft.com/office/drawing/2014/main" id="{069784D1-65ED-4565-A289-B8ECCF168D23}"/>
                      </a:ext>
                    </a:extLst>
                  </p14:cNvPr>
                  <p14:cNvContentPartPr/>
                  <p14:nvPr/>
                </p14:nvContentPartPr>
                <p14:xfrm>
                  <a:off x="695910" y="6195179"/>
                  <a:ext cx="64440" cy="80280"/>
                </p14:xfrm>
              </p:contentPart>
            </mc:Choice>
            <mc:Fallback xmlns="">
              <p:pic>
                <p:nvPicPr>
                  <p:cNvPr id="106" name="Ink 105">
                    <a:extLst>
                      <a:ext uri="{FF2B5EF4-FFF2-40B4-BE49-F238E27FC236}">
                        <a16:creationId xmlns:a16="http://schemas.microsoft.com/office/drawing/2014/main" id="{069784D1-65ED-4565-A289-B8ECCF168D23}"/>
                      </a:ext>
                    </a:extLst>
                  </p:cNvPr>
                  <p:cNvPicPr/>
                  <p:nvPr/>
                </p:nvPicPr>
                <p:blipFill>
                  <a:blip r:embed="rId54"/>
                  <a:stretch>
                    <a:fillRect/>
                  </a:stretch>
                </p:blipFill>
                <p:spPr>
                  <a:xfrm>
                    <a:off x="691223" y="6190480"/>
                    <a:ext cx="73813" cy="89679"/>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7" name="Ink 106">
                    <a:extLst>
                      <a:ext uri="{FF2B5EF4-FFF2-40B4-BE49-F238E27FC236}">
                        <a16:creationId xmlns:a16="http://schemas.microsoft.com/office/drawing/2014/main" id="{7017DA5B-35C0-4946-9678-9778E67F0F50}"/>
                      </a:ext>
                    </a:extLst>
                  </p14:cNvPr>
                  <p14:cNvContentPartPr/>
                  <p14:nvPr/>
                </p14:nvContentPartPr>
                <p14:xfrm>
                  <a:off x="787350" y="6213179"/>
                  <a:ext cx="52920" cy="75600"/>
                </p14:xfrm>
              </p:contentPart>
            </mc:Choice>
            <mc:Fallback xmlns="">
              <p:pic>
                <p:nvPicPr>
                  <p:cNvPr id="107" name="Ink 106">
                    <a:extLst>
                      <a:ext uri="{FF2B5EF4-FFF2-40B4-BE49-F238E27FC236}">
                        <a16:creationId xmlns:a16="http://schemas.microsoft.com/office/drawing/2014/main" id="{7017DA5B-35C0-4946-9678-9778E67F0F50}"/>
                      </a:ext>
                    </a:extLst>
                  </p:cNvPr>
                  <p:cNvPicPr/>
                  <p:nvPr/>
                </p:nvPicPr>
                <p:blipFill>
                  <a:blip r:embed="rId56"/>
                  <a:stretch>
                    <a:fillRect/>
                  </a:stretch>
                </p:blipFill>
                <p:spPr>
                  <a:xfrm>
                    <a:off x="782681" y="6208503"/>
                    <a:ext cx="62259" cy="84953"/>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08" name="Ink 107">
                    <a:extLst>
                      <a:ext uri="{FF2B5EF4-FFF2-40B4-BE49-F238E27FC236}">
                        <a16:creationId xmlns:a16="http://schemas.microsoft.com/office/drawing/2014/main" id="{77902732-5120-4064-BA38-72A5F969935D}"/>
                      </a:ext>
                    </a:extLst>
                  </p14:cNvPr>
                  <p14:cNvContentPartPr/>
                  <p14:nvPr/>
                </p14:nvContentPartPr>
                <p14:xfrm>
                  <a:off x="793830" y="6239819"/>
                  <a:ext cx="41400" cy="10440"/>
                </p14:xfrm>
              </p:contentPart>
            </mc:Choice>
            <mc:Fallback xmlns="">
              <p:pic>
                <p:nvPicPr>
                  <p:cNvPr id="108" name="Ink 107">
                    <a:extLst>
                      <a:ext uri="{FF2B5EF4-FFF2-40B4-BE49-F238E27FC236}">
                        <a16:creationId xmlns:a16="http://schemas.microsoft.com/office/drawing/2014/main" id="{77902732-5120-4064-BA38-72A5F969935D}"/>
                      </a:ext>
                    </a:extLst>
                  </p:cNvPr>
                  <p:cNvPicPr/>
                  <p:nvPr/>
                </p:nvPicPr>
                <p:blipFill>
                  <a:blip r:embed="rId58"/>
                  <a:stretch>
                    <a:fillRect/>
                  </a:stretch>
                </p:blipFill>
                <p:spPr>
                  <a:xfrm>
                    <a:off x="789099" y="6235179"/>
                    <a:ext cx="50863" cy="197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9" name="Ink 108">
                    <a:extLst>
                      <a:ext uri="{FF2B5EF4-FFF2-40B4-BE49-F238E27FC236}">
                        <a16:creationId xmlns:a16="http://schemas.microsoft.com/office/drawing/2014/main" id="{DD6AB184-58D9-4CCA-B7EA-C8466BD93E3A}"/>
                      </a:ext>
                    </a:extLst>
                  </p14:cNvPr>
                  <p14:cNvContentPartPr/>
                  <p14:nvPr/>
                </p14:nvContentPartPr>
                <p14:xfrm>
                  <a:off x="821190" y="6213539"/>
                  <a:ext cx="106560" cy="83160"/>
                </p14:xfrm>
              </p:contentPart>
            </mc:Choice>
            <mc:Fallback xmlns="">
              <p:pic>
                <p:nvPicPr>
                  <p:cNvPr id="109" name="Ink 108">
                    <a:extLst>
                      <a:ext uri="{FF2B5EF4-FFF2-40B4-BE49-F238E27FC236}">
                        <a16:creationId xmlns:a16="http://schemas.microsoft.com/office/drawing/2014/main" id="{DD6AB184-58D9-4CCA-B7EA-C8466BD93E3A}"/>
                      </a:ext>
                    </a:extLst>
                  </p:cNvPr>
                  <p:cNvPicPr/>
                  <p:nvPr/>
                </p:nvPicPr>
                <p:blipFill>
                  <a:blip r:embed="rId60"/>
                  <a:stretch>
                    <a:fillRect/>
                  </a:stretch>
                </p:blipFill>
                <p:spPr>
                  <a:xfrm>
                    <a:off x="816489" y="6208854"/>
                    <a:ext cx="115962" cy="9253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10" name="Ink 109">
                    <a:extLst>
                      <a:ext uri="{FF2B5EF4-FFF2-40B4-BE49-F238E27FC236}">
                        <a16:creationId xmlns:a16="http://schemas.microsoft.com/office/drawing/2014/main" id="{6AA8634F-6739-4E84-952B-B70CA88EEF57}"/>
                      </a:ext>
                    </a:extLst>
                  </p14:cNvPr>
                  <p14:cNvContentPartPr/>
                  <p14:nvPr/>
                </p14:nvContentPartPr>
                <p14:xfrm>
                  <a:off x="940710" y="6224699"/>
                  <a:ext cx="52560" cy="54000"/>
                </p14:xfrm>
              </p:contentPart>
            </mc:Choice>
            <mc:Fallback xmlns="">
              <p:pic>
                <p:nvPicPr>
                  <p:cNvPr id="110" name="Ink 109">
                    <a:extLst>
                      <a:ext uri="{FF2B5EF4-FFF2-40B4-BE49-F238E27FC236}">
                        <a16:creationId xmlns:a16="http://schemas.microsoft.com/office/drawing/2014/main" id="{6AA8634F-6739-4E84-952B-B70CA88EEF57}"/>
                      </a:ext>
                    </a:extLst>
                  </p:cNvPr>
                  <p:cNvPicPr/>
                  <p:nvPr/>
                </p:nvPicPr>
                <p:blipFill>
                  <a:blip r:embed="rId62"/>
                  <a:stretch>
                    <a:fillRect/>
                  </a:stretch>
                </p:blipFill>
                <p:spPr>
                  <a:xfrm>
                    <a:off x="936003" y="6219969"/>
                    <a:ext cx="61974" cy="634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11" name="Ink 110">
                    <a:extLst>
                      <a:ext uri="{FF2B5EF4-FFF2-40B4-BE49-F238E27FC236}">
                        <a16:creationId xmlns:a16="http://schemas.microsoft.com/office/drawing/2014/main" id="{D16D608C-DF69-4866-9CFA-7B85F14ACD2B}"/>
                      </a:ext>
                    </a:extLst>
                  </p14:cNvPr>
                  <p14:cNvContentPartPr/>
                  <p14:nvPr/>
                </p14:nvContentPartPr>
                <p14:xfrm>
                  <a:off x="1015230" y="6220019"/>
                  <a:ext cx="11520" cy="78840"/>
                </p14:xfrm>
              </p:contentPart>
            </mc:Choice>
            <mc:Fallback xmlns="">
              <p:pic>
                <p:nvPicPr>
                  <p:cNvPr id="111" name="Ink 110">
                    <a:extLst>
                      <a:ext uri="{FF2B5EF4-FFF2-40B4-BE49-F238E27FC236}">
                        <a16:creationId xmlns:a16="http://schemas.microsoft.com/office/drawing/2014/main" id="{D16D608C-DF69-4866-9CFA-7B85F14ACD2B}"/>
                      </a:ext>
                    </a:extLst>
                  </p:cNvPr>
                  <p:cNvPicPr/>
                  <p:nvPr/>
                </p:nvPicPr>
                <p:blipFill>
                  <a:blip r:embed="rId64"/>
                  <a:stretch>
                    <a:fillRect/>
                  </a:stretch>
                </p:blipFill>
                <p:spPr>
                  <a:xfrm>
                    <a:off x="1010463" y="6215312"/>
                    <a:ext cx="21054" cy="88254"/>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12" name="Ink 111">
                    <a:extLst>
                      <a:ext uri="{FF2B5EF4-FFF2-40B4-BE49-F238E27FC236}">
                        <a16:creationId xmlns:a16="http://schemas.microsoft.com/office/drawing/2014/main" id="{F019EE4C-9188-448B-A791-25321E83C5AD}"/>
                      </a:ext>
                    </a:extLst>
                  </p14:cNvPr>
                  <p14:cNvContentPartPr/>
                  <p14:nvPr/>
                </p14:nvContentPartPr>
                <p14:xfrm>
                  <a:off x="1040790" y="6215339"/>
                  <a:ext cx="52200" cy="89280"/>
                </p14:xfrm>
              </p:contentPart>
            </mc:Choice>
            <mc:Fallback xmlns="">
              <p:pic>
                <p:nvPicPr>
                  <p:cNvPr id="112" name="Ink 111">
                    <a:extLst>
                      <a:ext uri="{FF2B5EF4-FFF2-40B4-BE49-F238E27FC236}">
                        <a16:creationId xmlns:a16="http://schemas.microsoft.com/office/drawing/2014/main" id="{F019EE4C-9188-448B-A791-25321E83C5AD}"/>
                      </a:ext>
                    </a:extLst>
                  </p:cNvPr>
                  <p:cNvPicPr/>
                  <p:nvPr/>
                </p:nvPicPr>
                <p:blipFill>
                  <a:blip r:embed="rId66"/>
                  <a:stretch>
                    <a:fillRect/>
                  </a:stretch>
                </p:blipFill>
                <p:spPr>
                  <a:xfrm>
                    <a:off x="1036080" y="6210640"/>
                    <a:ext cx="61620" cy="98678"/>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13" name="Ink 112">
                    <a:extLst>
                      <a:ext uri="{FF2B5EF4-FFF2-40B4-BE49-F238E27FC236}">
                        <a16:creationId xmlns:a16="http://schemas.microsoft.com/office/drawing/2014/main" id="{0BCBDC63-52E2-4CF3-B255-7FF4A00CBB89}"/>
                      </a:ext>
                    </a:extLst>
                  </p14:cNvPr>
                  <p14:cNvContentPartPr/>
                  <p14:nvPr/>
                </p14:nvContentPartPr>
                <p14:xfrm>
                  <a:off x="1072830" y="6234779"/>
                  <a:ext cx="115560" cy="56160"/>
                </p14:xfrm>
              </p:contentPart>
            </mc:Choice>
            <mc:Fallback xmlns="">
              <p:pic>
                <p:nvPicPr>
                  <p:cNvPr id="113" name="Ink 112">
                    <a:extLst>
                      <a:ext uri="{FF2B5EF4-FFF2-40B4-BE49-F238E27FC236}">
                        <a16:creationId xmlns:a16="http://schemas.microsoft.com/office/drawing/2014/main" id="{0BCBDC63-52E2-4CF3-B255-7FF4A00CBB89}"/>
                      </a:ext>
                    </a:extLst>
                  </p:cNvPr>
                  <p:cNvPicPr/>
                  <p:nvPr/>
                </p:nvPicPr>
                <p:blipFill>
                  <a:blip r:embed="rId68"/>
                  <a:stretch>
                    <a:fillRect/>
                  </a:stretch>
                </p:blipFill>
                <p:spPr>
                  <a:xfrm>
                    <a:off x="1068129" y="6230066"/>
                    <a:ext cx="124961" cy="65585"/>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14" name="Ink 113">
                    <a:extLst>
                      <a:ext uri="{FF2B5EF4-FFF2-40B4-BE49-F238E27FC236}">
                        <a16:creationId xmlns:a16="http://schemas.microsoft.com/office/drawing/2014/main" id="{D84EE7D8-C48C-4366-8BE2-791084532AAD}"/>
                      </a:ext>
                    </a:extLst>
                  </p14:cNvPr>
                  <p14:cNvContentPartPr/>
                  <p14:nvPr/>
                </p14:nvContentPartPr>
                <p14:xfrm>
                  <a:off x="1302510" y="6230819"/>
                  <a:ext cx="54000" cy="100800"/>
                </p14:xfrm>
              </p:contentPart>
            </mc:Choice>
            <mc:Fallback xmlns="">
              <p:pic>
                <p:nvPicPr>
                  <p:cNvPr id="114" name="Ink 113">
                    <a:extLst>
                      <a:ext uri="{FF2B5EF4-FFF2-40B4-BE49-F238E27FC236}">
                        <a16:creationId xmlns:a16="http://schemas.microsoft.com/office/drawing/2014/main" id="{D84EE7D8-C48C-4366-8BE2-791084532AAD}"/>
                      </a:ext>
                    </a:extLst>
                  </p:cNvPr>
                  <p:cNvPicPr/>
                  <p:nvPr/>
                </p:nvPicPr>
                <p:blipFill>
                  <a:blip r:embed="rId70"/>
                  <a:stretch>
                    <a:fillRect/>
                  </a:stretch>
                </p:blipFill>
                <p:spPr>
                  <a:xfrm>
                    <a:off x="1297814" y="6226131"/>
                    <a:ext cx="63391" cy="110177"/>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15" name="Ink 114">
                    <a:extLst>
                      <a:ext uri="{FF2B5EF4-FFF2-40B4-BE49-F238E27FC236}">
                        <a16:creationId xmlns:a16="http://schemas.microsoft.com/office/drawing/2014/main" id="{812396BA-FBAA-4964-A1D5-599E29F73B8D}"/>
                      </a:ext>
                    </a:extLst>
                  </p14:cNvPr>
                  <p14:cNvContentPartPr/>
                  <p14:nvPr/>
                </p14:nvContentPartPr>
                <p14:xfrm>
                  <a:off x="1324830" y="6217859"/>
                  <a:ext cx="189360" cy="95760"/>
                </p14:xfrm>
              </p:contentPart>
            </mc:Choice>
            <mc:Fallback xmlns="">
              <p:pic>
                <p:nvPicPr>
                  <p:cNvPr id="115" name="Ink 114">
                    <a:extLst>
                      <a:ext uri="{FF2B5EF4-FFF2-40B4-BE49-F238E27FC236}">
                        <a16:creationId xmlns:a16="http://schemas.microsoft.com/office/drawing/2014/main" id="{812396BA-FBAA-4964-A1D5-599E29F73B8D}"/>
                      </a:ext>
                    </a:extLst>
                  </p:cNvPr>
                  <p:cNvPicPr/>
                  <p:nvPr/>
                </p:nvPicPr>
                <p:blipFill>
                  <a:blip r:embed="rId72"/>
                  <a:stretch>
                    <a:fillRect/>
                  </a:stretch>
                </p:blipFill>
                <p:spPr>
                  <a:xfrm>
                    <a:off x="1320135" y="6213169"/>
                    <a:ext cx="198750" cy="105141"/>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16" name="Ink 115">
                    <a:extLst>
                      <a:ext uri="{FF2B5EF4-FFF2-40B4-BE49-F238E27FC236}">
                        <a16:creationId xmlns:a16="http://schemas.microsoft.com/office/drawing/2014/main" id="{4A51CF73-3353-45E4-BE82-4043320C1794}"/>
                      </a:ext>
                    </a:extLst>
                  </p14:cNvPr>
                  <p14:cNvContentPartPr/>
                  <p14:nvPr/>
                </p14:nvContentPartPr>
                <p14:xfrm>
                  <a:off x="1520670" y="6227219"/>
                  <a:ext cx="180000" cy="88920"/>
                </p14:xfrm>
              </p:contentPart>
            </mc:Choice>
            <mc:Fallback xmlns="">
              <p:pic>
                <p:nvPicPr>
                  <p:cNvPr id="116" name="Ink 115">
                    <a:extLst>
                      <a:ext uri="{FF2B5EF4-FFF2-40B4-BE49-F238E27FC236}">
                        <a16:creationId xmlns:a16="http://schemas.microsoft.com/office/drawing/2014/main" id="{4A51CF73-3353-45E4-BE82-4043320C1794}"/>
                      </a:ext>
                    </a:extLst>
                  </p:cNvPr>
                  <p:cNvPicPr/>
                  <p:nvPr/>
                </p:nvPicPr>
                <p:blipFill>
                  <a:blip r:embed="rId74"/>
                  <a:stretch>
                    <a:fillRect/>
                  </a:stretch>
                </p:blipFill>
                <p:spPr>
                  <a:xfrm>
                    <a:off x="1515964" y="6222518"/>
                    <a:ext cx="189412" cy="98321"/>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7" name="Ink 116">
                    <a:extLst>
                      <a:ext uri="{FF2B5EF4-FFF2-40B4-BE49-F238E27FC236}">
                        <a16:creationId xmlns:a16="http://schemas.microsoft.com/office/drawing/2014/main" id="{99B45626-9379-4F1B-A3C0-FBE5CB892D06}"/>
                      </a:ext>
                    </a:extLst>
                  </p14:cNvPr>
                  <p14:cNvContentPartPr/>
                  <p14:nvPr/>
                </p14:nvContentPartPr>
                <p14:xfrm>
                  <a:off x="1704630" y="6232619"/>
                  <a:ext cx="124920" cy="100440"/>
                </p14:xfrm>
              </p:contentPart>
            </mc:Choice>
            <mc:Fallback xmlns="">
              <p:pic>
                <p:nvPicPr>
                  <p:cNvPr id="117" name="Ink 116">
                    <a:extLst>
                      <a:ext uri="{FF2B5EF4-FFF2-40B4-BE49-F238E27FC236}">
                        <a16:creationId xmlns:a16="http://schemas.microsoft.com/office/drawing/2014/main" id="{99B45626-9379-4F1B-A3C0-FBE5CB892D06}"/>
                      </a:ext>
                    </a:extLst>
                  </p:cNvPr>
                  <p:cNvPicPr/>
                  <p:nvPr/>
                </p:nvPicPr>
                <p:blipFill>
                  <a:blip r:embed="rId76"/>
                  <a:stretch>
                    <a:fillRect/>
                  </a:stretch>
                </p:blipFill>
                <p:spPr>
                  <a:xfrm>
                    <a:off x="1699931" y="6227911"/>
                    <a:ext cx="134318" cy="109856"/>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8" name="Ink 117">
                    <a:extLst>
                      <a:ext uri="{FF2B5EF4-FFF2-40B4-BE49-F238E27FC236}">
                        <a16:creationId xmlns:a16="http://schemas.microsoft.com/office/drawing/2014/main" id="{853C1C50-C14A-421E-BDB2-07A31C00A95A}"/>
                      </a:ext>
                    </a:extLst>
                  </p14:cNvPr>
                  <p14:cNvContentPartPr/>
                  <p14:nvPr/>
                </p14:nvContentPartPr>
                <p14:xfrm>
                  <a:off x="1785270" y="6289139"/>
                  <a:ext cx="36000" cy="17640"/>
                </p14:xfrm>
              </p:contentPart>
            </mc:Choice>
            <mc:Fallback xmlns="">
              <p:pic>
                <p:nvPicPr>
                  <p:cNvPr id="118" name="Ink 117">
                    <a:extLst>
                      <a:ext uri="{FF2B5EF4-FFF2-40B4-BE49-F238E27FC236}">
                        <a16:creationId xmlns:a16="http://schemas.microsoft.com/office/drawing/2014/main" id="{853C1C50-C14A-421E-BDB2-07A31C00A95A}"/>
                      </a:ext>
                    </a:extLst>
                  </p:cNvPr>
                  <p:cNvPicPr/>
                  <p:nvPr/>
                </p:nvPicPr>
                <p:blipFill>
                  <a:blip r:embed="rId78"/>
                  <a:stretch>
                    <a:fillRect/>
                  </a:stretch>
                </p:blipFill>
                <p:spPr>
                  <a:xfrm>
                    <a:off x="1780523" y="6284435"/>
                    <a:ext cx="45495" cy="27048"/>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9" name="Ink 118">
                    <a:extLst>
                      <a:ext uri="{FF2B5EF4-FFF2-40B4-BE49-F238E27FC236}">
                        <a16:creationId xmlns:a16="http://schemas.microsoft.com/office/drawing/2014/main" id="{839A6E49-92B9-476C-83CC-D58313417DDE}"/>
                      </a:ext>
                    </a:extLst>
                  </p14:cNvPr>
                  <p14:cNvContentPartPr/>
                  <p14:nvPr/>
                </p14:nvContentPartPr>
                <p14:xfrm>
                  <a:off x="1797510" y="6249539"/>
                  <a:ext cx="123480" cy="74160"/>
                </p14:xfrm>
              </p:contentPart>
            </mc:Choice>
            <mc:Fallback xmlns="">
              <p:pic>
                <p:nvPicPr>
                  <p:cNvPr id="119" name="Ink 118">
                    <a:extLst>
                      <a:ext uri="{FF2B5EF4-FFF2-40B4-BE49-F238E27FC236}">
                        <a16:creationId xmlns:a16="http://schemas.microsoft.com/office/drawing/2014/main" id="{839A6E49-92B9-476C-83CC-D58313417DDE}"/>
                      </a:ext>
                    </a:extLst>
                  </p:cNvPr>
                  <p:cNvPicPr/>
                  <p:nvPr/>
                </p:nvPicPr>
                <p:blipFill>
                  <a:blip r:embed="rId80"/>
                  <a:stretch>
                    <a:fillRect/>
                  </a:stretch>
                </p:blipFill>
                <p:spPr>
                  <a:xfrm>
                    <a:off x="1792806" y="6244855"/>
                    <a:ext cx="132888" cy="83528"/>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20" name="Ink 119">
                    <a:extLst>
                      <a:ext uri="{FF2B5EF4-FFF2-40B4-BE49-F238E27FC236}">
                        <a16:creationId xmlns:a16="http://schemas.microsoft.com/office/drawing/2014/main" id="{019DD6FC-DBAB-4422-B6E6-4BA19A4C0345}"/>
                      </a:ext>
                    </a:extLst>
                  </p14:cNvPr>
                  <p14:cNvContentPartPr/>
                  <p14:nvPr/>
                </p14:nvContentPartPr>
                <p14:xfrm>
                  <a:off x="1945830" y="6247739"/>
                  <a:ext cx="54360" cy="74880"/>
                </p14:xfrm>
              </p:contentPart>
            </mc:Choice>
            <mc:Fallback xmlns="">
              <p:pic>
                <p:nvPicPr>
                  <p:cNvPr id="120" name="Ink 119">
                    <a:extLst>
                      <a:ext uri="{FF2B5EF4-FFF2-40B4-BE49-F238E27FC236}">
                        <a16:creationId xmlns:a16="http://schemas.microsoft.com/office/drawing/2014/main" id="{019DD6FC-DBAB-4422-B6E6-4BA19A4C0345}"/>
                      </a:ext>
                    </a:extLst>
                  </p:cNvPr>
                  <p:cNvPicPr/>
                  <p:nvPr/>
                </p:nvPicPr>
                <p:blipFill>
                  <a:blip r:embed="rId82"/>
                  <a:stretch>
                    <a:fillRect/>
                  </a:stretch>
                </p:blipFill>
                <p:spPr>
                  <a:xfrm>
                    <a:off x="1941137" y="6243034"/>
                    <a:ext cx="63746" cy="84289"/>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21" name="Ink 120">
                    <a:extLst>
                      <a:ext uri="{FF2B5EF4-FFF2-40B4-BE49-F238E27FC236}">
                        <a16:creationId xmlns:a16="http://schemas.microsoft.com/office/drawing/2014/main" id="{247B47DC-C3BD-48F2-B906-4CE8053A8421}"/>
                      </a:ext>
                    </a:extLst>
                  </p14:cNvPr>
                  <p14:cNvContentPartPr/>
                  <p14:nvPr/>
                </p14:nvContentPartPr>
                <p14:xfrm>
                  <a:off x="1973190" y="6239099"/>
                  <a:ext cx="255600" cy="99720"/>
                </p14:xfrm>
              </p:contentPart>
            </mc:Choice>
            <mc:Fallback xmlns="">
              <p:pic>
                <p:nvPicPr>
                  <p:cNvPr id="121" name="Ink 120">
                    <a:extLst>
                      <a:ext uri="{FF2B5EF4-FFF2-40B4-BE49-F238E27FC236}">
                        <a16:creationId xmlns:a16="http://schemas.microsoft.com/office/drawing/2014/main" id="{247B47DC-C3BD-48F2-B906-4CE8053A8421}"/>
                      </a:ext>
                    </a:extLst>
                  </p:cNvPr>
                  <p:cNvPicPr/>
                  <p:nvPr/>
                </p:nvPicPr>
                <p:blipFill>
                  <a:blip r:embed="rId84"/>
                  <a:stretch>
                    <a:fillRect/>
                  </a:stretch>
                </p:blipFill>
                <p:spPr>
                  <a:xfrm>
                    <a:off x="1968493" y="6234406"/>
                    <a:ext cx="264994" cy="10910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46" name="Ink 45">
                  <a:extLst>
                    <a:ext uri="{FF2B5EF4-FFF2-40B4-BE49-F238E27FC236}">
                      <a16:creationId xmlns:a16="http://schemas.microsoft.com/office/drawing/2014/main" id="{2B9C3BE1-EEBE-46C3-A99D-EC7176D2EF33}"/>
                    </a:ext>
                  </a:extLst>
                </p14:cNvPr>
                <p14:cNvContentPartPr/>
                <p14:nvPr/>
              </p14:nvContentPartPr>
              <p14:xfrm>
                <a:off x="6340667" y="5414434"/>
                <a:ext cx="1172129" cy="35088"/>
              </p14:xfrm>
            </p:contentPart>
          </mc:Choice>
          <mc:Fallback xmlns="">
            <p:pic>
              <p:nvPicPr>
                <p:cNvPr id="46" name="Ink 45">
                  <a:extLst>
                    <a:ext uri="{FF2B5EF4-FFF2-40B4-BE49-F238E27FC236}">
                      <a16:creationId xmlns:a16="http://schemas.microsoft.com/office/drawing/2014/main" id="{2B9C3BE1-EEBE-46C3-A99D-EC7176D2EF33}"/>
                    </a:ext>
                  </a:extLst>
                </p:cNvPr>
                <p:cNvPicPr/>
                <p:nvPr/>
              </p:nvPicPr>
              <p:blipFill>
                <a:blip r:embed="rId86"/>
                <a:stretch>
                  <a:fillRect/>
                </a:stretch>
              </p:blipFill>
              <p:spPr>
                <a:xfrm>
                  <a:off x="6331667" y="5405483"/>
                  <a:ext cx="1189769" cy="52632"/>
                </a:xfrm>
                <a:prstGeom prst="rect">
                  <a:avLst/>
                </a:prstGeom>
              </p:spPr>
            </p:pic>
          </mc:Fallback>
        </mc:AlternateContent>
        <p:grpSp>
          <p:nvGrpSpPr>
            <p:cNvPr id="159" name="Group 158">
              <a:extLst>
                <a:ext uri="{FF2B5EF4-FFF2-40B4-BE49-F238E27FC236}">
                  <a16:creationId xmlns:a16="http://schemas.microsoft.com/office/drawing/2014/main" id="{750006AF-5D77-4510-8261-C2667851A8AD}"/>
                </a:ext>
              </a:extLst>
            </p:cNvPr>
            <p:cNvGrpSpPr/>
            <p:nvPr/>
          </p:nvGrpSpPr>
          <p:grpSpPr>
            <a:xfrm>
              <a:off x="5161141" y="3972971"/>
              <a:ext cx="3443895" cy="1909911"/>
              <a:chOff x="4775063" y="4227129"/>
              <a:chExt cx="3745440" cy="2077141"/>
            </a:xfrm>
          </p:grpSpPr>
          <mc:AlternateContent xmlns:mc="http://schemas.openxmlformats.org/markup-compatibility/2006" xmlns:p14="http://schemas.microsoft.com/office/powerpoint/2010/main">
            <mc:Choice Requires="p14">
              <p:contentPart p14:bwMode="auto" r:id="rId87">
                <p14:nvContentPartPr>
                  <p14:cNvPr id="37" name="Ink 36">
                    <a:extLst>
                      <a:ext uri="{FF2B5EF4-FFF2-40B4-BE49-F238E27FC236}">
                        <a16:creationId xmlns:a16="http://schemas.microsoft.com/office/drawing/2014/main" id="{E4C16404-F55D-4479-BEC0-9D4AA056D975}"/>
                      </a:ext>
                    </a:extLst>
                  </p14:cNvPr>
                  <p14:cNvContentPartPr/>
                  <p14:nvPr/>
                </p14:nvContentPartPr>
                <p14:xfrm>
                  <a:off x="6024983" y="4780123"/>
                  <a:ext cx="43200" cy="1284120"/>
                </p14:xfrm>
              </p:contentPart>
            </mc:Choice>
            <mc:Fallback xmlns="">
              <p:pic>
                <p:nvPicPr>
                  <p:cNvPr id="37" name="Ink 36">
                    <a:extLst>
                      <a:ext uri="{FF2B5EF4-FFF2-40B4-BE49-F238E27FC236}">
                        <a16:creationId xmlns:a16="http://schemas.microsoft.com/office/drawing/2014/main" id="{E4C16404-F55D-4479-BEC0-9D4AA056D975}"/>
                      </a:ext>
                    </a:extLst>
                  </p:cNvPr>
                  <p:cNvPicPr/>
                  <p:nvPr/>
                </p:nvPicPr>
                <p:blipFill>
                  <a:blip r:embed="rId88"/>
                  <a:stretch>
                    <a:fillRect/>
                  </a:stretch>
                </p:blipFill>
                <p:spPr>
                  <a:xfrm>
                    <a:off x="6015165" y="4770335"/>
                    <a:ext cx="62444" cy="1303304"/>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8" name="Ink 37">
                    <a:extLst>
                      <a:ext uri="{FF2B5EF4-FFF2-40B4-BE49-F238E27FC236}">
                        <a16:creationId xmlns:a16="http://schemas.microsoft.com/office/drawing/2014/main" id="{A0AEF68C-9BAE-4A87-A474-31B54EC98EB7}"/>
                      </a:ext>
                    </a:extLst>
                  </p14:cNvPr>
                  <p14:cNvContentPartPr/>
                  <p14:nvPr/>
                </p14:nvContentPartPr>
                <p14:xfrm>
                  <a:off x="5975663" y="4856083"/>
                  <a:ext cx="2513880" cy="29880"/>
                </p14:xfrm>
              </p:contentPart>
            </mc:Choice>
            <mc:Fallback xmlns="">
              <p:pic>
                <p:nvPicPr>
                  <p:cNvPr id="38" name="Ink 37">
                    <a:extLst>
                      <a:ext uri="{FF2B5EF4-FFF2-40B4-BE49-F238E27FC236}">
                        <a16:creationId xmlns:a16="http://schemas.microsoft.com/office/drawing/2014/main" id="{A0AEF68C-9BAE-4A87-A474-31B54EC98EB7}"/>
                      </a:ext>
                    </a:extLst>
                  </p:cNvPr>
                  <p:cNvPicPr/>
                  <p:nvPr/>
                </p:nvPicPr>
                <p:blipFill>
                  <a:blip r:embed="rId90"/>
                  <a:stretch>
                    <a:fillRect/>
                  </a:stretch>
                </p:blipFill>
                <p:spPr>
                  <a:xfrm>
                    <a:off x="5965875" y="4846254"/>
                    <a:ext cx="2533064" cy="49145"/>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39" name="Ink 38">
                    <a:extLst>
                      <a:ext uri="{FF2B5EF4-FFF2-40B4-BE49-F238E27FC236}">
                        <a16:creationId xmlns:a16="http://schemas.microsoft.com/office/drawing/2014/main" id="{B45DA3C4-C9F0-4413-8E98-FEEAA1354D04}"/>
                      </a:ext>
                    </a:extLst>
                  </p14:cNvPr>
                  <p14:cNvContentPartPr/>
                  <p14:nvPr/>
                </p14:nvContentPartPr>
                <p14:xfrm>
                  <a:off x="8434463" y="4821163"/>
                  <a:ext cx="55800" cy="1301040"/>
                </p14:xfrm>
              </p:contentPart>
            </mc:Choice>
            <mc:Fallback xmlns="">
              <p:pic>
                <p:nvPicPr>
                  <p:cNvPr id="39" name="Ink 38">
                    <a:extLst>
                      <a:ext uri="{FF2B5EF4-FFF2-40B4-BE49-F238E27FC236}">
                        <a16:creationId xmlns:a16="http://schemas.microsoft.com/office/drawing/2014/main" id="{B45DA3C4-C9F0-4413-8E98-FEEAA1354D04}"/>
                      </a:ext>
                    </a:extLst>
                  </p:cNvPr>
                  <p:cNvPicPr/>
                  <p:nvPr/>
                </p:nvPicPr>
                <p:blipFill>
                  <a:blip r:embed="rId92"/>
                  <a:stretch>
                    <a:fillRect/>
                  </a:stretch>
                </p:blipFill>
                <p:spPr>
                  <a:xfrm>
                    <a:off x="8424708" y="4811372"/>
                    <a:ext cx="74920" cy="1320231"/>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0" name="Ink 39">
                    <a:extLst>
                      <a:ext uri="{FF2B5EF4-FFF2-40B4-BE49-F238E27FC236}">
                        <a16:creationId xmlns:a16="http://schemas.microsoft.com/office/drawing/2014/main" id="{3709C75C-FBF5-41A2-B8F7-EDB9366C6691}"/>
                      </a:ext>
                    </a:extLst>
                  </p14:cNvPr>
                  <p14:cNvContentPartPr/>
                  <p14:nvPr/>
                </p14:nvContentPartPr>
                <p14:xfrm>
                  <a:off x="5948663" y="6061363"/>
                  <a:ext cx="2571840" cy="90720"/>
                </p14:xfrm>
              </p:contentPart>
            </mc:Choice>
            <mc:Fallback xmlns="">
              <p:pic>
                <p:nvPicPr>
                  <p:cNvPr id="40" name="Ink 39">
                    <a:extLst>
                      <a:ext uri="{FF2B5EF4-FFF2-40B4-BE49-F238E27FC236}">
                        <a16:creationId xmlns:a16="http://schemas.microsoft.com/office/drawing/2014/main" id="{3709C75C-FBF5-41A2-B8F7-EDB9366C6691}"/>
                      </a:ext>
                    </a:extLst>
                  </p:cNvPr>
                  <p:cNvPicPr/>
                  <p:nvPr/>
                </p:nvPicPr>
                <p:blipFill>
                  <a:blip r:embed="rId94"/>
                  <a:stretch>
                    <a:fillRect/>
                  </a:stretch>
                </p:blipFill>
                <p:spPr>
                  <a:xfrm>
                    <a:off x="5938874" y="6051587"/>
                    <a:ext cx="2591027" cy="109881"/>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1" name="Ink 40">
                    <a:extLst>
                      <a:ext uri="{FF2B5EF4-FFF2-40B4-BE49-F238E27FC236}">
                        <a16:creationId xmlns:a16="http://schemas.microsoft.com/office/drawing/2014/main" id="{BA2DC773-685A-4F90-B02C-FEBEAF7E1F9B}"/>
                      </a:ext>
                    </a:extLst>
                  </p14:cNvPr>
                  <p14:cNvContentPartPr/>
                  <p14:nvPr/>
                </p14:nvContentPartPr>
                <p14:xfrm>
                  <a:off x="4777583" y="4351003"/>
                  <a:ext cx="67680" cy="1274760"/>
                </p14:xfrm>
              </p:contentPart>
            </mc:Choice>
            <mc:Fallback xmlns="">
              <p:pic>
                <p:nvPicPr>
                  <p:cNvPr id="41" name="Ink 40">
                    <a:extLst>
                      <a:ext uri="{FF2B5EF4-FFF2-40B4-BE49-F238E27FC236}">
                        <a16:creationId xmlns:a16="http://schemas.microsoft.com/office/drawing/2014/main" id="{BA2DC773-685A-4F90-B02C-FEBEAF7E1F9B}"/>
                      </a:ext>
                    </a:extLst>
                  </p:cNvPr>
                  <p:cNvPicPr/>
                  <p:nvPr/>
                </p:nvPicPr>
                <p:blipFill>
                  <a:blip r:embed="rId96"/>
                  <a:stretch>
                    <a:fillRect/>
                  </a:stretch>
                </p:blipFill>
                <p:spPr>
                  <a:xfrm>
                    <a:off x="4767803" y="4341212"/>
                    <a:ext cx="86849" cy="129395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2" name="Ink 41">
                    <a:extLst>
                      <a:ext uri="{FF2B5EF4-FFF2-40B4-BE49-F238E27FC236}">
                        <a16:creationId xmlns:a16="http://schemas.microsoft.com/office/drawing/2014/main" id="{3BDFE9BE-CA15-4DFC-8EDB-7DDFBCCEC838}"/>
                      </a:ext>
                    </a:extLst>
                  </p14:cNvPr>
                  <p14:cNvContentPartPr/>
                  <p14:nvPr/>
                </p14:nvContentPartPr>
                <p14:xfrm>
                  <a:off x="4775063" y="5675443"/>
                  <a:ext cx="1106640" cy="165600"/>
                </p14:xfrm>
              </p:contentPart>
            </mc:Choice>
            <mc:Fallback xmlns="">
              <p:pic>
                <p:nvPicPr>
                  <p:cNvPr id="42" name="Ink 41">
                    <a:extLst>
                      <a:ext uri="{FF2B5EF4-FFF2-40B4-BE49-F238E27FC236}">
                        <a16:creationId xmlns:a16="http://schemas.microsoft.com/office/drawing/2014/main" id="{3BDFE9BE-CA15-4DFC-8EDB-7DDFBCCEC838}"/>
                      </a:ext>
                    </a:extLst>
                  </p:cNvPr>
                  <p:cNvPicPr/>
                  <p:nvPr/>
                </p:nvPicPr>
                <p:blipFill>
                  <a:blip r:embed="rId98"/>
                  <a:stretch>
                    <a:fillRect/>
                  </a:stretch>
                </p:blipFill>
                <p:spPr>
                  <a:xfrm>
                    <a:off x="4765273" y="5665656"/>
                    <a:ext cx="1125828" cy="184783"/>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3" name="Ink 42">
                    <a:extLst>
                      <a:ext uri="{FF2B5EF4-FFF2-40B4-BE49-F238E27FC236}">
                        <a16:creationId xmlns:a16="http://schemas.microsoft.com/office/drawing/2014/main" id="{35FCF13A-DAFE-43C9-8FEC-B43225E0F82C}"/>
                      </a:ext>
                    </a:extLst>
                  </p14:cNvPr>
                  <p14:cNvContentPartPr/>
                  <p14:nvPr/>
                </p14:nvContentPartPr>
                <p14:xfrm>
                  <a:off x="4779383" y="4357483"/>
                  <a:ext cx="2733120" cy="62280"/>
                </p14:xfrm>
              </p:contentPart>
            </mc:Choice>
            <mc:Fallback xmlns="">
              <p:pic>
                <p:nvPicPr>
                  <p:cNvPr id="43" name="Ink 42">
                    <a:extLst>
                      <a:ext uri="{FF2B5EF4-FFF2-40B4-BE49-F238E27FC236}">
                        <a16:creationId xmlns:a16="http://schemas.microsoft.com/office/drawing/2014/main" id="{35FCF13A-DAFE-43C9-8FEC-B43225E0F82C}"/>
                      </a:ext>
                    </a:extLst>
                  </p:cNvPr>
                  <p:cNvPicPr/>
                  <p:nvPr/>
                </p:nvPicPr>
                <p:blipFill>
                  <a:blip r:embed="rId100"/>
                  <a:stretch>
                    <a:fillRect/>
                  </a:stretch>
                </p:blipFill>
                <p:spPr>
                  <a:xfrm>
                    <a:off x="4769595" y="4347691"/>
                    <a:ext cx="2752304" cy="81473"/>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4" name="Ink 43">
                    <a:extLst>
                      <a:ext uri="{FF2B5EF4-FFF2-40B4-BE49-F238E27FC236}">
                        <a16:creationId xmlns:a16="http://schemas.microsoft.com/office/drawing/2014/main" id="{94DB3A97-3DB9-4B31-B55D-DE317E7CB606}"/>
                      </a:ext>
                    </a:extLst>
                  </p14:cNvPr>
                  <p14:cNvContentPartPr/>
                  <p14:nvPr/>
                </p14:nvContentPartPr>
                <p14:xfrm>
                  <a:off x="7476503" y="4264243"/>
                  <a:ext cx="36720" cy="482400"/>
                </p14:xfrm>
              </p:contentPart>
            </mc:Choice>
            <mc:Fallback xmlns="">
              <p:pic>
                <p:nvPicPr>
                  <p:cNvPr id="44" name="Ink 43">
                    <a:extLst>
                      <a:ext uri="{FF2B5EF4-FFF2-40B4-BE49-F238E27FC236}">
                        <a16:creationId xmlns:a16="http://schemas.microsoft.com/office/drawing/2014/main" id="{94DB3A97-3DB9-4B31-B55D-DE317E7CB606}"/>
                      </a:ext>
                    </a:extLst>
                  </p:cNvPr>
                  <p:cNvPicPr/>
                  <p:nvPr/>
                </p:nvPicPr>
                <p:blipFill>
                  <a:blip r:embed="rId102"/>
                  <a:stretch>
                    <a:fillRect/>
                  </a:stretch>
                </p:blipFill>
                <p:spPr>
                  <a:xfrm>
                    <a:off x="7466632" y="4254454"/>
                    <a:ext cx="56067" cy="501586"/>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23" name="Ink 122">
                    <a:extLst>
                      <a:ext uri="{FF2B5EF4-FFF2-40B4-BE49-F238E27FC236}">
                        <a16:creationId xmlns:a16="http://schemas.microsoft.com/office/drawing/2014/main" id="{33D6FA61-32F8-4FCC-B2A0-082118F82211}"/>
                      </a:ext>
                    </a:extLst>
                  </p14:cNvPr>
                  <p14:cNvContentPartPr/>
                  <p14:nvPr/>
                </p14:nvContentPartPr>
                <p14:xfrm>
                  <a:off x="6421641" y="4227129"/>
                  <a:ext cx="66240" cy="89280"/>
                </p14:xfrm>
              </p:contentPart>
            </mc:Choice>
            <mc:Fallback xmlns="">
              <p:pic>
                <p:nvPicPr>
                  <p:cNvPr id="123" name="Ink 122">
                    <a:extLst>
                      <a:ext uri="{FF2B5EF4-FFF2-40B4-BE49-F238E27FC236}">
                        <a16:creationId xmlns:a16="http://schemas.microsoft.com/office/drawing/2014/main" id="{33D6FA61-32F8-4FCC-B2A0-082118F82211}"/>
                      </a:ext>
                    </a:extLst>
                  </p:cNvPr>
                  <p:cNvPicPr/>
                  <p:nvPr/>
                </p:nvPicPr>
                <p:blipFill>
                  <a:blip r:embed="rId104"/>
                  <a:stretch>
                    <a:fillRect/>
                  </a:stretch>
                </p:blipFill>
                <p:spPr>
                  <a:xfrm>
                    <a:off x="6416965" y="4222430"/>
                    <a:ext cx="75592" cy="98678"/>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24" name="Ink 123">
                    <a:extLst>
                      <a:ext uri="{FF2B5EF4-FFF2-40B4-BE49-F238E27FC236}">
                        <a16:creationId xmlns:a16="http://schemas.microsoft.com/office/drawing/2014/main" id="{F334E257-4B98-414E-8525-82F2434778A5}"/>
                      </a:ext>
                    </a:extLst>
                  </p14:cNvPr>
                  <p14:cNvContentPartPr/>
                  <p14:nvPr/>
                </p14:nvContentPartPr>
                <p14:xfrm>
                  <a:off x="6501921" y="4250169"/>
                  <a:ext cx="5760" cy="61200"/>
                </p14:xfrm>
              </p:contentPart>
            </mc:Choice>
            <mc:Fallback xmlns="">
              <p:pic>
                <p:nvPicPr>
                  <p:cNvPr id="124" name="Ink 123">
                    <a:extLst>
                      <a:ext uri="{FF2B5EF4-FFF2-40B4-BE49-F238E27FC236}">
                        <a16:creationId xmlns:a16="http://schemas.microsoft.com/office/drawing/2014/main" id="{F334E257-4B98-414E-8525-82F2434778A5}"/>
                      </a:ext>
                    </a:extLst>
                  </p:cNvPr>
                  <p:cNvPicPr/>
                  <p:nvPr/>
                </p:nvPicPr>
                <p:blipFill>
                  <a:blip r:embed="rId106"/>
                  <a:stretch>
                    <a:fillRect/>
                  </a:stretch>
                </p:blipFill>
                <p:spPr>
                  <a:xfrm>
                    <a:off x="6497313" y="4245491"/>
                    <a:ext cx="14976" cy="70555"/>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25" name="Ink 124">
                    <a:extLst>
                      <a:ext uri="{FF2B5EF4-FFF2-40B4-BE49-F238E27FC236}">
                        <a16:creationId xmlns:a16="http://schemas.microsoft.com/office/drawing/2014/main" id="{ABDB5B15-C37B-4C1C-B654-6A043F38A88C}"/>
                      </a:ext>
                    </a:extLst>
                  </p14:cNvPr>
                  <p14:cNvContentPartPr/>
                  <p14:nvPr/>
                </p14:nvContentPartPr>
                <p14:xfrm>
                  <a:off x="6531081" y="4246569"/>
                  <a:ext cx="47520" cy="69120"/>
                </p14:xfrm>
              </p:contentPart>
            </mc:Choice>
            <mc:Fallback xmlns="">
              <p:pic>
                <p:nvPicPr>
                  <p:cNvPr id="125" name="Ink 124">
                    <a:extLst>
                      <a:ext uri="{FF2B5EF4-FFF2-40B4-BE49-F238E27FC236}">
                        <a16:creationId xmlns:a16="http://schemas.microsoft.com/office/drawing/2014/main" id="{ABDB5B15-C37B-4C1C-B654-6A043F38A88C}"/>
                      </a:ext>
                    </a:extLst>
                  </p:cNvPr>
                  <p:cNvPicPr/>
                  <p:nvPr/>
                </p:nvPicPr>
                <p:blipFill>
                  <a:blip r:embed="rId108"/>
                  <a:stretch>
                    <a:fillRect/>
                  </a:stretch>
                </p:blipFill>
                <p:spPr>
                  <a:xfrm>
                    <a:off x="6526368" y="4241856"/>
                    <a:ext cx="56945" cy="78545"/>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26" name="Ink 125">
                    <a:extLst>
                      <a:ext uri="{FF2B5EF4-FFF2-40B4-BE49-F238E27FC236}">
                        <a16:creationId xmlns:a16="http://schemas.microsoft.com/office/drawing/2014/main" id="{F911CFBC-07B9-404E-9CE8-7705A2A29D6B}"/>
                      </a:ext>
                    </a:extLst>
                  </p14:cNvPr>
                  <p14:cNvContentPartPr/>
                  <p14:nvPr/>
                </p14:nvContentPartPr>
                <p14:xfrm>
                  <a:off x="6592641" y="4256649"/>
                  <a:ext cx="49680" cy="59040"/>
                </p14:xfrm>
              </p:contentPart>
            </mc:Choice>
            <mc:Fallback xmlns="">
              <p:pic>
                <p:nvPicPr>
                  <p:cNvPr id="126" name="Ink 125">
                    <a:extLst>
                      <a:ext uri="{FF2B5EF4-FFF2-40B4-BE49-F238E27FC236}">
                        <a16:creationId xmlns:a16="http://schemas.microsoft.com/office/drawing/2014/main" id="{F911CFBC-07B9-404E-9CE8-7705A2A29D6B}"/>
                      </a:ext>
                    </a:extLst>
                  </p:cNvPr>
                  <p:cNvPicPr/>
                  <p:nvPr/>
                </p:nvPicPr>
                <p:blipFill>
                  <a:blip r:embed="rId110"/>
                  <a:stretch>
                    <a:fillRect/>
                  </a:stretch>
                </p:blipFill>
                <p:spPr>
                  <a:xfrm>
                    <a:off x="6587947" y="4251957"/>
                    <a:ext cx="59068" cy="68424"/>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27" name="Ink 126">
                    <a:extLst>
                      <a:ext uri="{FF2B5EF4-FFF2-40B4-BE49-F238E27FC236}">
                        <a16:creationId xmlns:a16="http://schemas.microsoft.com/office/drawing/2014/main" id="{177AA5CA-C246-4A52-BA41-8BCB26BAF807}"/>
                      </a:ext>
                    </a:extLst>
                  </p14:cNvPr>
                  <p14:cNvContentPartPr/>
                  <p14:nvPr/>
                </p14:nvContentPartPr>
                <p14:xfrm>
                  <a:off x="6597681" y="4285449"/>
                  <a:ext cx="37800" cy="11160"/>
                </p14:xfrm>
              </p:contentPart>
            </mc:Choice>
            <mc:Fallback xmlns="">
              <p:pic>
                <p:nvPicPr>
                  <p:cNvPr id="127" name="Ink 126">
                    <a:extLst>
                      <a:ext uri="{FF2B5EF4-FFF2-40B4-BE49-F238E27FC236}">
                        <a16:creationId xmlns:a16="http://schemas.microsoft.com/office/drawing/2014/main" id="{177AA5CA-C246-4A52-BA41-8BCB26BAF807}"/>
                      </a:ext>
                    </a:extLst>
                  </p:cNvPr>
                  <p:cNvPicPr/>
                  <p:nvPr/>
                </p:nvPicPr>
                <p:blipFill>
                  <a:blip r:embed="rId112"/>
                  <a:stretch>
                    <a:fillRect/>
                  </a:stretch>
                </p:blipFill>
                <p:spPr>
                  <a:xfrm>
                    <a:off x="6592956" y="4280666"/>
                    <a:ext cx="47250" cy="20726"/>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28" name="Ink 127">
                    <a:extLst>
                      <a:ext uri="{FF2B5EF4-FFF2-40B4-BE49-F238E27FC236}">
                        <a16:creationId xmlns:a16="http://schemas.microsoft.com/office/drawing/2014/main" id="{AABDB12B-A7E4-436E-BD29-3F15B59CA2CF}"/>
                      </a:ext>
                    </a:extLst>
                  </p14:cNvPr>
                  <p14:cNvContentPartPr/>
                  <p14:nvPr/>
                </p14:nvContentPartPr>
                <p14:xfrm>
                  <a:off x="6599841" y="4243689"/>
                  <a:ext cx="102600" cy="61920"/>
                </p14:xfrm>
              </p:contentPart>
            </mc:Choice>
            <mc:Fallback xmlns="">
              <p:pic>
                <p:nvPicPr>
                  <p:cNvPr id="128" name="Ink 127">
                    <a:extLst>
                      <a:ext uri="{FF2B5EF4-FFF2-40B4-BE49-F238E27FC236}">
                        <a16:creationId xmlns:a16="http://schemas.microsoft.com/office/drawing/2014/main" id="{AABDB12B-A7E4-436E-BD29-3F15B59CA2CF}"/>
                      </a:ext>
                    </a:extLst>
                  </p:cNvPr>
                  <p:cNvPicPr/>
                  <p:nvPr/>
                </p:nvPicPr>
                <p:blipFill>
                  <a:blip r:embed="rId114"/>
                  <a:stretch>
                    <a:fillRect/>
                  </a:stretch>
                </p:blipFill>
                <p:spPr>
                  <a:xfrm>
                    <a:off x="6595142" y="4238986"/>
                    <a:ext cx="111998" cy="71326"/>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29" name="Ink 128">
                    <a:extLst>
                      <a:ext uri="{FF2B5EF4-FFF2-40B4-BE49-F238E27FC236}">
                        <a16:creationId xmlns:a16="http://schemas.microsoft.com/office/drawing/2014/main" id="{0701E7AB-65CF-4E14-8C8F-43E6156040DB}"/>
                      </a:ext>
                    </a:extLst>
                  </p14:cNvPr>
                  <p14:cNvContentPartPr/>
                  <p14:nvPr/>
                </p14:nvContentPartPr>
                <p14:xfrm>
                  <a:off x="6667161" y="4253409"/>
                  <a:ext cx="185040" cy="69480"/>
                </p14:xfrm>
              </p:contentPart>
            </mc:Choice>
            <mc:Fallback xmlns="">
              <p:pic>
                <p:nvPicPr>
                  <p:cNvPr id="129" name="Ink 128">
                    <a:extLst>
                      <a:ext uri="{FF2B5EF4-FFF2-40B4-BE49-F238E27FC236}">
                        <a16:creationId xmlns:a16="http://schemas.microsoft.com/office/drawing/2014/main" id="{0701E7AB-65CF-4E14-8C8F-43E6156040DB}"/>
                      </a:ext>
                    </a:extLst>
                  </p:cNvPr>
                  <p:cNvPicPr/>
                  <p:nvPr/>
                </p:nvPicPr>
                <p:blipFill>
                  <a:blip r:embed="rId116"/>
                  <a:stretch>
                    <a:fillRect/>
                  </a:stretch>
                </p:blipFill>
                <p:spPr>
                  <a:xfrm>
                    <a:off x="6662467" y="4248698"/>
                    <a:ext cx="194429" cy="78901"/>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30" name="Ink 129">
                    <a:extLst>
                      <a:ext uri="{FF2B5EF4-FFF2-40B4-BE49-F238E27FC236}">
                        <a16:creationId xmlns:a16="http://schemas.microsoft.com/office/drawing/2014/main" id="{A7044FEC-C903-42DC-B671-B98E17658B2D}"/>
                      </a:ext>
                    </a:extLst>
                  </p14:cNvPr>
                  <p14:cNvContentPartPr/>
                  <p14:nvPr/>
                </p14:nvContentPartPr>
                <p14:xfrm>
                  <a:off x="6813321" y="4248729"/>
                  <a:ext cx="221760" cy="65880"/>
                </p14:xfrm>
              </p:contentPart>
            </mc:Choice>
            <mc:Fallback xmlns="">
              <p:pic>
                <p:nvPicPr>
                  <p:cNvPr id="130" name="Ink 129">
                    <a:extLst>
                      <a:ext uri="{FF2B5EF4-FFF2-40B4-BE49-F238E27FC236}">
                        <a16:creationId xmlns:a16="http://schemas.microsoft.com/office/drawing/2014/main" id="{A7044FEC-C903-42DC-B671-B98E17658B2D}"/>
                      </a:ext>
                    </a:extLst>
                  </p:cNvPr>
                  <p:cNvPicPr/>
                  <p:nvPr/>
                </p:nvPicPr>
                <p:blipFill>
                  <a:blip r:embed="rId118"/>
                  <a:stretch>
                    <a:fillRect/>
                  </a:stretch>
                </p:blipFill>
                <p:spPr>
                  <a:xfrm>
                    <a:off x="6808628" y="4244023"/>
                    <a:ext cx="231147" cy="75291"/>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31" name="Ink 130">
                    <a:extLst>
                      <a:ext uri="{FF2B5EF4-FFF2-40B4-BE49-F238E27FC236}">
                        <a16:creationId xmlns:a16="http://schemas.microsoft.com/office/drawing/2014/main" id="{3A030B88-3511-4C17-B444-C476167089B8}"/>
                      </a:ext>
                    </a:extLst>
                  </p14:cNvPr>
                  <p14:cNvContentPartPr/>
                  <p14:nvPr/>
                </p14:nvContentPartPr>
                <p14:xfrm>
                  <a:off x="6985041" y="4287969"/>
                  <a:ext cx="36360" cy="13320"/>
                </p14:xfrm>
              </p:contentPart>
            </mc:Choice>
            <mc:Fallback xmlns="">
              <p:pic>
                <p:nvPicPr>
                  <p:cNvPr id="131" name="Ink 130">
                    <a:extLst>
                      <a:ext uri="{FF2B5EF4-FFF2-40B4-BE49-F238E27FC236}">
                        <a16:creationId xmlns:a16="http://schemas.microsoft.com/office/drawing/2014/main" id="{3A030B88-3511-4C17-B444-C476167089B8}"/>
                      </a:ext>
                    </a:extLst>
                  </p:cNvPr>
                  <p:cNvPicPr/>
                  <p:nvPr/>
                </p:nvPicPr>
                <p:blipFill>
                  <a:blip r:embed="rId120"/>
                  <a:stretch>
                    <a:fillRect/>
                  </a:stretch>
                </p:blipFill>
                <p:spPr>
                  <a:xfrm>
                    <a:off x="6980349" y="4283268"/>
                    <a:ext cx="45743" cy="22722"/>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32" name="Ink 131">
                    <a:extLst>
                      <a:ext uri="{FF2B5EF4-FFF2-40B4-BE49-F238E27FC236}">
                        <a16:creationId xmlns:a16="http://schemas.microsoft.com/office/drawing/2014/main" id="{8CED41A9-59DE-4FC6-9397-49C0A54D3768}"/>
                      </a:ext>
                    </a:extLst>
                  </p14:cNvPr>
                  <p14:cNvContentPartPr/>
                  <p14:nvPr/>
                </p14:nvContentPartPr>
                <p14:xfrm>
                  <a:off x="6994041" y="4260609"/>
                  <a:ext cx="61560" cy="15840"/>
                </p14:xfrm>
              </p:contentPart>
            </mc:Choice>
            <mc:Fallback xmlns="">
              <p:pic>
                <p:nvPicPr>
                  <p:cNvPr id="132" name="Ink 131">
                    <a:extLst>
                      <a:ext uri="{FF2B5EF4-FFF2-40B4-BE49-F238E27FC236}">
                        <a16:creationId xmlns:a16="http://schemas.microsoft.com/office/drawing/2014/main" id="{8CED41A9-59DE-4FC6-9397-49C0A54D3768}"/>
                      </a:ext>
                    </a:extLst>
                  </p:cNvPr>
                  <p:cNvPicPr/>
                  <p:nvPr/>
                </p:nvPicPr>
                <p:blipFill>
                  <a:blip r:embed="rId122"/>
                  <a:stretch>
                    <a:fillRect/>
                  </a:stretch>
                </p:blipFill>
                <p:spPr>
                  <a:xfrm>
                    <a:off x="6989366" y="4255973"/>
                    <a:ext cx="70911" cy="25112"/>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33" name="Ink 132">
                    <a:extLst>
                      <a:ext uri="{FF2B5EF4-FFF2-40B4-BE49-F238E27FC236}">
                        <a16:creationId xmlns:a16="http://schemas.microsoft.com/office/drawing/2014/main" id="{4F7EFC00-BD73-496E-BC5E-D1A04C4E4050}"/>
                      </a:ext>
                    </a:extLst>
                  </p14:cNvPr>
                  <p14:cNvContentPartPr/>
                  <p14:nvPr/>
                </p14:nvContentPartPr>
                <p14:xfrm>
                  <a:off x="7068921" y="4241169"/>
                  <a:ext cx="60840" cy="83880"/>
                </p14:xfrm>
              </p:contentPart>
            </mc:Choice>
            <mc:Fallback xmlns="">
              <p:pic>
                <p:nvPicPr>
                  <p:cNvPr id="133" name="Ink 132">
                    <a:extLst>
                      <a:ext uri="{FF2B5EF4-FFF2-40B4-BE49-F238E27FC236}">
                        <a16:creationId xmlns:a16="http://schemas.microsoft.com/office/drawing/2014/main" id="{4F7EFC00-BD73-496E-BC5E-D1A04C4E4050}"/>
                      </a:ext>
                    </a:extLst>
                  </p:cNvPr>
                  <p:cNvPicPr/>
                  <p:nvPr/>
                </p:nvPicPr>
                <p:blipFill>
                  <a:blip r:embed="rId124"/>
                  <a:stretch>
                    <a:fillRect/>
                  </a:stretch>
                </p:blipFill>
                <p:spPr>
                  <a:xfrm>
                    <a:off x="7064211" y="4236465"/>
                    <a:ext cx="70260" cy="93287"/>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35" name="Ink 134">
                    <a:extLst>
                      <a:ext uri="{FF2B5EF4-FFF2-40B4-BE49-F238E27FC236}">
                        <a16:creationId xmlns:a16="http://schemas.microsoft.com/office/drawing/2014/main" id="{7B0DDC17-2EA6-489F-824C-36410A2BBF44}"/>
                      </a:ext>
                    </a:extLst>
                  </p14:cNvPr>
                  <p14:cNvContentPartPr/>
                  <p14:nvPr/>
                </p14:nvContentPartPr>
                <p14:xfrm>
                  <a:off x="7633021" y="4678105"/>
                  <a:ext cx="40680" cy="105120"/>
                </p14:xfrm>
              </p:contentPart>
            </mc:Choice>
            <mc:Fallback xmlns="">
              <p:pic>
                <p:nvPicPr>
                  <p:cNvPr id="135" name="Ink 134">
                    <a:extLst>
                      <a:ext uri="{FF2B5EF4-FFF2-40B4-BE49-F238E27FC236}">
                        <a16:creationId xmlns:a16="http://schemas.microsoft.com/office/drawing/2014/main" id="{7B0DDC17-2EA6-489F-824C-36410A2BBF44}"/>
                      </a:ext>
                    </a:extLst>
                  </p:cNvPr>
                  <p:cNvPicPr/>
                  <p:nvPr/>
                </p:nvPicPr>
                <p:blipFill>
                  <a:blip r:embed="rId126"/>
                  <a:stretch>
                    <a:fillRect/>
                  </a:stretch>
                </p:blipFill>
                <p:spPr>
                  <a:xfrm>
                    <a:off x="7628327" y="4673416"/>
                    <a:ext cx="50068" cy="114499"/>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36" name="Ink 135">
                    <a:extLst>
                      <a:ext uri="{FF2B5EF4-FFF2-40B4-BE49-F238E27FC236}">
                        <a16:creationId xmlns:a16="http://schemas.microsoft.com/office/drawing/2014/main" id="{CC7B4132-5317-48FA-8366-71F0F977A060}"/>
                      </a:ext>
                    </a:extLst>
                  </p14:cNvPr>
                  <p14:cNvContentPartPr/>
                  <p14:nvPr/>
                </p14:nvContentPartPr>
                <p14:xfrm>
                  <a:off x="7701781" y="4673065"/>
                  <a:ext cx="46800" cy="103320"/>
                </p14:xfrm>
              </p:contentPart>
            </mc:Choice>
            <mc:Fallback xmlns="">
              <p:pic>
                <p:nvPicPr>
                  <p:cNvPr id="136" name="Ink 135">
                    <a:extLst>
                      <a:ext uri="{FF2B5EF4-FFF2-40B4-BE49-F238E27FC236}">
                        <a16:creationId xmlns:a16="http://schemas.microsoft.com/office/drawing/2014/main" id="{CC7B4132-5317-48FA-8366-71F0F977A060}"/>
                      </a:ext>
                    </a:extLst>
                  </p:cNvPr>
                  <p:cNvPicPr/>
                  <p:nvPr/>
                </p:nvPicPr>
                <p:blipFill>
                  <a:blip r:embed="rId128"/>
                  <a:stretch>
                    <a:fillRect/>
                  </a:stretch>
                </p:blipFill>
                <p:spPr>
                  <a:xfrm>
                    <a:off x="7697101" y="4668369"/>
                    <a:ext cx="56160" cy="112713"/>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37" name="Ink 136">
                    <a:extLst>
                      <a:ext uri="{FF2B5EF4-FFF2-40B4-BE49-F238E27FC236}">
                        <a16:creationId xmlns:a16="http://schemas.microsoft.com/office/drawing/2014/main" id="{3301F067-37B8-45EE-B69E-16864AF6D263}"/>
                      </a:ext>
                    </a:extLst>
                  </p14:cNvPr>
                  <p14:cNvContentPartPr/>
                  <p14:nvPr/>
                </p14:nvContentPartPr>
                <p14:xfrm>
                  <a:off x="7712221" y="4715545"/>
                  <a:ext cx="55800" cy="19440"/>
                </p14:xfrm>
              </p:contentPart>
            </mc:Choice>
            <mc:Fallback xmlns="">
              <p:pic>
                <p:nvPicPr>
                  <p:cNvPr id="137" name="Ink 136">
                    <a:extLst>
                      <a:ext uri="{FF2B5EF4-FFF2-40B4-BE49-F238E27FC236}">
                        <a16:creationId xmlns:a16="http://schemas.microsoft.com/office/drawing/2014/main" id="{3301F067-37B8-45EE-B69E-16864AF6D263}"/>
                      </a:ext>
                    </a:extLst>
                  </p:cNvPr>
                  <p:cNvPicPr/>
                  <p:nvPr/>
                </p:nvPicPr>
                <p:blipFill>
                  <a:blip r:embed="rId130"/>
                  <a:stretch>
                    <a:fillRect/>
                  </a:stretch>
                </p:blipFill>
                <p:spPr>
                  <a:xfrm>
                    <a:off x="7707506" y="4710784"/>
                    <a:ext cx="65231" cy="28962"/>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38" name="Ink 137">
                    <a:extLst>
                      <a:ext uri="{FF2B5EF4-FFF2-40B4-BE49-F238E27FC236}">
                        <a16:creationId xmlns:a16="http://schemas.microsoft.com/office/drawing/2014/main" id="{E84E9464-1AE4-4C89-B96F-63A3901FFFD4}"/>
                      </a:ext>
                    </a:extLst>
                  </p14:cNvPr>
                  <p14:cNvContentPartPr/>
                  <p14:nvPr/>
                </p14:nvContentPartPr>
                <p14:xfrm>
                  <a:off x="7785301" y="4677025"/>
                  <a:ext cx="39960" cy="83520"/>
                </p14:xfrm>
              </p:contentPart>
            </mc:Choice>
            <mc:Fallback xmlns="">
              <p:pic>
                <p:nvPicPr>
                  <p:cNvPr id="138" name="Ink 137">
                    <a:extLst>
                      <a:ext uri="{FF2B5EF4-FFF2-40B4-BE49-F238E27FC236}">
                        <a16:creationId xmlns:a16="http://schemas.microsoft.com/office/drawing/2014/main" id="{E84E9464-1AE4-4C89-B96F-63A3901FFFD4}"/>
                      </a:ext>
                    </a:extLst>
                  </p:cNvPr>
                  <p:cNvPicPr/>
                  <p:nvPr/>
                </p:nvPicPr>
                <p:blipFill>
                  <a:blip r:embed="rId132"/>
                  <a:stretch>
                    <a:fillRect/>
                  </a:stretch>
                </p:blipFill>
                <p:spPr>
                  <a:xfrm>
                    <a:off x="7780600" y="4672320"/>
                    <a:ext cx="49362" cy="92931"/>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39" name="Ink 138">
                    <a:extLst>
                      <a:ext uri="{FF2B5EF4-FFF2-40B4-BE49-F238E27FC236}">
                        <a16:creationId xmlns:a16="http://schemas.microsoft.com/office/drawing/2014/main" id="{0903ACFA-9281-4DD0-95CF-7B404C4B9B4D}"/>
                      </a:ext>
                    </a:extLst>
                  </p14:cNvPr>
                  <p14:cNvContentPartPr/>
                  <p14:nvPr/>
                </p14:nvContentPartPr>
                <p14:xfrm>
                  <a:off x="7846861" y="4693945"/>
                  <a:ext cx="43560" cy="70920"/>
                </p14:xfrm>
              </p:contentPart>
            </mc:Choice>
            <mc:Fallback xmlns="">
              <p:pic>
                <p:nvPicPr>
                  <p:cNvPr id="139" name="Ink 138">
                    <a:extLst>
                      <a:ext uri="{FF2B5EF4-FFF2-40B4-BE49-F238E27FC236}">
                        <a16:creationId xmlns:a16="http://schemas.microsoft.com/office/drawing/2014/main" id="{0903ACFA-9281-4DD0-95CF-7B404C4B9B4D}"/>
                      </a:ext>
                    </a:extLst>
                  </p:cNvPr>
                  <p:cNvPicPr/>
                  <p:nvPr/>
                </p:nvPicPr>
                <p:blipFill>
                  <a:blip r:embed="rId134"/>
                  <a:stretch>
                    <a:fillRect/>
                  </a:stretch>
                </p:blipFill>
                <p:spPr>
                  <a:xfrm>
                    <a:off x="7842152" y="4689243"/>
                    <a:ext cx="52978" cy="80324"/>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40" name="Ink 139">
                    <a:extLst>
                      <a:ext uri="{FF2B5EF4-FFF2-40B4-BE49-F238E27FC236}">
                        <a16:creationId xmlns:a16="http://schemas.microsoft.com/office/drawing/2014/main" id="{09BE8B4A-DD1F-4DDF-BDD8-B3AEAD43A3EE}"/>
                      </a:ext>
                    </a:extLst>
                  </p14:cNvPr>
                  <p14:cNvContentPartPr/>
                  <p14:nvPr/>
                </p14:nvContentPartPr>
                <p14:xfrm>
                  <a:off x="7847221" y="4732465"/>
                  <a:ext cx="39960" cy="12960"/>
                </p14:xfrm>
              </p:contentPart>
            </mc:Choice>
            <mc:Fallback xmlns="">
              <p:pic>
                <p:nvPicPr>
                  <p:cNvPr id="140" name="Ink 139">
                    <a:extLst>
                      <a:ext uri="{FF2B5EF4-FFF2-40B4-BE49-F238E27FC236}">
                        <a16:creationId xmlns:a16="http://schemas.microsoft.com/office/drawing/2014/main" id="{09BE8B4A-DD1F-4DDF-BDD8-B3AEAD43A3EE}"/>
                      </a:ext>
                    </a:extLst>
                  </p:cNvPr>
                  <p:cNvPicPr/>
                  <p:nvPr/>
                </p:nvPicPr>
                <p:blipFill>
                  <a:blip r:embed="rId136"/>
                  <a:stretch>
                    <a:fillRect/>
                  </a:stretch>
                </p:blipFill>
                <p:spPr>
                  <a:xfrm>
                    <a:off x="7842520" y="4727891"/>
                    <a:ext cx="49362" cy="22108"/>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41" name="Ink 140">
                    <a:extLst>
                      <a:ext uri="{FF2B5EF4-FFF2-40B4-BE49-F238E27FC236}">
                        <a16:creationId xmlns:a16="http://schemas.microsoft.com/office/drawing/2014/main" id="{11808D2D-9F75-4474-BB57-806F0B0C4F21}"/>
                      </a:ext>
                    </a:extLst>
                  </p14:cNvPr>
                  <p14:cNvContentPartPr/>
                  <p14:nvPr/>
                </p14:nvContentPartPr>
                <p14:xfrm>
                  <a:off x="7852621" y="4688905"/>
                  <a:ext cx="65160" cy="25560"/>
                </p14:xfrm>
              </p:contentPart>
            </mc:Choice>
            <mc:Fallback xmlns="">
              <p:pic>
                <p:nvPicPr>
                  <p:cNvPr id="141" name="Ink 140">
                    <a:extLst>
                      <a:ext uri="{FF2B5EF4-FFF2-40B4-BE49-F238E27FC236}">
                        <a16:creationId xmlns:a16="http://schemas.microsoft.com/office/drawing/2014/main" id="{11808D2D-9F75-4474-BB57-806F0B0C4F21}"/>
                      </a:ext>
                    </a:extLst>
                  </p:cNvPr>
                  <p:cNvPicPr/>
                  <p:nvPr/>
                </p:nvPicPr>
                <p:blipFill>
                  <a:blip r:embed="rId138"/>
                  <a:stretch>
                    <a:fillRect/>
                  </a:stretch>
                </p:blipFill>
                <p:spPr>
                  <a:xfrm>
                    <a:off x="7847939" y="4684186"/>
                    <a:ext cx="74524" cy="34998"/>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42" name="Ink 141">
                    <a:extLst>
                      <a:ext uri="{FF2B5EF4-FFF2-40B4-BE49-F238E27FC236}">
                        <a16:creationId xmlns:a16="http://schemas.microsoft.com/office/drawing/2014/main" id="{7078BD08-E4E5-4F07-93B8-D89480E6B3AC}"/>
                      </a:ext>
                    </a:extLst>
                  </p14:cNvPr>
                  <p14:cNvContentPartPr/>
                  <p14:nvPr/>
                </p14:nvContentPartPr>
                <p14:xfrm>
                  <a:off x="7994461" y="4694305"/>
                  <a:ext cx="56160" cy="79200"/>
                </p14:xfrm>
              </p:contentPart>
            </mc:Choice>
            <mc:Fallback xmlns="">
              <p:pic>
                <p:nvPicPr>
                  <p:cNvPr id="142" name="Ink 141">
                    <a:extLst>
                      <a:ext uri="{FF2B5EF4-FFF2-40B4-BE49-F238E27FC236}">
                        <a16:creationId xmlns:a16="http://schemas.microsoft.com/office/drawing/2014/main" id="{7078BD08-E4E5-4F07-93B8-D89480E6B3AC}"/>
                      </a:ext>
                    </a:extLst>
                  </p:cNvPr>
                  <p:cNvPicPr/>
                  <p:nvPr/>
                </p:nvPicPr>
                <p:blipFill>
                  <a:blip r:embed="rId140"/>
                  <a:stretch>
                    <a:fillRect/>
                  </a:stretch>
                </p:blipFill>
                <p:spPr>
                  <a:xfrm>
                    <a:off x="7989781" y="4689600"/>
                    <a:ext cx="65520" cy="8861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43" name="Ink 142">
                    <a:extLst>
                      <a:ext uri="{FF2B5EF4-FFF2-40B4-BE49-F238E27FC236}">
                        <a16:creationId xmlns:a16="http://schemas.microsoft.com/office/drawing/2014/main" id="{898D6F05-986F-4223-9247-E3452E209456}"/>
                      </a:ext>
                    </a:extLst>
                  </p14:cNvPr>
                  <p14:cNvContentPartPr/>
                  <p14:nvPr/>
                </p14:nvContentPartPr>
                <p14:xfrm>
                  <a:off x="8053861" y="4692145"/>
                  <a:ext cx="54720" cy="89280"/>
                </p14:xfrm>
              </p:contentPart>
            </mc:Choice>
            <mc:Fallback xmlns="">
              <p:pic>
                <p:nvPicPr>
                  <p:cNvPr id="143" name="Ink 142">
                    <a:extLst>
                      <a:ext uri="{FF2B5EF4-FFF2-40B4-BE49-F238E27FC236}">
                        <a16:creationId xmlns:a16="http://schemas.microsoft.com/office/drawing/2014/main" id="{898D6F05-986F-4223-9247-E3452E209456}"/>
                      </a:ext>
                    </a:extLst>
                  </p:cNvPr>
                  <p:cNvPicPr/>
                  <p:nvPr/>
                </p:nvPicPr>
                <p:blipFill>
                  <a:blip r:embed="rId142"/>
                  <a:stretch>
                    <a:fillRect/>
                  </a:stretch>
                </p:blipFill>
                <p:spPr>
                  <a:xfrm>
                    <a:off x="8049137" y="4687446"/>
                    <a:ext cx="64168" cy="98678"/>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44" name="Ink 143">
                    <a:extLst>
                      <a:ext uri="{FF2B5EF4-FFF2-40B4-BE49-F238E27FC236}">
                        <a16:creationId xmlns:a16="http://schemas.microsoft.com/office/drawing/2014/main" id="{AEDFF300-6526-4B9B-8DE0-68D1932C8EFC}"/>
                      </a:ext>
                    </a:extLst>
                  </p14:cNvPr>
                  <p14:cNvContentPartPr/>
                  <p14:nvPr/>
                </p14:nvContentPartPr>
                <p14:xfrm>
                  <a:off x="8122261" y="4696825"/>
                  <a:ext cx="59040" cy="94320"/>
                </p14:xfrm>
              </p:contentPart>
            </mc:Choice>
            <mc:Fallback xmlns="">
              <p:pic>
                <p:nvPicPr>
                  <p:cNvPr id="144" name="Ink 143">
                    <a:extLst>
                      <a:ext uri="{FF2B5EF4-FFF2-40B4-BE49-F238E27FC236}">
                        <a16:creationId xmlns:a16="http://schemas.microsoft.com/office/drawing/2014/main" id="{AEDFF300-6526-4B9B-8DE0-68D1932C8EFC}"/>
                      </a:ext>
                    </a:extLst>
                  </p:cNvPr>
                  <p:cNvPicPr/>
                  <p:nvPr/>
                </p:nvPicPr>
                <p:blipFill>
                  <a:blip r:embed="rId144"/>
                  <a:stretch>
                    <a:fillRect/>
                  </a:stretch>
                </p:blipFill>
                <p:spPr>
                  <a:xfrm>
                    <a:off x="8117569" y="4692129"/>
                    <a:ext cx="68424" cy="103713"/>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45" name="Ink 144">
                    <a:extLst>
                      <a:ext uri="{FF2B5EF4-FFF2-40B4-BE49-F238E27FC236}">
                        <a16:creationId xmlns:a16="http://schemas.microsoft.com/office/drawing/2014/main" id="{17AB506D-AA25-460C-94AC-C49D96DA4B58}"/>
                      </a:ext>
                    </a:extLst>
                  </p14:cNvPr>
                  <p14:cNvContentPartPr/>
                  <p14:nvPr/>
                </p14:nvContentPartPr>
                <p14:xfrm>
                  <a:off x="8197141" y="4702945"/>
                  <a:ext cx="140760" cy="75600"/>
                </p14:xfrm>
              </p:contentPart>
            </mc:Choice>
            <mc:Fallback xmlns="">
              <p:pic>
                <p:nvPicPr>
                  <p:cNvPr id="145" name="Ink 144">
                    <a:extLst>
                      <a:ext uri="{FF2B5EF4-FFF2-40B4-BE49-F238E27FC236}">
                        <a16:creationId xmlns:a16="http://schemas.microsoft.com/office/drawing/2014/main" id="{17AB506D-AA25-460C-94AC-C49D96DA4B58}"/>
                      </a:ext>
                    </a:extLst>
                  </p:cNvPr>
                  <p:cNvPicPr/>
                  <p:nvPr/>
                </p:nvPicPr>
                <p:blipFill>
                  <a:blip r:embed="rId146"/>
                  <a:stretch>
                    <a:fillRect/>
                  </a:stretch>
                </p:blipFill>
                <p:spPr>
                  <a:xfrm>
                    <a:off x="8192449" y="4698244"/>
                    <a:ext cx="150144" cy="85001"/>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46" name="Ink 145">
                    <a:extLst>
                      <a:ext uri="{FF2B5EF4-FFF2-40B4-BE49-F238E27FC236}">
                        <a16:creationId xmlns:a16="http://schemas.microsoft.com/office/drawing/2014/main" id="{3F9BE884-2030-4E5E-8C80-B28D2DC41AE3}"/>
                      </a:ext>
                    </a:extLst>
                  </p14:cNvPr>
                  <p14:cNvContentPartPr/>
                  <p14:nvPr/>
                </p14:nvContentPartPr>
                <p14:xfrm>
                  <a:off x="8305861" y="4695745"/>
                  <a:ext cx="115560" cy="95760"/>
                </p14:xfrm>
              </p:contentPart>
            </mc:Choice>
            <mc:Fallback xmlns="">
              <p:pic>
                <p:nvPicPr>
                  <p:cNvPr id="146" name="Ink 145">
                    <a:extLst>
                      <a:ext uri="{FF2B5EF4-FFF2-40B4-BE49-F238E27FC236}">
                        <a16:creationId xmlns:a16="http://schemas.microsoft.com/office/drawing/2014/main" id="{3F9BE884-2030-4E5E-8C80-B28D2DC41AE3}"/>
                      </a:ext>
                    </a:extLst>
                  </p:cNvPr>
                  <p:cNvPicPr/>
                  <p:nvPr/>
                </p:nvPicPr>
                <p:blipFill>
                  <a:blip r:embed="rId148"/>
                  <a:stretch>
                    <a:fillRect/>
                  </a:stretch>
                </p:blipFill>
                <p:spPr>
                  <a:xfrm>
                    <a:off x="8301176" y="4691055"/>
                    <a:ext cx="124930" cy="105141"/>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48" name="Ink 147">
                    <a:extLst>
                      <a:ext uri="{FF2B5EF4-FFF2-40B4-BE49-F238E27FC236}">
                        <a16:creationId xmlns:a16="http://schemas.microsoft.com/office/drawing/2014/main" id="{41C75988-E717-4758-9DA9-8BFD97C1D763}"/>
                      </a:ext>
                    </a:extLst>
                  </p14:cNvPr>
                  <p14:cNvContentPartPr/>
                  <p14:nvPr/>
                </p14:nvContentPartPr>
                <p14:xfrm>
                  <a:off x="7421182" y="6218950"/>
                  <a:ext cx="52200" cy="83160"/>
                </p14:xfrm>
              </p:contentPart>
            </mc:Choice>
            <mc:Fallback xmlns="">
              <p:pic>
                <p:nvPicPr>
                  <p:cNvPr id="148" name="Ink 147">
                    <a:extLst>
                      <a:ext uri="{FF2B5EF4-FFF2-40B4-BE49-F238E27FC236}">
                        <a16:creationId xmlns:a16="http://schemas.microsoft.com/office/drawing/2014/main" id="{41C75988-E717-4758-9DA9-8BFD97C1D763}"/>
                      </a:ext>
                    </a:extLst>
                  </p:cNvPr>
                  <p:cNvPicPr/>
                  <p:nvPr/>
                </p:nvPicPr>
                <p:blipFill>
                  <a:blip r:embed="rId150"/>
                  <a:stretch>
                    <a:fillRect/>
                  </a:stretch>
                </p:blipFill>
                <p:spPr>
                  <a:xfrm>
                    <a:off x="7416472" y="6214243"/>
                    <a:ext cx="61620" cy="92574"/>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49" name="Ink 148">
                    <a:extLst>
                      <a:ext uri="{FF2B5EF4-FFF2-40B4-BE49-F238E27FC236}">
                        <a16:creationId xmlns:a16="http://schemas.microsoft.com/office/drawing/2014/main" id="{F4E36821-CD6A-4964-908F-0E93D3FABCC3}"/>
                      </a:ext>
                    </a:extLst>
                  </p14:cNvPr>
                  <p14:cNvContentPartPr/>
                  <p14:nvPr/>
                </p14:nvContentPartPr>
                <p14:xfrm>
                  <a:off x="7504342" y="6213550"/>
                  <a:ext cx="46080" cy="90720"/>
                </p14:xfrm>
              </p:contentPart>
            </mc:Choice>
            <mc:Fallback xmlns="">
              <p:pic>
                <p:nvPicPr>
                  <p:cNvPr id="149" name="Ink 148">
                    <a:extLst>
                      <a:ext uri="{FF2B5EF4-FFF2-40B4-BE49-F238E27FC236}">
                        <a16:creationId xmlns:a16="http://schemas.microsoft.com/office/drawing/2014/main" id="{F4E36821-CD6A-4964-908F-0E93D3FABCC3}"/>
                      </a:ext>
                    </a:extLst>
                  </p:cNvPr>
                  <p:cNvPicPr/>
                  <p:nvPr/>
                </p:nvPicPr>
                <p:blipFill>
                  <a:blip r:embed="rId152"/>
                  <a:stretch>
                    <a:fillRect/>
                  </a:stretch>
                </p:blipFill>
                <p:spPr>
                  <a:xfrm>
                    <a:off x="7499656" y="6208858"/>
                    <a:ext cx="55452" cy="100105"/>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51" name="Ink 150">
                    <a:extLst>
                      <a:ext uri="{FF2B5EF4-FFF2-40B4-BE49-F238E27FC236}">
                        <a16:creationId xmlns:a16="http://schemas.microsoft.com/office/drawing/2014/main" id="{54F12C3E-CAC1-40AC-845B-DD9DBF007C13}"/>
                      </a:ext>
                    </a:extLst>
                  </p14:cNvPr>
                  <p14:cNvContentPartPr/>
                  <p14:nvPr/>
                </p14:nvContentPartPr>
                <p14:xfrm>
                  <a:off x="7507582" y="6226150"/>
                  <a:ext cx="87840" cy="57960"/>
                </p14:xfrm>
              </p:contentPart>
            </mc:Choice>
            <mc:Fallback xmlns="">
              <p:pic>
                <p:nvPicPr>
                  <p:cNvPr id="151" name="Ink 150">
                    <a:extLst>
                      <a:ext uri="{FF2B5EF4-FFF2-40B4-BE49-F238E27FC236}">
                        <a16:creationId xmlns:a16="http://schemas.microsoft.com/office/drawing/2014/main" id="{54F12C3E-CAC1-40AC-845B-DD9DBF007C13}"/>
                      </a:ext>
                    </a:extLst>
                  </p:cNvPr>
                  <p:cNvPicPr/>
                  <p:nvPr/>
                </p:nvPicPr>
                <p:blipFill>
                  <a:blip r:embed="rId154"/>
                  <a:stretch>
                    <a:fillRect/>
                  </a:stretch>
                </p:blipFill>
                <p:spPr>
                  <a:xfrm>
                    <a:off x="7502897" y="6221451"/>
                    <a:ext cx="97210" cy="67359"/>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52" name="Ink 151">
                    <a:extLst>
                      <a:ext uri="{FF2B5EF4-FFF2-40B4-BE49-F238E27FC236}">
                        <a16:creationId xmlns:a16="http://schemas.microsoft.com/office/drawing/2014/main" id="{102CD330-36EC-448E-9E97-9E8BD778D694}"/>
                      </a:ext>
                    </a:extLst>
                  </p14:cNvPr>
                  <p14:cNvContentPartPr/>
                  <p14:nvPr/>
                </p14:nvContentPartPr>
                <p14:xfrm>
                  <a:off x="7623862" y="6220390"/>
                  <a:ext cx="11880" cy="66240"/>
                </p14:xfrm>
              </p:contentPart>
            </mc:Choice>
            <mc:Fallback xmlns="">
              <p:pic>
                <p:nvPicPr>
                  <p:cNvPr id="152" name="Ink 151">
                    <a:extLst>
                      <a:ext uri="{FF2B5EF4-FFF2-40B4-BE49-F238E27FC236}">
                        <a16:creationId xmlns:a16="http://schemas.microsoft.com/office/drawing/2014/main" id="{102CD330-36EC-448E-9E97-9E8BD778D694}"/>
                      </a:ext>
                    </a:extLst>
                  </p:cNvPr>
                  <p:cNvPicPr/>
                  <p:nvPr/>
                </p:nvPicPr>
                <p:blipFill>
                  <a:blip r:embed="rId156"/>
                  <a:stretch>
                    <a:fillRect/>
                  </a:stretch>
                </p:blipFill>
                <p:spPr>
                  <a:xfrm>
                    <a:off x="7619110" y="6215714"/>
                    <a:ext cx="21384" cy="75592"/>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53" name="Ink 152">
                    <a:extLst>
                      <a:ext uri="{FF2B5EF4-FFF2-40B4-BE49-F238E27FC236}">
                        <a16:creationId xmlns:a16="http://schemas.microsoft.com/office/drawing/2014/main" id="{78D64691-5C43-4C0A-9B3E-11837CB54F0B}"/>
                      </a:ext>
                    </a:extLst>
                  </p14:cNvPr>
                  <p14:cNvContentPartPr/>
                  <p14:nvPr/>
                </p14:nvContentPartPr>
                <p14:xfrm>
                  <a:off x="7664902" y="6217150"/>
                  <a:ext cx="51840" cy="72000"/>
                </p14:xfrm>
              </p:contentPart>
            </mc:Choice>
            <mc:Fallback xmlns="">
              <p:pic>
                <p:nvPicPr>
                  <p:cNvPr id="153" name="Ink 152">
                    <a:extLst>
                      <a:ext uri="{FF2B5EF4-FFF2-40B4-BE49-F238E27FC236}">
                        <a16:creationId xmlns:a16="http://schemas.microsoft.com/office/drawing/2014/main" id="{78D64691-5C43-4C0A-9B3E-11837CB54F0B}"/>
                      </a:ext>
                    </a:extLst>
                  </p:cNvPr>
                  <p:cNvPicPr/>
                  <p:nvPr/>
                </p:nvPicPr>
                <p:blipFill>
                  <a:blip r:embed="rId158"/>
                  <a:stretch>
                    <a:fillRect/>
                  </a:stretch>
                </p:blipFill>
                <p:spPr>
                  <a:xfrm>
                    <a:off x="7660189" y="6212454"/>
                    <a:ext cx="61265" cy="81391"/>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54" name="Ink 153">
                    <a:extLst>
                      <a:ext uri="{FF2B5EF4-FFF2-40B4-BE49-F238E27FC236}">
                        <a16:creationId xmlns:a16="http://schemas.microsoft.com/office/drawing/2014/main" id="{79E1D998-84A3-4B52-AE44-CC88781271FA}"/>
                      </a:ext>
                    </a:extLst>
                  </p14:cNvPr>
                  <p14:cNvContentPartPr/>
                  <p14:nvPr/>
                </p14:nvContentPartPr>
                <p14:xfrm>
                  <a:off x="7752382" y="6206710"/>
                  <a:ext cx="69120" cy="87120"/>
                </p14:xfrm>
              </p:contentPart>
            </mc:Choice>
            <mc:Fallback xmlns="">
              <p:pic>
                <p:nvPicPr>
                  <p:cNvPr id="154" name="Ink 153">
                    <a:extLst>
                      <a:ext uri="{FF2B5EF4-FFF2-40B4-BE49-F238E27FC236}">
                        <a16:creationId xmlns:a16="http://schemas.microsoft.com/office/drawing/2014/main" id="{79E1D998-84A3-4B52-AE44-CC88781271FA}"/>
                      </a:ext>
                    </a:extLst>
                  </p:cNvPr>
                  <p:cNvPicPr/>
                  <p:nvPr/>
                </p:nvPicPr>
                <p:blipFill>
                  <a:blip r:embed="rId160"/>
                  <a:stretch>
                    <a:fillRect/>
                  </a:stretch>
                </p:blipFill>
                <p:spPr>
                  <a:xfrm>
                    <a:off x="7747696" y="6202022"/>
                    <a:ext cx="78492" cy="96496"/>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55" name="Ink 154">
                    <a:extLst>
                      <a:ext uri="{FF2B5EF4-FFF2-40B4-BE49-F238E27FC236}">
                        <a16:creationId xmlns:a16="http://schemas.microsoft.com/office/drawing/2014/main" id="{AC47CF0E-BAF1-43B3-BBDD-E6F70F6BFFBC}"/>
                      </a:ext>
                    </a:extLst>
                  </p14:cNvPr>
                  <p14:cNvContentPartPr/>
                  <p14:nvPr/>
                </p14:nvContentPartPr>
                <p14:xfrm>
                  <a:off x="7772182" y="6234790"/>
                  <a:ext cx="104760" cy="62280"/>
                </p14:xfrm>
              </p:contentPart>
            </mc:Choice>
            <mc:Fallback xmlns="">
              <p:pic>
                <p:nvPicPr>
                  <p:cNvPr id="155" name="Ink 154">
                    <a:extLst>
                      <a:ext uri="{FF2B5EF4-FFF2-40B4-BE49-F238E27FC236}">
                        <a16:creationId xmlns:a16="http://schemas.microsoft.com/office/drawing/2014/main" id="{AC47CF0E-BAF1-43B3-BBDD-E6F70F6BFFBC}"/>
                      </a:ext>
                    </a:extLst>
                  </p:cNvPr>
                  <p:cNvPicPr/>
                  <p:nvPr/>
                </p:nvPicPr>
                <p:blipFill>
                  <a:blip r:embed="rId162"/>
                  <a:stretch>
                    <a:fillRect/>
                  </a:stretch>
                </p:blipFill>
                <p:spPr>
                  <a:xfrm>
                    <a:off x="7767474" y="6230090"/>
                    <a:ext cx="114177" cy="71681"/>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56" name="Ink 155">
                    <a:extLst>
                      <a:ext uri="{FF2B5EF4-FFF2-40B4-BE49-F238E27FC236}">
                        <a16:creationId xmlns:a16="http://schemas.microsoft.com/office/drawing/2014/main" id="{502585AC-AB8F-49A2-A3EB-62CAEC0D69D6}"/>
                      </a:ext>
                    </a:extLst>
                  </p14:cNvPr>
                  <p14:cNvContentPartPr/>
                  <p14:nvPr/>
                </p14:nvContentPartPr>
                <p14:xfrm>
                  <a:off x="7834102" y="6212830"/>
                  <a:ext cx="83520" cy="83880"/>
                </p14:xfrm>
              </p:contentPart>
            </mc:Choice>
            <mc:Fallback xmlns="">
              <p:pic>
                <p:nvPicPr>
                  <p:cNvPr id="156" name="Ink 155">
                    <a:extLst>
                      <a:ext uri="{FF2B5EF4-FFF2-40B4-BE49-F238E27FC236}">
                        <a16:creationId xmlns:a16="http://schemas.microsoft.com/office/drawing/2014/main" id="{502585AC-AB8F-49A2-A3EB-62CAEC0D69D6}"/>
                      </a:ext>
                    </a:extLst>
                  </p:cNvPr>
                  <p:cNvPicPr/>
                  <p:nvPr/>
                </p:nvPicPr>
                <p:blipFill>
                  <a:blip r:embed="rId164"/>
                  <a:stretch>
                    <a:fillRect/>
                  </a:stretch>
                </p:blipFill>
                <p:spPr>
                  <a:xfrm>
                    <a:off x="7829419" y="6208126"/>
                    <a:ext cx="92887" cy="93287"/>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57" name="Ink 156">
                    <a:extLst>
                      <a:ext uri="{FF2B5EF4-FFF2-40B4-BE49-F238E27FC236}">
                        <a16:creationId xmlns:a16="http://schemas.microsoft.com/office/drawing/2014/main" id="{08B313B1-AF13-4E5B-8E2D-D18880D67060}"/>
                      </a:ext>
                    </a:extLst>
                  </p14:cNvPr>
                  <p14:cNvContentPartPr/>
                  <p14:nvPr/>
                </p14:nvContentPartPr>
                <p14:xfrm>
                  <a:off x="7944982" y="6232630"/>
                  <a:ext cx="39960" cy="58320"/>
                </p14:xfrm>
              </p:contentPart>
            </mc:Choice>
            <mc:Fallback xmlns="">
              <p:pic>
                <p:nvPicPr>
                  <p:cNvPr id="157" name="Ink 156">
                    <a:extLst>
                      <a:ext uri="{FF2B5EF4-FFF2-40B4-BE49-F238E27FC236}">
                        <a16:creationId xmlns:a16="http://schemas.microsoft.com/office/drawing/2014/main" id="{08B313B1-AF13-4E5B-8E2D-D18880D67060}"/>
                      </a:ext>
                    </a:extLst>
                  </p:cNvPr>
                  <p:cNvPicPr/>
                  <p:nvPr/>
                </p:nvPicPr>
                <p:blipFill>
                  <a:blip r:embed="rId166"/>
                  <a:stretch>
                    <a:fillRect/>
                  </a:stretch>
                </p:blipFill>
                <p:spPr>
                  <a:xfrm>
                    <a:off x="7940281" y="6227933"/>
                    <a:ext cx="49362" cy="67714"/>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58" name="Ink 157">
                    <a:extLst>
                      <a:ext uri="{FF2B5EF4-FFF2-40B4-BE49-F238E27FC236}">
                        <a16:creationId xmlns:a16="http://schemas.microsoft.com/office/drawing/2014/main" id="{86CD8F2D-E675-4FBA-9A3D-6B61695AEF5B}"/>
                      </a:ext>
                    </a:extLst>
                  </p14:cNvPr>
                  <p14:cNvContentPartPr/>
                  <p14:nvPr/>
                </p14:nvContentPartPr>
                <p14:xfrm>
                  <a:off x="8002942" y="6231910"/>
                  <a:ext cx="97920" cy="71640"/>
                </p14:xfrm>
              </p:contentPart>
            </mc:Choice>
            <mc:Fallback xmlns="">
              <p:pic>
                <p:nvPicPr>
                  <p:cNvPr id="158" name="Ink 157">
                    <a:extLst>
                      <a:ext uri="{FF2B5EF4-FFF2-40B4-BE49-F238E27FC236}">
                        <a16:creationId xmlns:a16="http://schemas.microsoft.com/office/drawing/2014/main" id="{86CD8F2D-E675-4FBA-9A3D-6B61695AEF5B}"/>
                      </a:ext>
                    </a:extLst>
                  </p:cNvPr>
                  <p:cNvPicPr/>
                  <p:nvPr/>
                </p:nvPicPr>
                <p:blipFill>
                  <a:blip r:embed="rId168"/>
                  <a:stretch>
                    <a:fillRect/>
                  </a:stretch>
                </p:blipFill>
                <p:spPr>
                  <a:xfrm>
                    <a:off x="7998242" y="6227238"/>
                    <a:ext cx="107320" cy="80984"/>
                  </a:xfrm>
                  <a:prstGeom prst="rect">
                    <a:avLst/>
                  </a:prstGeom>
                </p:spPr>
              </p:pic>
            </mc:Fallback>
          </mc:AlternateContent>
        </p:grpSp>
        <p:grpSp>
          <p:nvGrpSpPr>
            <p:cNvPr id="174" name="Group 173">
              <a:extLst>
                <a:ext uri="{FF2B5EF4-FFF2-40B4-BE49-F238E27FC236}">
                  <a16:creationId xmlns:a16="http://schemas.microsoft.com/office/drawing/2014/main" id="{DF9A61CA-ABDB-4658-840C-305A5CCC5AF2}"/>
                </a:ext>
              </a:extLst>
            </p:cNvPr>
            <p:cNvGrpSpPr/>
            <p:nvPr/>
          </p:nvGrpSpPr>
          <p:grpSpPr>
            <a:xfrm>
              <a:off x="5029928" y="5526046"/>
              <a:ext cx="905992" cy="102615"/>
              <a:chOff x="4632361" y="5916190"/>
              <a:chExt cx="985320" cy="111600"/>
            </a:xfrm>
          </p:grpSpPr>
          <mc:AlternateContent xmlns:mc="http://schemas.openxmlformats.org/markup-compatibility/2006" xmlns:p14="http://schemas.microsoft.com/office/powerpoint/2010/main">
            <mc:Choice Requires="p14">
              <p:contentPart p14:bwMode="auto" r:id="rId169">
                <p14:nvContentPartPr>
                  <p14:cNvPr id="160" name="Ink 159">
                    <a:extLst>
                      <a:ext uri="{FF2B5EF4-FFF2-40B4-BE49-F238E27FC236}">
                        <a16:creationId xmlns:a16="http://schemas.microsoft.com/office/drawing/2014/main" id="{BB554D50-23CC-407F-9A7F-94CC2270DE3D}"/>
                      </a:ext>
                    </a:extLst>
                  </p14:cNvPr>
                  <p14:cNvContentPartPr/>
                  <p14:nvPr/>
                </p14:nvContentPartPr>
                <p14:xfrm>
                  <a:off x="4632361" y="5916190"/>
                  <a:ext cx="58320" cy="98640"/>
                </p14:xfrm>
              </p:contentPart>
            </mc:Choice>
            <mc:Fallback xmlns="">
              <p:pic>
                <p:nvPicPr>
                  <p:cNvPr id="160" name="Ink 159">
                    <a:extLst>
                      <a:ext uri="{FF2B5EF4-FFF2-40B4-BE49-F238E27FC236}">
                        <a16:creationId xmlns:a16="http://schemas.microsoft.com/office/drawing/2014/main" id="{BB554D50-23CC-407F-9A7F-94CC2270DE3D}"/>
                      </a:ext>
                    </a:extLst>
                  </p:cNvPr>
                  <p:cNvPicPr/>
                  <p:nvPr/>
                </p:nvPicPr>
                <p:blipFill>
                  <a:blip r:embed="rId170"/>
                  <a:stretch>
                    <a:fillRect/>
                  </a:stretch>
                </p:blipFill>
                <p:spPr>
                  <a:xfrm>
                    <a:off x="4627664" y="5911511"/>
                    <a:ext cx="67714" cy="107997"/>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61" name="Ink 160">
                    <a:extLst>
                      <a:ext uri="{FF2B5EF4-FFF2-40B4-BE49-F238E27FC236}">
                        <a16:creationId xmlns:a16="http://schemas.microsoft.com/office/drawing/2014/main" id="{F401966D-CCE8-43F4-9DC3-BF2DE0329EA3}"/>
                      </a:ext>
                    </a:extLst>
                  </p14:cNvPr>
                  <p14:cNvContentPartPr/>
                  <p14:nvPr/>
                </p14:nvContentPartPr>
                <p14:xfrm>
                  <a:off x="4696441" y="5921950"/>
                  <a:ext cx="60120" cy="84240"/>
                </p14:xfrm>
              </p:contentPart>
            </mc:Choice>
            <mc:Fallback xmlns="">
              <p:pic>
                <p:nvPicPr>
                  <p:cNvPr id="161" name="Ink 160">
                    <a:extLst>
                      <a:ext uri="{FF2B5EF4-FFF2-40B4-BE49-F238E27FC236}">
                        <a16:creationId xmlns:a16="http://schemas.microsoft.com/office/drawing/2014/main" id="{F401966D-CCE8-43F4-9DC3-BF2DE0329EA3}"/>
                      </a:ext>
                    </a:extLst>
                  </p:cNvPr>
                  <p:cNvPicPr/>
                  <p:nvPr/>
                </p:nvPicPr>
                <p:blipFill>
                  <a:blip r:embed="rId172"/>
                  <a:stretch>
                    <a:fillRect/>
                  </a:stretch>
                </p:blipFill>
                <p:spPr>
                  <a:xfrm>
                    <a:off x="4691726" y="5917248"/>
                    <a:ext cx="69551" cy="93644"/>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62" name="Ink 161">
                    <a:extLst>
                      <a:ext uri="{FF2B5EF4-FFF2-40B4-BE49-F238E27FC236}">
                        <a16:creationId xmlns:a16="http://schemas.microsoft.com/office/drawing/2014/main" id="{C24D11A1-F499-41D4-A523-5242F330B55B}"/>
                      </a:ext>
                    </a:extLst>
                  </p14:cNvPr>
                  <p14:cNvContentPartPr/>
                  <p14:nvPr/>
                </p14:nvContentPartPr>
                <p14:xfrm>
                  <a:off x="4766641" y="5920510"/>
                  <a:ext cx="51840" cy="89280"/>
                </p14:xfrm>
              </p:contentPart>
            </mc:Choice>
            <mc:Fallback xmlns="">
              <p:pic>
                <p:nvPicPr>
                  <p:cNvPr id="162" name="Ink 161">
                    <a:extLst>
                      <a:ext uri="{FF2B5EF4-FFF2-40B4-BE49-F238E27FC236}">
                        <a16:creationId xmlns:a16="http://schemas.microsoft.com/office/drawing/2014/main" id="{C24D11A1-F499-41D4-A523-5242F330B55B}"/>
                      </a:ext>
                    </a:extLst>
                  </p:cNvPr>
                  <p:cNvPicPr/>
                  <p:nvPr/>
                </p:nvPicPr>
                <p:blipFill>
                  <a:blip r:embed="rId174"/>
                  <a:stretch>
                    <a:fillRect/>
                  </a:stretch>
                </p:blipFill>
                <p:spPr>
                  <a:xfrm>
                    <a:off x="4761928" y="5915811"/>
                    <a:ext cx="61265" cy="98678"/>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63" name="Ink 162">
                    <a:extLst>
                      <a:ext uri="{FF2B5EF4-FFF2-40B4-BE49-F238E27FC236}">
                        <a16:creationId xmlns:a16="http://schemas.microsoft.com/office/drawing/2014/main" id="{7CC8A70F-D5D3-4BD5-B7DD-0327475C2594}"/>
                      </a:ext>
                    </a:extLst>
                  </p14:cNvPr>
                  <p14:cNvContentPartPr/>
                  <p14:nvPr/>
                </p14:nvContentPartPr>
                <p14:xfrm>
                  <a:off x="4778161" y="5943550"/>
                  <a:ext cx="73800" cy="55440"/>
                </p14:xfrm>
              </p:contentPart>
            </mc:Choice>
            <mc:Fallback xmlns="">
              <p:pic>
                <p:nvPicPr>
                  <p:cNvPr id="163" name="Ink 162">
                    <a:extLst>
                      <a:ext uri="{FF2B5EF4-FFF2-40B4-BE49-F238E27FC236}">
                        <a16:creationId xmlns:a16="http://schemas.microsoft.com/office/drawing/2014/main" id="{7CC8A70F-D5D3-4BD5-B7DD-0327475C2594}"/>
                      </a:ext>
                    </a:extLst>
                  </p:cNvPr>
                  <p:cNvPicPr/>
                  <p:nvPr/>
                </p:nvPicPr>
                <p:blipFill>
                  <a:blip r:embed="rId176"/>
                  <a:stretch>
                    <a:fillRect/>
                  </a:stretch>
                </p:blipFill>
                <p:spPr>
                  <a:xfrm>
                    <a:off x="4773450" y="5938865"/>
                    <a:ext cx="83221" cy="6481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64" name="Ink 163">
                    <a:extLst>
                      <a:ext uri="{FF2B5EF4-FFF2-40B4-BE49-F238E27FC236}">
                        <a16:creationId xmlns:a16="http://schemas.microsoft.com/office/drawing/2014/main" id="{F0D66AB7-50DE-4F75-959D-ACD41E6FE195}"/>
                      </a:ext>
                    </a:extLst>
                  </p14:cNvPr>
                  <p14:cNvContentPartPr/>
                  <p14:nvPr/>
                </p14:nvContentPartPr>
                <p14:xfrm>
                  <a:off x="4893001" y="5926990"/>
                  <a:ext cx="57960" cy="79560"/>
                </p14:xfrm>
              </p:contentPart>
            </mc:Choice>
            <mc:Fallback xmlns="">
              <p:pic>
                <p:nvPicPr>
                  <p:cNvPr id="164" name="Ink 163">
                    <a:extLst>
                      <a:ext uri="{FF2B5EF4-FFF2-40B4-BE49-F238E27FC236}">
                        <a16:creationId xmlns:a16="http://schemas.microsoft.com/office/drawing/2014/main" id="{F0D66AB7-50DE-4F75-959D-ACD41E6FE195}"/>
                      </a:ext>
                    </a:extLst>
                  </p:cNvPr>
                  <p:cNvPicPr/>
                  <p:nvPr/>
                </p:nvPicPr>
                <p:blipFill>
                  <a:blip r:embed="rId178"/>
                  <a:stretch>
                    <a:fillRect/>
                  </a:stretch>
                </p:blipFill>
                <p:spPr>
                  <a:xfrm>
                    <a:off x="4888333" y="5922287"/>
                    <a:ext cx="67296" cy="88966"/>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65" name="Ink 164">
                    <a:extLst>
                      <a:ext uri="{FF2B5EF4-FFF2-40B4-BE49-F238E27FC236}">
                        <a16:creationId xmlns:a16="http://schemas.microsoft.com/office/drawing/2014/main" id="{F10C4B35-200F-4C34-967D-9427DE670322}"/>
                      </a:ext>
                    </a:extLst>
                  </p14:cNvPr>
                  <p14:cNvContentPartPr/>
                  <p14:nvPr/>
                </p14:nvContentPartPr>
                <p14:xfrm>
                  <a:off x="4977241" y="5932390"/>
                  <a:ext cx="40320" cy="74160"/>
                </p14:xfrm>
              </p:contentPart>
            </mc:Choice>
            <mc:Fallback xmlns="">
              <p:pic>
                <p:nvPicPr>
                  <p:cNvPr id="165" name="Ink 164">
                    <a:extLst>
                      <a:ext uri="{FF2B5EF4-FFF2-40B4-BE49-F238E27FC236}">
                        <a16:creationId xmlns:a16="http://schemas.microsoft.com/office/drawing/2014/main" id="{F10C4B35-200F-4C34-967D-9427DE670322}"/>
                      </a:ext>
                    </a:extLst>
                  </p:cNvPr>
                  <p:cNvPicPr/>
                  <p:nvPr/>
                </p:nvPicPr>
                <p:blipFill>
                  <a:blip r:embed="rId180"/>
                  <a:stretch>
                    <a:fillRect/>
                  </a:stretch>
                </p:blipFill>
                <p:spPr>
                  <a:xfrm>
                    <a:off x="4972589" y="5927681"/>
                    <a:ext cx="49625" cy="83577"/>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66" name="Ink 165">
                    <a:extLst>
                      <a:ext uri="{FF2B5EF4-FFF2-40B4-BE49-F238E27FC236}">
                        <a16:creationId xmlns:a16="http://schemas.microsoft.com/office/drawing/2014/main" id="{61BFE519-AA2A-47C5-928B-D7AAF16CDD28}"/>
                      </a:ext>
                    </a:extLst>
                  </p14:cNvPr>
                  <p14:cNvContentPartPr/>
                  <p14:nvPr/>
                </p14:nvContentPartPr>
                <p14:xfrm>
                  <a:off x="5062201" y="5934190"/>
                  <a:ext cx="10800" cy="77400"/>
                </p14:xfrm>
              </p:contentPart>
            </mc:Choice>
            <mc:Fallback xmlns="">
              <p:pic>
                <p:nvPicPr>
                  <p:cNvPr id="166" name="Ink 165">
                    <a:extLst>
                      <a:ext uri="{FF2B5EF4-FFF2-40B4-BE49-F238E27FC236}">
                        <a16:creationId xmlns:a16="http://schemas.microsoft.com/office/drawing/2014/main" id="{61BFE519-AA2A-47C5-928B-D7AAF16CDD28}"/>
                      </a:ext>
                    </a:extLst>
                  </p:cNvPr>
                  <p:cNvPicPr/>
                  <p:nvPr/>
                </p:nvPicPr>
                <p:blipFill>
                  <a:blip r:embed="rId182"/>
                  <a:stretch>
                    <a:fillRect/>
                  </a:stretch>
                </p:blipFill>
                <p:spPr>
                  <a:xfrm>
                    <a:off x="5057572" y="5929475"/>
                    <a:ext cx="20057" cy="86829"/>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68" name="Ink 167">
                    <a:extLst>
                      <a:ext uri="{FF2B5EF4-FFF2-40B4-BE49-F238E27FC236}">
                        <a16:creationId xmlns:a16="http://schemas.microsoft.com/office/drawing/2014/main" id="{5D3FF187-FCFE-4361-B0A3-1E61D8697A71}"/>
                      </a:ext>
                    </a:extLst>
                  </p14:cNvPr>
                  <p14:cNvContentPartPr/>
                  <p14:nvPr/>
                </p14:nvContentPartPr>
                <p14:xfrm>
                  <a:off x="5032321" y="5926270"/>
                  <a:ext cx="104400" cy="87120"/>
                </p14:xfrm>
              </p:contentPart>
            </mc:Choice>
            <mc:Fallback xmlns="">
              <p:pic>
                <p:nvPicPr>
                  <p:cNvPr id="168" name="Ink 167">
                    <a:extLst>
                      <a:ext uri="{FF2B5EF4-FFF2-40B4-BE49-F238E27FC236}">
                        <a16:creationId xmlns:a16="http://schemas.microsoft.com/office/drawing/2014/main" id="{5D3FF187-FCFE-4361-B0A3-1E61D8697A71}"/>
                      </a:ext>
                    </a:extLst>
                  </p:cNvPr>
                  <p:cNvPicPr/>
                  <p:nvPr/>
                </p:nvPicPr>
                <p:blipFill>
                  <a:blip r:embed="rId184"/>
                  <a:stretch>
                    <a:fillRect/>
                  </a:stretch>
                </p:blipFill>
                <p:spPr>
                  <a:xfrm>
                    <a:off x="5027611" y="5921582"/>
                    <a:ext cx="113820" cy="96496"/>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69" name="Ink 168">
                    <a:extLst>
                      <a:ext uri="{FF2B5EF4-FFF2-40B4-BE49-F238E27FC236}">
                        <a16:creationId xmlns:a16="http://schemas.microsoft.com/office/drawing/2014/main" id="{4FC451B4-2313-4C85-90CB-17D63FA005AC}"/>
                      </a:ext>
                    </a:extLst>
                  </p14:cNvPr>
                  <p14:cNvContentPartPr/>
                  <p14:nvPr/>
                </p14:nvContentPartPr>
                <p14:xfrm>
                  <a:off x="5159761" y="5939230"/>
                  <a:ext cx="84240" cy="75600"/>
                </p14:xfrm>
              </p:contentPart>
            </mc:Choice>
            <mc:Fallback xmlns="">
              <p:pic>
                <p:nvPicPr>
                  <p:cNvPr id="169" name="Ink 168">
                    <a:extLst>
                      <a:ext uri="{FF2B5EF4-FFF2-40B4-BE49-F238E27FC236}">
                        <a16:creationId xmlns:a16="http://schemas.microsoft.com/office/drawing/2014/main" id="{4FC451B4-2313-4C85-90CB-17D63FA005AC}"/>
                      </a:ext>
                    </a:extLst>
                  </p:cNvPr>
                  <p:cNvPicPr/>
                  <p:nvPr/>
                </p:nvPicPr>
                <p:blipFill>
                  <a:blip r:embed="rId186"/>
                  <a:stretch>
                    <a:fillRect/>
                  </a:stretch>
                </p:blipFill>
                <p:spPr>
                  <a:xfrm>
                    <a:off x="5155037" y="5934529"/>
                    <a:ext cx="93687" cy="85001"/>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70" name="Ink 169">
                    <a:extLst>
                      <a:ext uri="{FF2B5EF4-FFF2-40B4-BE49-F238E27FC236}">
                        <a16:creationId xmlns:a16="http://schemas.microsoft.com/office/drawing/2014/main" id="{A4FBE929-D2AF-4C73-8B00-1D2EC0A99092}"/>
                      </a:ext>
                    </a:extLst>
                  </p14:cNvPr>
                  <p14:cNvContentPartPr/>
                  <p14:nvPr/>
                </p14:nvContentPartPr>
                <p14:xfrm>
                  <a:off x="5248681" y="5937070"/>
                  <a:ext cx="81000" cy="75600"/>
                </p14:xfrm>
              </p:contentPart>
            </mc:Choice>
            <mc:Fallback xmlns="">
              <p:pic>
                <p:nvPicPr>
                  <p:cNvPr id="170" name="Ink 169">
                    <a:extLst>
                      <a:ext uri="{FF2B5EF4-FFF2-40B4-BE49-F238E27FC236}">
                        <a16:creationId xmlns:a16="http://schemas.microsoft.com/office/drawing/2014/main" id="{A4FBE929-D2AF-4C73-8B00-1D2EC0A99092}"/>
                      </a:ext>
                    </a:extLst>
                  </p:cNvPr>
                  <p:cNvPicPr/>
                  <p:nvPr/>
                </p:nvPicPr>
                <p:blipFill>
                  <a:blip r:embed="rId188"/>
                  <a:stretch>
                    <a:fillRect/>
                  </a:stretch>
                </p:blipFill>
                <p:spPr>
                  <a:xfrm>
                    <a:off x="5243985" y="5932394"/>
                    <a:ext cx="90391" cy="84953"/>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71" name="Ink 170">
                    <a:extLst>
                      <a:ext uri="{FF2B5EF4-FFF2-40B4-BE49-F238E27FC236}">
                        <a16:creationId xmlns:a16="http://schemas.microsoft.com/office/drawing/2014/main" id="{F4EE93BE-7EF6-4407-81E6-987472C8CEA6}"/>
                      </a:ext>
                    </a:extLst>
                  </p14:cNvPr>
                  <p14:cNvContentPartPr/>
                  <p14:nvPr/>
                </p14:nvContentPartPr>
                <p14:xfrm>
                  <a:off x="5365681" y="5941750"/>
                  <a:ext cx="7200" cy="58320"/>
                </p14:xfrm>
              </p:contentPart>
            </mc:Choice>
            <mc:Fallback xmlns="">
              <p:pic>
                <p:nvPicPr>
                  <p:cNvPr id="171" name="Ink 170">
                    <a:extLst>
                      <a:ext uri="{FF2B5EF4-FFF2-40B4-BE49-F238E27FC236}">
                        <a16:creationId xmlns:a16="http://schemas.microsoft.com/office/drawing/2014/main" id="{F4EE93BE-7EF6-4407-81E6-987472C8CEA6}"/>
                      </a:ext>
                    </a:extLst>
                  </p:cNvPr>
                  <p:cNvPicPr/>
                  <p:nvPr/>
                </p:nvPicPr>
                <p:blipFill>
                  <a:blip r:embed="rId190"/>
                  <a:stretch>
                    <a:fillRect/>
                  </a:stretch>
                </p:blipFill>
                <p:spPr>
                  <a:xfrm>
                    <a:off x="5361134" y="5937053"/>
                    <a:ext cx="16295" cy="67714"/>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72" name="Ink 171">
                    <a:extLst>
                      <a:ext uri="{FF2B5EF4-FFF2-40B4-BE49-F238E27FC236}">
                        <a16:creationId xmlns:a16="http://schemas.microsoft.com/office/drawing/2014/main" id="{7F4BCA3B-6C54-499B-A168-F7CDAFA82CC9}"/>
                      </a:ext>
                    </a:extLst>
                  </p14:cNvPr>
                  <p14:cNvContentPartPr/>
                  <p14:nvPr/>
                </p14:nvContentPartPr>
                <p14:xfrm>
                  <a:off x="5410321" y="5941750"/>
                  <a:ext cx="63360" cy="63720"/>
                </p14:xfrm>
              </p:contentPart>
            </mc:Choice>
            <mc:Fallback xmlns="">
              <p:pic>
                <p:nvPicPr>
                  <p:cNvPr id="172" name="Ink 171">
                    <a:extLst>
                      <a:ext uri="{FF2B5EF4-FFF2-40B4-BE49-F238E27FC236}">
                        <a16:creationId xmlns:a16="http://schemas.microsoft.com/office/drawing/2014/main" id="{7F4BCA3B-6C54-499B-A168-F7CDAFA82CC9}"/>
                      </a:ext>
                    </a:extLst>
                  </p:cNvPr>
                  <p:cNvPicPr/>
                  <p:nvPr/>
                </p:nvPicPr>
                <p:blipFill>
                  <a:blip r:embed="rId192"/>
                  <a:stretch>
                    <a:fillRect/>
                  </a:stretch>
                </p:blipFill>
                <p:spPr>
                  <a:xfrm>
                    <a:off x="5405628" y="5937059"/>
                    <a:ext cx="72747" cy="73102"/>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73" name="Ink 172">
                    <a:extLst>
                      <a:ext uri="{FF2B5EF4-FFF2-40B4-BE49-F238E27FC236}">
                        <a16:creationId xmlns:a16="http://schemas.microsoft.com/office/drawing/2014/main" id="{E5BB4658-F957-4FE8-AD5B-A559D5319D77}"/>
                      </a:ext>
                    </a:extLst>
                  </p14:cNvPr>
                  <p14:cNvContentPartPr/>
                  <p14:nvPr/>
                </p14:nvContentPartPr>
                <p14:xfrm>
                  <a:off x="5506441" y="5925550"/>
                  <a:ext cx="111240" cy="102240"/>
                </p14:xfrm>
              </p:contentPart>
            </mc:Choice>
            <mc:Fallback xmlns="">
              <p:pic>
                <p:nvPicPr>
                  <p:cNvPr id="173" name="Ink 172">
                    <a:extLst>
                      <a:ext uri="{FF2B5EF4-FFF2-40B4-BE49-F238E27FC236}">
                        <a16:creationId xmlns:a16="http://schemas.microsoft.com/office/drawing/2014/main" id="{E5BB4658-F957-4FE8-AD5B-A559D5319D77}"/>
                      </a:ext>
                    </a:extLst>
                  </p:cNvPr>
                  <p:cNvPicPr/>
                  <p:nvPr/>
                </p:nvPicPr>
                <p:blipFill>
                  <a:blip r:embed="rId194"/>
                  <a:stretch>
                    <a:fillRect/>
                  </a:stretch>
                </p:blipFill>
                <p:spPr>
                  <a:xfrm>
                    <a:off x="5501757" y="5920849"/>
                    <a:ext cx="120608" cy="111641"/>
                  </a:xfrm>
                  <a:prstGeom prst="rect">
                    <a:avLst/>
                  </a:prstGeom>
                </p:spPr>
              </p:pic>
            </mc:Fallback>
          </mc:AlternateContent>
        </p:grpSp>
        <p:grpSp>
          <p:nvGrpSpPr>
            <p:cNvPr id="222" name="Group 221">
              <a:extLst>
                <a:ext uri="{FF2B5EF4-FFF2-40B4-BE49-F238E27FC236}">
                  <a16:creationId xmlns:a16="http://schemas.microsoft.com/office/drawing/2014/main" id="{2FE4C3D8-3793-4E1A-99C9-70068FF70C51}"/>
                </a:ext>
              </a:extLst>
            </p:cNvPr>
            <p:cNvGrpSpPr/>
            <p:nvPr/>
          </p:nvGrpSpPr>
          <p:grpSpPr>
            <a:xfrm>
              <a:off x="9077180" y="3595764"/>
              <a:ext cx="2790799" cy="2248361"/>
              <a:chOff x="9033987" y="3816894"/>
              <a:chExt cx="3035160" cy="2445226"/>
            </a:xfrm>
          </p:grpSpPr>
          <mc:AlternateContent xmlns:mc="http://schemas.openxmlformats.org/markup-compatibility/2006" xmlns:p14="http://schemas.microsoft.com/office/powerpoint/2010/main">
            <mc:Choice Requires="p14">
              <p:contentPart p14:bwMode="auto" r:id="rId195">
                <p14:nvContentPartPr>
                  <p14:cNvPr id="48" name="Ink 47">
                    <a:extLst>
                      <a:ext uri="{FF2B5EF4-FFF2-40B4-BE49-F238E27FC236}">
                        <a16:creationId xmlns:a16="http://schemas.microsoft.com/office/drawing/2014/main" id="{AA931BDB-696F-4129-8D35-C5ACE344F45E}"/>
                      </a:ext>
                    </a:extLst>
                  </p14:cNvPr>
                  <p14:cNvContentPartPr/>
                  <p14:nvPr/>
                </p14:nvContentPartPr>
                <p14:xfrm>
                  <a:off x="9078267" y="4454560"/>
                  <a:ext cx="49320" cy="953640"/>
                </p14:xfrm>
              </p:contentPart>
            </mc:Choice>
            <mc:Fallback xmlns="">
              <p:pic>
                <p:nvPicPr>
                  <p:cNvPr id="48" name="Ink 47">
                    <a:extLst>
                      <a:ext uri="{FF2B5EF4-FFF2-40B4-BE49-F238E27FC236}">
                        <a16:creationId xmlns:a16="http://schemas.microsoft.com/office/drawing/2014/main" id="{AA931BDB-696F-4129-8D35-C5ACE344F45E}"/>
                      </a:ext>
                    </a:extLst>
                  </p:cNvPr>
                  <p:cNvPicPr/>
                  <p:nvPr/>
                </p:nvPicPr>
                <p:blipFill>
                  <a:blip r:embed="rId196"/>
                  <a:stretch>
                    <a:fillRect/>
                  </a:stretch>
                </p:blipFill>
                <p:spPr>
                  <a:xfrm>
                    <a:off x="9068481" y="4444773"/>
                    <a:ext cx="68500" cy="972822"/>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49" name="Ink 48">
                    <a:extLst>
                      <a:ext uri="{FF2B5EF4-FFF2-40B4-BE49-F238E27FC236}">
                        <a16:creationId xmlns:a16="http://schemas.microsoft.com/office/drawing/2014/main" id="{76769813-7E8E-40D2-9F57-DF636843CA1A}"/>
                      </a:ext>
                    </a:extLst>
                  </p14:cNvPr>
                  <p14:cNvContentPartPr/>
                  <p14:nvPr/>
                </p14:nvContentPartPr>
                <p14:xfrm>
                  <a:off x="9123267" y="4550320"/>
                  <a:ext cx="2238120" cy="59400"/>
                </p14:xfrm>
              </p:contentPart>
            </mc:Choice>
            <mc:Fallback xmlns="">
              <p:pic>
                <p:nvPicPr>
                  <p:cNvPr id="49" name="Ink 48">
                    <a:extLst>
                      <a:ext uri="{FF2B5EF4-FFF2-40B4-BE49-F238E27FC236}">
                        <a16:creationId xmlns:a16="http://schemas.microsoft.com/office/drawing/2014/main" id="{76769813-7E8E-40D2-9F57-DF636843CA1A}"/>
                      </a:ext>
                    </a:extLst>
                  </p:cNvPr>
                  <p:cNvPicPr/>
                  <p:nvPr/>
                </p:nvPicPr>
                <p:blipFill>
                  <a:blip r:embed="rId198"/>
                  <a:stretch>
                    <a:fillRect/>
                  </a:stretch>
                </p:blipFill>
                <p:spPr>
                  <a:xfrm>
                    <a:off x="9113478" y="4540550"/>
                    <a:ext cx="2257306" cy="78549"/>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0" name="Ink 49">
                    <a:extLst>
                      <a:ext uri="{FF2B5EF4-FFF2-40B4-BE49-F238E27FC236}">
                        <a16:creationId xmlns:a16="http://schemas.microsoft.com/office/drawing/2014/main" id="{49F7C35D-EF4A-4997-9CCC-F0681E5E061A}"/>
                      </a:ext>
                    </a:extLst>
                  </p14:cNvPr>
                  <p14:cNvContentPartPr/>
                  <p14:nvPr/>
                </p14:nvContentPartPr>
                <p14:xfrm>
                  <a:off x="9084027" y="4446640"/>
                  <a:ext cx="2457000" cy="102240"/>
                </p14:xfrm>
              </p:contentPart>
            </mc:Choice>
            <mc:Fallback xmlns="">
              <p:pic>
                <p:nvPicPr>
                  <p:cNvPr id="50" name="Ink 49">
                    <a:extLst>
                      <a:ext uri="{FF2B5EF4-FFF2-40B4-BE49-F238E27FC236}">
                        <a16:creationId xmlns:a16="http://schemas.microsoft.com/office/drawing/2014/main" id="{49F7C35D-EF4A-4997-9CCC-F0681E5E061A}"/>
                      </a:ext>
                    </a:extLst>
                  </p:cNvPr>
                  <p:cNvPicPr/>
                  <p:nvPr/>
                </p:nvPicPr>
                <p:blipFill>
                  <a:blip r:embed="rId200"/>
                  <a:stretch>
                    <a:fillRect/>
                  </a:stretch>
                </p:blipFill>
                <p:spPr>
                  <a:xfrm>
                    <a:off x="9074238" y="4436847"/>
                    <a:ext cx="2476186" cy="121434"/>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1" name="Ink 50">
                    <a:extLst>
                      <a:ext uri="{FF2B5EF4-FFF2-40B4-BE49-F238E27FC236}">
                        <a16:creationId xmlns:a16="http://schemas.microsoft.com/office/drawing/2014/main" id="{ABDFB9EA-0D3D-4924-A719-3E77CF4A429E}"/>
                      </a:ext>
                    </a:extLst>
                  </p14:cNvPr>
                  <p14:cNvContentPartPr/>
                  <p14:nvPr/>
                </p14:nvContentPartPr>
                <p14:xfrm>
                  <a:off x="11501067" y="4461760"/>
                  <a:ext cx="108360" cy="1261080"/>
                </p14:xfrm>
              </p:contentPart>
            </mc:Choice>
            <mc:Fallback xmlns="">
              <p:pic>
                <p:nvPicPr>
                  <p:cNvPr id="51" name="Ink 50">
                    <a:extLst>
                      <a:ext uri="{FF2B5EF4-FFF2-40B4-BE49-F238E27FC236}">
                        <a16:creationId xmlns:a16="http://schemas.microsoft.com/office/drawing/2014/main" id="{ABDFB9EA-0D3D-4924-A719-3E77CF4A429E}"/>
                      </a:ext>
                    </a:extLst>
                  </p:cNvPr>
                  <p:cNvPicPr/>
                  <p:nvPr/>
                </p:nvPicPr>
                <p:blipFill>
                  <a:blip r:embed="rId202"/>
                  <a:stretch>
                    <a:fillRect/>
                  </a:stretch>
                </p:blipFill>
                <p:spPr>
                  <a:xfrm>
                    <a:off x="11491252" y="4451972"/>
                    <a:ext cx="127598" cy="1280264"/>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2" name="Ink 51">
                    <a:extLst>
                      <a:ext uri="{FF2B5EF4-FFF2-40B4-BE49-F238E27FC236}">
                        <a16:creationId xmlns:a16="http://schemas.microsoft.com/office/drawing/2014/main" id="{85D0A780-4D3D-480C-9BA2-7C332AF4E7E1}"/>
                      </a:ext>
                    </a:extLst>
                  </p14:cNvPr>
                  <p14:cNvContentPartPr/>
                  <p14:nvPr/>
                </p14:nvContentPartPr>
                <p14:xfrm>
                  <a:off x="9149547" y="5339440"/>
                  <a:ext cx="12600" cy="493560"/>
                </p14:xfrm>
              </p:contentPart>
            </mc:Choice>
            <mc:Fallback xmlns="">
              <p:pic>
                <p:nvPicPr>
                  <p:cNvPr id="52" name="Ink 51">
                    <a:extLst>
                      <a:ext uri="{FF2B5EF4-FFF2-40B4-BE49-F238E27FC236}">
                        <a16:creationId xmlns:a16="http://schemas.microsoft.com/office/drawing/2014/main" id="{85D0A780-4D3D-480C-9BA2-7C332AF4E7E1}"/>
                      </a:ext>
                    </a:extLst>
                  </p:cNvPr>
                  <p:cNvPicPr/>
                  <p:nvPr/>
                </p:nvPicPr>
                <p:blipFill>
                  <a:blip r:embed="rId204"/>
                  <a:stretch>
                    <a:fillRect/>
                  </a:stretch>
                </p:blipFill>
                <p:spPr>
                  <a:xfrm>
                    <a:off x="9140002" y="5329655"/>
                    <a:ext cx="31309" cy="512739"/>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53" name="Ink 52">
                    <a:extLst>
                      <a:ext uri="{FF2B5EF4-FFF2-40B4-BE49-F238E27FC236}">
                        <a16:creationId xmlns:a16="http://schemas.microsoft.com/office/drawing/2014/main" id="{5E87EEA7-71D2-4791-B71F-CFD69741FD74}"/>
                      </a:ext>
                    </a:extLst>
                  </p14:cNvPr>
                  <p14:cNvContentPartPr/>
                  <p14:nvPr/>
                </p14:nvContentPartPr>
                <p14:xfrm>
                  <a:off x="9033987" y="5748760"/>
                  <a:ext cx="2652840" cy="31320"/>
                </p14:xfrm>
              </p:contentPart>
            </mc:Choice>
            <mc:Fallback xmlns="">
              <p:pic>
                <p:nvPicPr>
                  <p:cNvPr id="53" name="Ink 52">
                    <a:extLst>
                      <a:ext uri="{FF2B5EF4-FFF2-40B4-BE49-F238E27FC236}">
                        <a16:creationId xmlns:a16="http://schemas.microsoft.com/office/drawing/2014/main" id="{5E87EEA7-71D2-4791-B71F-CFD69741FD74}"/>
                      </a:ext>
                    </a:extLst>
                  </p:cNvPr>
                  <p:cNvPicPr/>
                  <p:nvPr/>
                </p:nvPicPr>
                <p:blipFill>
                  <a:blip r:embed="rId206"/>
                  <a:stretch>
                    <a:fillRect/>
                  </a:stretch>
                </p:blipFill>
                <p:spPr>
                  <a:xfrm>
                    <a:off x="9024198" y="5738849"/>
                    <a:ext cx="2672027" cy="50746"/>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54" name="Ink 53">
                    <a:extLst>
                      <a:ext uri="{FF2B5EF4-FFF2-40B4-BE49-F238E27FC236}">
                        <a16:creationId xmlns:a16="http://schemas.microsoft.com/office/drawing/2014/main" id="{967172A9-ED93-4DF8-A9CD-86C94C9897BC}"/>
                      </a:ext>
                    </a:extLst>
                  </p14:cNvPr>
                  <p14:cNvContentPartPr/>
                  <p14:nvPr/>
                </p14:nvContentPartPr>
                <p14:xfrm>
                  <a:off x="10603947" y="5704840"/>
                  <a:ext cx="15480" cy="398520"/>
                </p14:xfrm>
              </p:contentPart>
            </mc:Choice>
            <mc:Fallback xmlns="">
              <p:pic>
                <p:nvPicPr>
                  <p:cNvPr id="54" name="Ink 53">
                    <a:extLst>
                      <a:ext uri="{FF2B5EF4-FFF2-40B4-BE49-F238E27FC236}">
                        <a16:creationId xmlns:a16="http://schemas.microsoft.com/office/drawing/2014/main" id="{967172A9-ED93-4DF8-A9CD-86C94C9897BC}"/>
                      </a:ext>
                    </a:extLst>
                  </p:cNvPr>
                  <p:cNvPicPr/>
                  <p:nvPr/>
                </p:nvPicPr>
                <p:blipFill>
                  <a:blip r:embed="rId208"/>
                  <a:stretch>
                    <a:fillRect/>
                  </a:stretch>
                </p:blipFill>
                <p:spPr>
                  <a:xfrm>
                    <a:off x="10594272" y="5695044"/>
                    <a:ext cx="34443" cy="417721"/>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55" name="Ink 54">
                    <a:extLst>
                      <a:ext uri="{FF2B5EF4-FFF2-40B4-BE49-F238E27FC236}">
                        <a16:creationId xmlns:a16="http://schemas.microsoft.com/office/drawing/2014/main" id="{30D909BC-FD9C-454D-94B3-61250D2898ED}"/>
                      </a:ext>
                    </a:extLst>
                  </p14:cNvPr>
                  <p14:cNvContentPartPr/>
                  <p14:nvPr/>
                </p14:nvContentPartPr>
                <p14:xfrm>
                  <a:off x="10660107" y="6035320"/>
                  <a:ext cx="1371600" cy="94680"/>
                </p14:xfrm>
              </p:contentPart>
            </mc:Choice>
            <mc:Fallback xmlns="">
              <p:pic>
                <p:nvPicPr>
                  <p:cNvPr id="55" name="Ink 54">
                    <a:extLst>
                      <a:ext uri="{FF2B5EF4-FFF2-40B4-BE49-F238E27FC236}">
                        <a16:creationId xmlns:a16="http://schemas.microsoft.com/office/drawing/2014/main" id="{30D909BC-FD9C-454D-94B3-61250D2898ED}"/>
                      </a:ext>
                    </a:extLst>
                  </p:cNvPr>
                  <p:cNvPicPr/>
                  <p:nvPr/>
                </p:nvPicPr>
                <p:blipFill>
                  <a:blip r:embed="rId210"/>
                  <a:stretch>
                    <a:fillRect/>
                  </a:stretch>
                </p:blipFill>
                <p:spPr>
                  <a:xfrm>
                    <a:off x="10650321" y="6025539"/>
                    <a:ext cx="1390780" cy="113851"/>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56" name="Ink 55">
                    <a:extLst>
                      <a:ext uri="{FF2B5EF4-FFF2-40B4-BE49-F238E27FC236}">
                        <a16:creationId xmlns:a16="http://schemas.microsoft.com/office/drawing/2014/main" id="{C93D19C5-FCEA-41B0-98BF-12BBFEEFC3DE}"/>
                      </a:ext>
                    </a:extLst>
                  </p14:cNvPr>
                  <p14:cNvContentPartPr/>
                  <p14:nvPr/>
                </p14:nvContentPartPr>
                <p14:xfrm>
                  <a:off x="10637427" y="3970360"/>
                  <a:ext cx="41760" cy="586800"/>
                </p14:xfrm>
              </p:contentPart>
            </mc:Choice>
            <mc:Fallback xmlns="">
              <p:pic>
                <p:nvPicPr>
                  <p:cNvPr id="56" name="Ink 55">
                    <a:extLst>
                      <a:ext uri="{FF2B5EF4-FFF2-40B4-BE49-F238E27FC236}">
                        <a16:creationId xmlns:a16="http://schemas.microsoft.com/office/drawing/2014/main" id="{C93D19C5-FCEA-41B0-98BF-12BBFEEFC3DE}"/>
                      </a:ext>
                    </a:extLst>
                  </p:cNvPr>
                  <p:cNvPicPr/>
                  <p:nvPr/>
                </p:nvPicPr>
                <p:blipFill>
                  <a:blip r:embed="rId212"/>
                  <a:stretch>
                    <a:fillRect/>
                  </a:stretch>
                </p:blipFill>
                <p:spPr>
                  <a:xfrm>
                    <a:off x="10627578" y="3960580"/>
                    <a:ext cx="61064" cy="605969"/>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57" name="Ink 56">
                    <a:extLst>
                      <a:ext uri="{FF2B5EF4-FFF2-40B4-BE49-F238E27FC236}">
                        <a16:creationId xmlns:a16="http://schemas.microsoft.com/office/drawing/2014/main" id="{A53E0084-55E5-499C-B561-5860FD7AD089}"/>
                      </a:ext>
                    </a:extLst>
                  </p14:cNvPr>
                  <p14:cNvContentPartPr/>
                  <p14:nvPr/>
                </p14:nvContentPartPr>
                <p14:xfrm>
                  <a:off x="10635627" y="3930040"/>
                  <a:ext cx="1333080" cy="100080"/>
                </p14:xfrm>
              </p:contentPart>
            </mc:Choice>
            <mc:Fallback xmlns="">
              <p:pic>
                <p:nvPicPr>
                  <p:cNvPr id="57" name="Ink 56">
                    <a:extLst>
                      <a:ext uri="{FF2B5EF4-FFF2-40B4-BE49-F238E27FC236}">
                        <a16:creationId xmlns:a16="http://schemas.microsoft.com/office/drawing/2014/main" id="{A53E0084-55E5-499C-B561-5860FD7AD089}"/>
                      </a:ext>
                    </a:extLst>
                  </p:cNvPr>
                  <p:cNvPicPr/>
                  <p:nvPr/>
                </p:nvPicPr>
                <p:blipFill>
                  <a:blip r:embed="rId214"/>
                  <a:stretch>
                    <a:fillRect/>
                  </a:stretch>
                </p:blipFill>
                <p:spPr>
                  <a:xfrm>
                    <a:off x="10625839" y="3920267"/>
                    <a:ext cx="1352264" cy="119236"/>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8" name="Ink 57">
                    <a:extLst>
                      <a:ext uri="{FF2B5EF4-FFF2-40B4-BE49-F238E27FC236}">
                        <a16:creationId xmlns:a16="http://schemas.microsoft.com/office/drawing/2014/main" id="{6837931A-2642-4334-970A-374F8795E08D}"/>
                      </a:ext>
                    </a:extLst>
                  </p14:cNvPr>
                  <p14:cNvContentPartPr/>
                  <p14:nvPr/>
                </p14:nvContentPartPr>
                <p14:xfrm>
                  <a:off x="11933427" y="3935080"/>
                  <a:ext cx="135720" cy="2327040"/>
                </p14:xfrm>
              </p:contentPart>
            </mc:Choice>
            <mc:Fallback xmlns="">
              <p:pic>
                <p:nvPicPr>
                  <p:cNvPr id="58" name="Ink 57">
                    <a:extLst>
                      <a:ext uri="{FF2B5EF4-FFF2-40B4-BE49-F238E27FC236}">
                        <a16:creationId xmlns:a16="http://schemas.microsoft.com/office/drawing/2014/main" id="{6837931A-2642-4334-970A-374F8795E08D}"/>
                      </a:ext>
                    </a:extLst>
                  </p:cNvPr>
                  <p:cNvPicPr/>
                  <p:nvPr/>
                </p:nvPicPr>
                <p:blipFill>
                  <a:blip r:embed="rId216"/>
                  <a:stretch>
                    <a:fillRect/>
                  </a:stretch>
                </p:blipFill>
                <p:spPr>
                  <a:xfrm>
                    <a:off x="11923649" y="3925293"/>
                    <a:ext cx="154885" cy="2346223"/>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5" name="Ink 174">
                    <a:extLst>
                      <a:ext uri="{FF2B5EF4-FFF2-40B4-BE49-F238E27FC236}">
                        <a16:creationId xmlns:a16="http://schemas.microsoft.com/office/drawing/2014/main" id="{CD755021-CFB5-4A4E-872A-6C50919FE3D2}"/>
                      </a:ext>
                    </a:extLst>
                  </p14:cNvPr>
                  <p14:cNvContentPartPr/>
                  <p14:nvPr/>
                </p14:nvContentPartPr>
                <p14:xfrm>
                  <a:off x="9968142" y="5854630"/>
                  <a:ext cx="12960" cy="91440"/>
                </p14:xfrm>
              </p:contentPart>
            </mc:Choice>
            <mc:Fallback xmlns="">
              <p:pic>
                <p:nvPicPr>
                  <p:cNvPr id="175" name="Ink 174">
                    <a:extLst>
                      <a:ext uri="{FF2B5EF4-FFF2-40B4-BE49-F238E27FC236}">
                        <a16:creationId xmlns:a16="http://schemas.microsoft.com/office/drawing/2014/main" id="{CD755021-CFB5-4A4E-872A-6C50919FE3D2}"/>
                      </a:ext>
                    </a:extLst>
                  </p:cNvPr>
                  <p:cNvPicPr/>
                  <p:nvPr/>
                </p:nvPicPr>
                <p:blipFill>
                  <a:blip r:embed="rId218"/>
                  <a:stretch>
                    <a:fillRect/>
                  </a:stretch>
                </p:blipFill>
                <p:spPr>
                  <a:xfrm>
                    <a:off x="9963568" y="5849941"/>
                    <a:ext cx="22108" cy="100818"/>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6" name="Ink 175">
                    <a:extLst>
                      <a:ext uri="{FF2B5EF4-FFF2-40B4-BE49-F238E27FC236}">
                        <a16:creationId xmlns:a16="http://schemas.microsoft.com/office/drawing/2014/main" id="{DA6A073D-C231-4209-8B38-1B1F8FDFD437}"/>
                      </a:ext>
                    </a:extLst>
                  </p14:cNvPr>
                  <p14:cNvContentPartPr/>
                  <p14:nvPr/>
                </p14:nvContentPartPr>
                <p14:xfrm>
                  <a:off x="9908022" y="5855350"/>
                  <a:ext cx="72720" cy="41400"/>
                </p14:xfrm>
              </p:contentPart>
            </mc:Choice>
            <mc:Fallback xmlns="">
              <p:pic>
                <p:nvPicPr>
                  <p:cNvPr id="176" name="Ink 175">
                    <a:extLst>
                      <a:ext uri="{FF2B5EF4-FFF2-40B4-BE49-F238E27FC236}">
                        <a16:creationId xmlns:a16="http://schemas.microsoft.com/office/drawing/2014/main" id="{DA6A073D-C231-4209-8B38-1B1F8FDFD437}"/>
                      </a:ext>
                    </a:extLst>
                  </p:cNvPr>
                  <p:cNvPicPr/>
                  <p:nvPr/>
                </p:nvPicPr>
                <p:blipFill>
                  <a:blip r:embed="rId220"/>
                  <a:stretch>
                    <a:fillRect/>
                  </a:stretch>
                </p:blipFill>
                <p:spPr>
                  <a:xfrm>
                    <a:off x="9903330" y="5850663"/>
                    <a:ext cx="82103" cy="50774"/>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7" name="Ink 176">
                    <a:extLst>
                      <a:ext uri="{FF2B5EF4-FFF2-40B4-BE49-F238E27FC236}">
                        <a16:creationId xmlns:a16="http://schemas.microsoft.com/office/drawing/2014/main" id="{3391CD91-2618-47E5-A661-EE0B522F34B2}"/>
                      </a:ext>
                    </a:extLst>
                  </p14:cNvPr>
                  <p14:cNvContentPartPr/>
                  <p14:nvPr/>
                </p14:nvContentPartPr>
                <p14:xfrm>
                  <a:off x="9981462" y="5866150"/>
                  <a:ext cx="56880" cy="83160"/>
                </p14:xfrm>
              </p:contentPart>
            </mc:Choice>
            <mc:Fallback xmlns="">
              <p:pic>
                <p:nvPicPr>
                  <p:cNvPr id="177" name="Ink 176">
                    <a:extLst>
                      <a:ext uri="{FF2B5EF4-FFF2-40B4-BE49-F238E27FC236}">
                        <a16:creationId xmlns:a16="http://schemas.microsoft.com/office/drawing/2014/main" id="{3391CD91-2618-47E5-A661-EE0B522F34B2}"/>
                      </a:ext>
                    </a:extLst>
                  </p:cNvPr>
                  <p:cNvPicPr/>
                  <p:nvPr/>
                </p:nvPicPr>
                <p:blipFill>
                  <a:blip r:embed="rId222"/>
                  <a:stretch>
                    <a:fillRect/>
                  </a:stretch>
                </p:blipFill>
                <p:spPr>
                  <a:xfrm>
                    <a:off x="9976787" y="5861443"/>
                    <a:ext cx="66230" cy="92574"/>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8" name="Ink 177">
                    <a:extLst>
                      <a:ext uri="{FF2B5EF4-FFF2-40B4-BE49-F238E27FC236}">
                        <a16:creationId xmlns:a16="http://schemas.microsoft.com/office/drawing/2014/main" id="{E0D6CF6B-482C-4F55-973E-FEECD5B9C0F3}"/>
                      </a:ext>
                    </a:extLst>
                  </p14:cNvPr>
                  <p14:cNvContentPartPr/>
                  <p14:nvPr/>
                </p14:nvContentPartPr>
                <p14:xfrm>
                  <a:off x="9991542" y="5906830"/>
                  <a:ext cx="41760" cy="11880"/>
                </p14:xfrm>
              </p:contentPart>
            </mc:Choice>
            <mc:Fallback xmlns="">
              <p:pic>
                <p:nvPicPr>
                  <p:cNvPr id="178" name="Ink 177">
                    <a:extLst>
                      <a:ext uri="{FF2B5EF4-FFF2-40B4-BE49-F238E27FC236}">
                        <a16:creationId xmlns:a16="http://schemas.microsoft.com/office/drawing/2014/main" id="{E0D6CF6B-482C-4F55-973E-FEECD5B9C0F3}"/>
                      </a:ext>
                    </a:extLst>
                  </p:cNvPr>
                  <p:cNvPicPr/>
                  <p:nvPr/>
                </p:nvPicPr>
                <p:blipFill>
                  <a:blip r:embed="rId224"/>
                  <a:stretch>
                    <a:fillRect/>
                  </a:stretch>
                </p:blipFill>
                <p:spPr>
                  <a:xfrm>
                    <a:off x="9986859" y="5902078"/>
                    <a:ext cx="51127" cy="21384"/>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79" name="Ink 178">
                    <a:extLst>
                      <a:ext uri="{FF2B5EF4-FFF2-40B4-BE49-F238E27FC236}">
                        <a16:creationId xmlns:a16="http://schemas.microsoft.com/office/drawing/2014/main" id="{1AD05574-F146-43E5-AB30-527AA9325ACB}"/>
                      </a:ext>
                    </a:extLst>
                  </p14:cNvPr>
                  <p14:cNvContentPartPr/>
                  <p14:nvPr/>
                </p14:nvContentPartPr>
                <p14:xfrm>
                  <a:off x="10043742" y="5863990"/>
                  <a:ext cx="49680" cy="89640"/>
                </p14:xfrm>
              </p:contentPart>
            </mc:Choice>
            <mc:Fallback xmlns="">
              <p:pic>
                <p:nvPicPr>
                  <p:cNvPr id="179" name="Ink 178">
                    <a:extLst>
                      <a:ext uri="{FF2B5EF4-FFF2-40B4-BE49-F238E27FC236}">
                        <a16:creationId xmlns:a16="http://schemas.microsoft.com/office/drawing/2014/main" id="{1AD05574-F146-43E5-AB30-527AA9325ACB}"/>
                      </a:ext>
                    </a:extLst>
                  </p:cNvPr>
                  <p:cNvPicPr/>
                  <p:nvPr/>
                </p:nvPicPr>
                <p:blipFill>
                  <a:blip r:embed="rId226"/>
                  <a:stretch>
                    <a:fillRect/>
                  </a:stretch>
                </p:blipFill>
                <p:spPr>
                  <a:xfrm>
                    <a:off x="10039048" y="5859293"/>
                    <a:ext cx="59068" cy="99035"/>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80" name="Ink 179">
                    <a:extLst>
                      <a:ext uri="{FF2B5EF4-FFF2-40B4-BE49-F238E27FC236}">
                        <a16:creationId xmlns:a16="http://schemas.microsoft.com/office/drawing/2014/main" id="{FC3690DE-BA61-49E9-B1FB-9D0D5B4B8B14}"/>
                      </a:ext>
                    </a:extLst>
                  </p14:cNvPr>
                  <p14:cNvContentPartPr/>
                  <p14:nvPr/>
                </p14:nvContentPartPr>
                <p14:xfrm>
                  <a:off x="10049502" y="5873710"/>
                  <a:ext cx="48240" cy="87840"/>
                </p14:xfrm>
              </p:contentPart>
            </mc:Choice>
            <mc:Fallback xmlns="">
              <p:pic>
                <p:nvPicPr>
                  <p:cNvPr id="180" name="Ink 179">
                    <a:extLst>
                      <a:ext uri="{FF2B5EF4-FFF2-40B4-BE49-F238E27FC236}">
                        <a16:creationId xmlns:a16="http://schemas.microsoft.com/office/drawing/2014/main" id="{FC3690DE-BA61-49E9-B1FB-9D0D5B4B8B14}"/>
                      </a:ext>
                    </a:extLst>
                  </p:cNvPr>
                  <p:cNvPicPr/>
                  <p:nvPr/>
                </p:nvPicPr>
                <p:blipFill>
                  <a:blip r:embed="rId228"/>
                  <a:stretch>
                    <a:fillRect/>
                  </a:stretch>
                </p:blipFill>
                <p:spPr>
                  <a:xfrm>
                    <a:off x="10044834" y="5869025"/>
                    <a:ext cx="57577" cy="9721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81" name="Ink 180">
                    <a:extLst>
                      <a:ext uri="{FF2B5EF4-FFF2-40B4-BE49-F238E27FC236}">
                        <a16:creationId xmlns:a16="http://schemas.microsoft.com/office/drawing/2014/main" id="{433AFE32-FF45-4E4C-93F2-6003485CE9F5}"/>
                      </a:ext>
                    </a:extLst>
                  </p14:cNvPr>
                  <p14:cNvContentPartPr/>
                  <p14:nvPr/>
                </p14:nvContentPartPr>
                <p14:xfrm>
                  <a:off x="10116462" y="5882710"/>
                  <a:ext cx="45000" cy="62640"/>
                </p14:xfrm>
              </p:contentPart>
            </mc:Choice>
            <mc:Fallback xmlns="">
              <p:pic>
                <p:nvPicPr>
                  <p:cNvPr id="181" name="Ink 180">
                    <a:extLst>
                      <a:ext uri="{FF2B5EF4-FFF2-40B4-BE49-F238E27FC236}">
                        <a16:creationId xmlns:a16="http://schemas.microsoft.com/office/drawing/2014/main" id="{433AFE32-FF45-4E4C-93F2-6003485CE9F5}"/>
                      </a:ext>
                    </a:extLst>
                  </p:cNvPr>
                  <p:cNvPicPr/>
                  <p:nvPr/>
                </p:nvPicPr>
                <p:blipFill>
                  <a:blip r:embed="rId230"/>
                  <a:stretch>
                    <a:fillRect/>
                  </a:stretch>
                </p:blipFill>
                <p:spPr>
                  <a:xfrm>
                    <a:off x="10111766" y="5878012"/>
                    <a:ext cx="54391" cy="72036"/>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82" name="Ink 181">
                    <a:extLst>
                      <a:ext uri="{FF2B5EF4-FFF2-40B4-BE49-F238E27FC236}">
                        <a16:creationId xmlns:a16="http://schemas.microsoft.com/office/drawing/2014/main" id="{BF1D8F61-B73A-4450-A630-5A4069BA1540}"/>
                      </a:ext>
                    </a:extLst>
                  </p14:cNvPr>
                  <p14:cNvContentPartPr/>
                  <p14:nvPr/>
                </p14:nvContentPartPr>
                <p14:xfrm>
                  <a:off x="10182342" y="5857150"/>
                  <a:ext cx="63720" cy="75600"/>
                </p14:xfrm>
              </p:contentPart>
            </mc:Choice>
            <mc:Fallback xmlns="">
              <p:pic>
                <p:nvPicPr>
                  <p:cNvPr id="182" name="Ink 181">
                    <a:extLst>
                      <a:ext uri="{FF2B5EF4-FFF2-40B4-BE49-F238E27FC236}">
                        <a16:creationId xmlns:a16="http://schemas.microsoft.com/office/drawing/2014/main" id="{BF1D8F61-B73A-4450-A630-5A4069BA1540}"/>
                      </a:ext>
                    </a:extLst>
                  </p:cNvPr>
                  <p:cNvPicPr/>
                  <p:nvPr/>
                </p:nvPicPr>
                <p:blipFill>
                  <a:blip r:embed="rId232"/>
                  <a:stretch>
                    <a:fillRect/>
                  </a:stretch>
                </p:blipFill>
                <p:spPr>
                  <a:xfrm>
                    <a:off x="10177651" y="5852474"/>
                    <a:ext cx="73102" cy="84953"/>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3" name="Ink 182">
                    <a:extLst>
                      <a:ext uri="{FF2B5EF4-FFF2-40B4-BE49-F238E27FC236}">
                        <a16:creationId xmlns:a16="http://schemas.microsoft.com/office/drawing/2014/main" id="{99765D9D-2960-4806-A5E6-55B540C9D12B}"/>
                      </a:ext>
                    </a:extLst>
                  </p14:cNvPr>
                  <p14:cNvContentPartPr/>
                  <p14:nvPr/>
                </p14:nvContentPartPr>
                <p14:xfrm>
                  <a:off x="10264062" y="5874430"/>
                  <a:ext cx="32760" cy="67680"/>
                </p14:xfrm>
              </p:contentPart>
            </mc:Choice>
            <mc:Fallback xmlns="">
              <p:pic>
                <p:nvPicPr>
                  <p:cNvPr id="183" name="Ink 182">
                    <a:extLst>
                      <a:ext uri="{FF2B5EF4-FFF2-40B4-BE49-F238E27FC236}">
                        <a16:creationId xmlns:a16="http://schemas.microsoft.com/office/drawing/2014/main" id="{99765D9D-2960-4806-A5E6-55B540C9D12B}"/>
                      </a:ext>
                    </a:extLst>
                  </p:cNvPr>
                  <p:cNvPicPr/>
                  <p:nvPr/>
                </p:nvPicPr>
                <p:blipFill>
                  <a:blip r:embed="rId234"/>
                  <a:stretch>
                    <a:fillRect/>
                  </a:stretch>
                </p:blipFill>
                <p:spPr>
                  <a:xfrm>
                    <a:off x="10259382" y="5869735"/>
                    <a:ext cx="42120" cy="77069"/>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4" name="Ink 183">
                    <a:extLst>
                      <a:ext uri="{FF2B5EF4-FFF2-40B4-BE49-F238E27FC236}">
                        <a16:creationId xmlns:a16="http://schemas.microsoft.com/office/drawing/2014/main" id="{48BBA212-FBD9-47CB-A28E-16EDA6F3FC97}"/>
                      </a:ext>
                    </a:extLst>
                  </p14:cNvPr>
                  <p14:cNvContentPartPr/>
                  <p14:nvPr/>
                </p14:nvContentPartPr>
                <p14:xfrm>
                  <a:off x="10317702" y="5865070"/>
                  <a:ext cx="80280" cy="82440"/>
                </p14:xfrm>
              </p:contentPart>
            </mc:Choice>
            <mc:Fallback xmlns="">
              <p:pic>
                <p:nvPicPr>
                  <p:cNvPr id="184" name="Ink 183">
                    <a:extLst>
                      <a:ext uri="{FF2B5EF4-FFF2-40B4-BE49-F238E27FC236}">
                        <a16:creationId xmlns:a16="http://schemas.microsoft.com/office/drawing/2014/main" id="{48BBA212-FBD9-47CB-A28E-16EDA6F3FC97}"/>
                      </a:ext>
                    </a:extLst>
                  </p:cNvPr>
                  <p:cNvPicPr/>
                  <p:nvPr/>
                </p:nvPicPr>
                <p:blipFill>
                  <a:blip r:embed="rId236"/>
                  <a:stretch>
                    <a:fillRect/>
                  </a:stretch>
                </p:blipFill>
                <p:spPr>
                  <a:xfrm>
                    <a:off x="10313003" y="5860359"/>
                    <a:ext cx="89679" cy="91862"/>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85" name="Ink 184">
                    <a:extLst>
                      <a:ext uri="{FF2B5EF4-FFF2-40B4-BE49-F238E27FC236}">
                        <a16:creationId xmlns:a16="http://schemas.microsoft.com/office/drawing/2014/main" id="{3F16301D-C2AA-469A-8B16-52C504654C96}"/>
                      </a:ext>
                    </a:extLst>
                  </p14:cNvPr>
                  <p14:cNvContentPartPr/>
                  <p14:nvPr/>
                </p14:nvContentPartPr>
                <p14:xfrm>
                  <a:off x="10413102" y="5852110"/>
                  <a:ext cx="64800" cy="104760"/>
                </p14:xfrm>
              </p:contentPart>
            </mc:Choice>
            <mc:Fallback xmlns="">
              <p:pic>
                <p:nvPicPr>
                  <p:cNvPr id="185" name="Ink 184">
                    <a:extLst>
                      <a:ext uri="{FF2B5EF4-FFF2-40B4-BE49-F238E27FC236}">
                        <a16:creationId xmlns:a16="http://schemas.microsoft.com/office/drawing/2014/main" id="{3F16301D-C2AA-469A-8B16-52C504654C96}"/>
                      </a:ext>
                    </a:extLst>
                  </p:cNvPr>
                  <p:cNvPicPr/>
                  <p:nvPr/>
                </p:nvPicPr>
                <p:blipFill>
                  <a:blip r:embed="rId238"/>
                  <a:stretch>
                    <a:fillRect/>
                  </a:stretch>
                </p:blipFill>
                <p:spPr>
                  <a:xfrm>
                    <a:off x="10408389" y="5847402"/>
                    <a:ext cx="74225" cy="114177"/>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87" name="Ink 186">
                    <a:extLst>
                      <a:ext uri="{FF2B5EF4-FFF2-40B4-BE49-F238E27FC236}">
                        <a16:creationId xmlns:a16="http://schemas.microsoft.com/office/drawing/2014/main" id="{0A72E4D8-36D8-48ED-B198-9010B8812C80}"/>
                      </a:ext>
                    </a:extLst>
                  </p14:cNvPr>
                  <p14:cNvContentPartPr/>
                  <p14:nvPr/>
                </p14:nvContentPartPr>
                <p14:xfrm>
                  <a:off x="9062022" y="4275385"/>
                  <a:ext cx="46080" cy="86040"/>
                </p14:xfrm>
              </p:contentPart>
            </mc:Choice>
            <mc:Fallback xmlns="">
              <p:pic>
                <p:nvPicPr>
                  <p:cNvPr id="187" name="Ink 186">
                    <a:extLst>
                      <a:ext uri="{FF2B5EF4-FFF2-40B4-BE49-F238E27FC236}">
                        <a16:creationId xmlns:a16="http://schemas.microsoft.com/office/drawing/2014/main" id="{0A72E4D8-36D8-48ED-B198-9010B8812C80}"/>
                      </a:ext>
                    </a:extLst>
                  </p:cNvPr>
                  <p:cNvPicPr/>
                  <p:nvPr/>
                </p:nvPicPr>
                <p:blipFill>
                  <a:blip r:embed="rId240"/>
                  <a:stretch>
                    <a:fillRect/>
                  </a:stretch>
                </p:blipFill>
                <p:spPr>
                  <a:xfrm>
                    <a:off x="9057296" y="4270670"/>
                    <a:ext cx="55532" cy="95469"/>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88" name="Ink 187">
                    <a:extLst>
                      <a:ext uri="{FF2B5EF4-FFF2-40B4-BE49-F238E27FC236}">
                        <a16:creationId xmlns:a16="http://schemas.microsoft.com/office/drawing/2014/main" id="{FC9C2366-CD21-4CE7-B4CF-69694AD0DD68}"/>
                      </a:ext>
                    </a:extLst>
                  </p14:cNvPr>
                  <p14:cNvContentPartPr/>
                  <p14:nvPr/>
                </p14:nvContentPartPr>
                <p14:xfrm>
                  <a:off x="9122142" y="4277545"/>
                  <a:ext cx="4680" cy="86760"/>
                </p14:xfrm>
              </p:contentPart>
            </mc:Choice>
            <mc:Fallback xmlns="">
              <p:pic>
                <p:nvPicPr>
                  <p:cNvPr id="188" name="Ink 187">
                    <a:extLst>
                      <a:ext uri="{FF2B5EF4-FFF2-40B4-BE49-F238E27FC236}">
                        <a16:creationId xmlns:a16="http://schemas.microsoft.com/office/drawing/2014/main" id="{FC9C2366-CD21-4CE7-B4CF-69694AD0DD68}"/>
                      </a:ext>
                    </a:extLst>
                  </p:cNvPr>
                  <p:cNvPicPr/>
                  <p:nvPr/>
                </p:nvPicPr>
                <p:blipFill>
                  <a:blip r:embed="rId242"/>
                  <a:stretch>
                    <a:fillRect/>
                  </a:stretch>
                </p:blipFill>
                <p:spPr>
                  <a:xfrm>
                    <a:off x="9117462" y="4272855"/>
                    <a:ext cx="14040" cy="96139"/>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89" name="Ink 188">
                    <a:extLst>
                      <a:ext uri="{FF2B5EF4-FFF2-40B4-BE49-F238E27FC236}">
                        <a16:creationId xmlns:a16="http://schemas.microsoft.com/office/drawing/2014/main" id="{E55941F1-8CCD-4E33-93E9-C91A98649E49}"/>
                      </a:ext>
                    </a:extLst>
                  </p14:cNvPr>
                  <p14:cNvContentPartPr/>
                  <p14:nvPr/>
                </p14:nvContentPartPr>
                <p14:xfrm>
                  <a:off x="9103422" y="4283665"/>
                  <a:ext cx="64080" cy="74520"/>
                </p14:xfrm>
              </p:contentPart>
            </mc:Choice>
            <mc:Fallback xmlns="">
              <p:pic>
                <p:nvPicPr>
                  <p:cNvPr id="189" name="Ink 188">
                    <a:extLst>
                      <a:ext uri="{FF2B5EF4-FFF2-40B4-BE49-F238E27FC236}">
                        <a16:creationId xmlns:a16="http://schemas.microsoft.com/office/drawing/2014/main" id="{E55941F1-8CCD-4E33-93E9-C91A98649E49}"/>
                      </a:ext>
                    </a:extLst>
                  </p:cNvPr>
                  <p:cNvPicPr/>
                  <p:nvPr/>
                </p:nvPicPr>
                <p:blipFill>
                  <a:blip r:embed="rId244"/>
                  <a:stretch>
                    <a:fillRect/>
                  </a:stretch>
                </p:blipFill>
                <p:spPr>
                  <a:xfrm>
                    <a:off x="9098733" y="4278958"/>
                    <a:ext cx="73458" cy="83933"/>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0" name="Ink 189">
                    <a:extLst>
                      <a:ext uri="{FF2B5EF4-FFF2-40B4-BE49-F238E27FC236}">
                        <a16:creationId xmlns:a16="http://schemas.microsoft.com/office/drawing/2014/main" id="{E8B7DC93-DDAD-42F3-863C-C7B082A6B6B0}"/>
                      </a:ext>
                    </a:extLst>
                  </p14:cNvPr>
                  <p14:cNvContentPartPr/>
                  <p14:nvPr/>
                </p14:nvContentPartPr>
                <p14:xfrm>
                  <a:off x="9170382" y="4286905"/>
                  <a:ext cx="46800" cy="69120"/>
                </p14:xfrm>
              </p:contentPart>
            </mc:Choice>
            <mc:Fallback xmlns="">
              <p:pic>
                <p:nvPicPr>
                  <p:cNvPr id="190" name="Ink 189">
                    <a:extLst>
                      <a:ext uri="{FF2B5EF4-FFF2-40B4-BE49-F238E27FC236}">
                        <a16:creationId xmlns:a16="http://schemas.microsoft.com/office/drawing/2014/main" id="{E8B7DC93-DDAD-42F3-863C-C7B082A6B6B0}"/>
                      </a:ext>
                    </a:extLst>
                  </p:cNvPr>
                  <p:cNvPicPr/>
                  <p:nvPr/>
                </p:nvPicPr>
                <p:blipFill>
                  <a:blip r:embed="rId246"/>
                  <a:stretch>
                    <a:fillRect/>
                  </a:stretch>
                </p:blipFill>
                <p:spPr>
                  <a:xfrm>
                    <a:off x="9165702" y="4282219"/>
                    <a:ext cx="56160" cy="78492"/>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91" name="Ink 190">
                    <a:extLst>
                      <a:ext uri="{FF2B5EF4-FFF2-40B4-BE49-F238E27FC236}">
                        <a16:creationId xmlns:a16="http://schemas.microsoft.com/office/drawing/2014/main" id="{35FBBA3B-C403-404C-93F6-A7D0F542FB83}"/>
                      </a:ext>
                    </a:extLst>
                  </p14:cNvPr>
                  <p14:cNvContentPartPr/>
                  <p14:nvPr/>
                </p14:nvContentPartPr>
                <p14:xfrm>
                  <a:off x="9181182" y="4281865"/>
                  <a:ext cx="111960" cy="75960"/>
                </p14:xfrm>
              </p:contentPart>
            </mc:Choice>
            <mc:Fallback xmlns="">
              <p:pic>
                <p:nvPicPr>
                  <p:cNvPr id="191" name="Ink 190">
                    <a:extLst>
                      <a:ext uri="{FF2B5EF4-FFF2-40B4-BE49-F238E27FC236}">
                        <a16:creationId xmlns:a16="http://schemas.microsoft.com/office/drawing/2014/main" id="{35FBBA3B-C403-404C-93F6-A7D0F542FB83}"/>
                      </a:ext>
                    </a:extLst>
                  </p:cNvPr>
                  <p:cNvPicPr/>
                  <p:nvPr/>
                </p:nvPicPr>
                <p:blipFill>
                  <a:blip r:embed="rId248"/>
                  <a:stretch>
                    <a:fillRect/>
                  </a:stretch>
                </p:blipFill>
                <p:spPr>
                  <a:xfrm>
                    <a:off x="9176484" y="4277191"/>
                    <a:ext cx="121355" cy="85309"/>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92" name="Ink 191">
                    <a:extLst>
                      <a:ext uri="{FF2B5EF4-FFF2-40B4-BE49-F238E27FC236}">
                        <a16:creationId xmlns:a16="http://schemas.microsoft.com/office/drawing/2014/main" id="{8B9F1504-75C9-4103-AB46-F182B84C1689}"/>
                      </a:ext>
                    </a:extLst>
                  </p14:cNvPr>
                  <p14:cNvContentPartPr/>
                  <p14:nvPr/>
                </p14:nvContentPartPr>
                <p14:xfrm>
                  <a:off x="9296382" y="4290505"/>
                  <a:ext cx="43920" cy="66600"/>
                </p14:xfrm>
              </p:contentPart>
            </mc:Choice>
            <mc:Fallback xmlns="">
              <p:pic>
                <p:nvPicPr>
                  <p:cNvPr id="192" name="Ink 191">
                    <a:extLst>
                      <a:ext uri="{FF2B5EF4-FFF2-40B4-BE49-F238E27FC236}">
                        <a16:creationId xmlns:a16="http://schemas.microsoft.com/office/drawing/2014/main" id="{8B9F1504-75C9-4103-AB46-F182B84C1689}"/>
                      </a:ext>
                    </a:extLst>
                  </p:cNvPr>
                  <p:cNvPicPr/>
                  <p:nvPr/>
                </p:nvPicPr>
                <p:blipFill>
                  <a:blip r:embed="rId250"/>
                  <a:stretch>
                    <a:fillRect/>
                  </a:stretch>
                </p:blipFill>
                <p:spPr>
                  <a:xfrm>
                    <a:off x="9291676" y="4285831"/>
                    <a:ext cx="53331" cy="75947"/>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93" name="Ink 192">
                    <a:extLst>
                      <a:ext uri="{FF2B5EF4-FFF2-40B4-BE49-F238E27FC236}">
                        <a16:creationId xmlns:a16="http://schemas.microsoft.com/office/drawing/2014/main" id="{A44CB52A-15EF-41CB-9EE5-1FF1D4CBD803}"/>
                      </a:ext>
                    </a:extLst>
                  </p14:cNvPr>
                  <p14:cNvContentPartPr/>
                  <p14:nvPr/>
                </p14:nvContentPartPr>
                <p14:xfrm>
                  <a:off x="9299622" y="4322905"/>
                  <a:ext cx="32040" cy="12600"/>
                </p14:xfrm>
              </p:contentPart>
            </mc:Choice>
            <mc:Fallback xmlns="">
              <p:pic>
                <p:nvPicPr>
                  <p:cNvPr id="193" name="Ink 192">
                    <a:extLst>
                      <a:ext uri="{FF2B5EF4-FFF2-40B4-BE49-F238E27FC236}">
                        <a16:creationId xmlns:a16="http://schemas.microsoft.com/office/drawing/2014/main" id="{A44CB52A-15EF-41CB-9EE5-1FF1D4CBD803}"/>
                      </a:ext>
                    </a:extLst>
                  </p:cNvPr>
                  <p:cNvPicPr/>
                  <p:nvPr/>
                </p:nvPicPr>
                <p:blipFill>
                  <a:blip r:embed="rId252"/>
                  <a:stretch>
                    <a:fillRect/>
                  </a:stretch>
                </p:blipFill>
                <p:spPr>
                  <a:xfrm>
                    <a:off x="9294933" y="4318180"/>
                    <a:ext cx="41418" cy="2205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94" name="Ink 193">
                    <a:extLst>
                      <a:ext uri="{FF2B5EF4-FFF2-40B4-BE49-F238E27FC236}">
                        <a16:creationId xmlns:a16="http://schemas.microsoft.com/office/drawing/2014/main" id="{0F80D1C6-EF83-4285-B645-6EC48559071B}"/>
                      </a:ext>
                    </a:extLst>
                  </p14:cNvPr>
                  <p14:cNvContentPartPr/>
                  <p14:nvPr/>
                </p14:nvContentPartPr>
                <p14:xfrm>
                  <a:off x="9306102" y="4272865"/>
                  <a:ext cx="83520" cy="84960"/>
                </p14:xfrm>
              </p:contentPart>
            </mc:Choice>
            <mc:Fallback xmlns="">
              <p:pic>
                <p:nvPicPr>
                  <p:cNvPr id="194" name="Ink 193">
                    <a:extLst>
                      <a:ext uri="{FF2B5EF4-FFF2-40B4-BE49-F238E27FC236}">
                        <a16:creationId xmlns:a16="http://schemas.microsoft.com/office/drawing/2014/main" id="{0F80D1C6-EF83-4285-B645-6EC48559071B}"/>
                      </a:ext>
                    </a:extLst>
                  </p:cNvPr>
                  <p:cNvPicPr/>
                  <p:nvPr/>
                </p:nvPicPr>
                <p:blipFill>
                  <a:blip r:embed="rId254"/>
                  <a:stretch>
                    <a:fillRect/>
                  </a:stretch>
                </p:blipFill>
                <p:spPr>
                  <a:xfrm>
                    <a:off x="9301397" y="4268145"/>
                    <a:ext cx="92931" cy="944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95" name="Ink 194">
                    <a:extLst>
                      <a:ext uri="{FF2B5EF4-FFF2-40B4-BE49-F238E27FC236}">
                        <a16:creationId xmlns:a16="http://schemas.microsoft.com/office/drawing/2014/main" id="{FCEF3B36-B38E-4DDF-B7D8-4ED3CCFA2842}"/>
                      </a:ext>
                    </a:extLst>
                  </p14:cNvPr>
                  <p14:cNvContentPartPr/>
                  <p14:nvPr/>
                </p14:nvContentPartPr>
                <p14:xfrm>
                  <a:off x="9397542" y="4311385"/>
                  <a:ext cx="43560" cy="48600"/>
                </p14:xfrm>
              </p:contentPart>
            </mc:Choice>
            <mc:Fallback xmlns="">
              <p:pic>
                <p:nvPicPr>
                  <p:cNvPr id="195" name="Ink 194">
                    <a:extLst>
                      <a:ext uri="{FF2B5EF4-FFF2-40B4-BE49-F238E27FC236}">
                        <a16:creationId xmlns:a16="http://schemas.microsoft.com/office/drawing/2014/main" id="{FCEF3B36-B38E-4DDF-B7D8-4ED3CCFA2842}"/>
                      </a:ext>
                    </a:extLst>
                  </p:cNvPr>
                  <p:cNvPicPr/>
                  <p:nvPr/>
                </p:nvPicPr>
                <p:blipFill>
                  <a:blip r:embed="rId256"/>
                  <a:stretch>
                    <a:fillRect/>
                  </a:stretch>
                </p:blipFill>
                <p:spPr>
                  <a:xfrm>
                    <a:off x="9392875" y="4306719"/>
                    <a:ext cx="52894" cy="57931"/>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96" name="Ink 195">
                    <a:extLst>
                      <a:ext uri="{FF2B5EF4-FFF2-40B4-BE49-F238E27FC236}">
                        <a16:creationId xmlns:a16="http://schemas.microsoft.com/office/drawing/2014/main" id="{6A1A4516-831F-4BFD-9794-66253C5F3BF9}"/>
                      </a:ext>
                    </a:extLst>
                  </p14:cNvPr>
                  <p14:cNvContentPartPr/>
                  <p14:nvPr/>
                </p14:nvContentPartPr>
                <p14:xfrm>
                  <a:off x="9473862" y="4301665"/>
                  <a:ext cx="4320" cy="62280"/>
                </p14:xfrm>
              </p:contentPart>
            </mc:Choice>
            <mc:Fallback xmlns="">
              <p:pic>
                <p:nvPicPr>
                  <p:cNvPr id="196" name="Ink 195">
                    <a:extLst>
                      <a:ext uri="{FF2B5EF4-FFF2-40B4-BE49-F238E27FC236}">
                        <a16:creationId xmlns:a16="http://schemas.microsoft.com/office/drawing/2014/main" id="{6A1A4516-831F-4BFD-9794-66253C5F3BF9}"/>
                      </a:ext>
                    </a:extLst>
                  </p:cNvPr>
                  <p:cNvPicPr/>
                  <p:nvPr/>
                </p:nvPicPr>
                <p:blipFill>
                  <a:blip r:embed="rId258"/>
                  <a:stretch>
                    <a:fillRect/>
                  </a:stretch>
                </p:blipFill>
                <p:spPr>
                  <a:xfrm>
                    <a:off x="9469149" y="4296965"/>
                    <a:ext cx="13745" cy="71681"/>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97" name="Ink 196">
                    <a:extLst>
                      <a:ext uri="{FF2B5EF4-FFF2-40B4-BE49-F238E27FC236}">
                        <a16:creationId xmlns:a16="http://schemas.microsoft.com/office/drawing/2014/main" id="{C11551A7-9388-467D-AC74-1D9AAE4A528D}"/>
                      </a:ext>
                    </a:extLst>
                  </p14:cNvPr>
                  <p14:cNvContentPartPr/>
                  <p14:nvPr/>
                </p14:nvContentPartPr>
                <p14:xfrm>
                  <a:off x="9510222" y="4290145"/>
                  <a:ext cx="59760" cy="70920"/>
                </p14:xfrm>
              </p:contentPart>
            </mc:Choice>
            <mc:Fallback xmlns="">
              <p:pic>
                <p:nvPicPr>
                  <p:cNvPr id="197" name="Ink 196">
                    <a:extLst>
                      <a:ext uri="{FF2B5EF4-FFF2-40B4-BE49-F238E27FC236}">
                        <a16:creationId xmlns:a16="http://schemas.microsoft.com/office/drawing/2014/main" id="{C11551A7-9388-467D-AC74-1D9AAE4A528D}"/>
                      </a:ext>
                    </a:extLst>
                  </p:cNvPr>
                  <p:cNvPicPr/>
                  <p:nvPr/>
                </p:nvPicPr>
                <p:blipFill>
                  <a:blip r:embed="rId260"/>
                  <a:stretch>
                    <a:fillRect/>
                  </a:stretch>
                </p:blipFill>
                <p:spPr>
                  <a:xfrm>
                    <a:off x="9505535" y="4285443"/>
                    <a:ext cx="69134" cy="80324"/>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98" name="Ink 197">
                    <a:extLst>
                      <a:ext uri="{FF2B5EF4-FFF2-40B4-BE49-F238E27FC236}">
                        <a16:creationId xmlns:a16="http://schemas.microsoft.com/office/drawing/2014/main" id="{02992AB4-87B3-419B-96FA-4027E4AA44E2}"/>
                      </a:ext>
                    </a:extLst>
                  </p14:cNvPr>
                  <p14:cNvContentPartPr/>
                  <p14:nvPr/>
                </p14:nvContentPartPr>
                <p14:xfrm>
                  <a:off x="9597342" y="4293745"/>
                  <a:ext cx="6840" cy="75960"/>
                </p14:xfrm>
              </p:contentPart>
            </mc:Choice>
            <mc:Fallback xmlns="">
              <p:pic>
                <p:nvPicPr>
                  <p:cNvPr id="198" name="Ink 197">
                    <a:extLst>
                      <a:ext uri="{FF2B5EF4-FFF2-40B4-BE49-F238E27FC236}">
                        <a16:creationId xmlns:a16="http://schemas.microsoft.com/office/drawing/2014/main" id="{02992AB4-87B3-419B-96FA-4027E4AA44E2}"/>
                      </a:ext>
                    </a:extLst>
                  </p:cNvPr>
                  <p:cNvPicPr/>
                  <p:nvPr/>
                </p:nvPicPr>
                <p:blipFill>
                  <a:blip r:embed="rId262"/>
                  <a:stretch>
                    <a:fillRect/>
                  </a:stretch>
                </p:blipFill>
                <p:spPr>
                  <a:xfrm>
                    <a:off x="9592782" y="4289046"/>
                    <a:ext cx="15960" cy="85357"/>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99" name="Ink 198">
                    <a:extLst>
                      <a:ext uri="{FF2B5EF4-FFF2-40B4-BE49-F238E27FC236}">
                        <a16:creationId xmlns:a16="http://schemas.microsoft.com/office/drawing/2014/main" id="{38C0DCB9-EADE-434D-9EB4-748DAA436FDE}"/>
                      </a:ext>
                    </a:extLst>
                  </p14:cNvPr>
                  <p14:cNvContentPartPr/>
                  <p14:nvPr/>
                </p14:nvContentPartPr>
                <p14:xfrm>
                  <a:off x="9564942" y="4286545"/>
                  <a:ext cx="140400" cy="67680"/>
                </p14:xfrm>
              </p:contentPart>
            </mc:Choice>
            <mc:Fallback xmlns="">
              <p:pic>
                <p:nvPicPr>
                  <p:cNvPr id="199" name="Ink 198">
                    <a:extLst>
                      <a:ext uri="{FF2B5EF4-FFF2-40B4-BE49-F238E27FC236}">
                        <a16:creationId xmlns:a16="http://schemas.microsoft.com/office/drawing/2014/main" id="{38C0DCB9-EADE-434D-9EB4-748DAA436FDE}"/>
                      </a:ext>
                    </a:extLst>
                  </p:cNvPr>
                  <p:cNvPicPr/>
                  <p:nvPr/>
                </p:nvPicPr>
                <p:blipFill>
                  <a:blip r:embed="rId264"/>
                  <a:stretch>
                    <a:fillRect/>
                  </a:stretch>
                </p:blipFill>
                <p:spPr>
                  <a:xfrm>
                    <a:off x="9560249" y="4281850"/>
                    <a:ext cx="149786" cy="77069"/>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00" name="Ink 199">
                    <a:extLst>
                      <a:ext uri="{FF2B5EF4-FFF2-40B4-BE49-F238E27FC236}">
                        <a16:creationId xmlns:a16="http://schemas.microsoft.com/office/drawing/2014/main" id="{1967015F-AD76-46C5-B83C-C1495FBF9960}"/>
                      </a:ext>
                    </a:extLst>
                  </p14:cNvPr>
                  <p14:cNvContentPartPr/>
                  <p14:nvPr/>
                </p14:nvContentPartPr>
                <p14:xfrm>
                  <a:off x="9688062" y="4285465"/>
                  <a:ext cx="53640" cy="72360"/>
                </p14:xfrm>
              </p:contentPart>
            </mc:Choice>
            <mc:Fallback xmlns="">
              <p:pic>
                <p:nvPicPr>
                  <p:cNvPr id="200" name="Ink 199">
                    <a:extLst>
                      <a:ext uri="{FF2B5EF4-FFF2-40B4-BE49-F238E27FC236}">
                        <a16:creationId xmlns:a16="http://schemas.microsoft.com/office/drawing/2014/main" id="{1967015F-AD76-46C5-B83C-C1495FBF9960}"/>
                      </a:ext>
                    </a:extLst>
                  </p:cNvPr>
                  <p:cNvPicPr/>
                  <p:nvPr/>
                </p:nvPicPr>
                <p:blipFill>
                  <a:blip r:embed="rId266"/>
                  <a:stretch>
                    <a:fillRect/>
                  </a:stretch>
                </p:blipFill>
                <p:spPr>
                  <a:xfrm>
                    <a:off x="9683364" y="4280771"/>
                    <a:ext cx="63037" cy="81747"/>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01" name="Ink 200">
                    <a:extLst>
                      <a:ext uri="{FF2B5EF4-FFF2-40B4-BE49-F238E27FC236}">
                        <a16:creationId xmlns:a16="http://schemas.microsoft.com/office/drawing/2014/main" id="{057BEA17-1FBB-46DA-9748-5D43F9979C42}"/>
                      </a:ext>
                    </a:extLst>
                  </p14:cNvPr>
                  <p14:cNvContentPartPr/>
                  <p14:nvPr/>
                </p14:nvContentPartPr>
                <p14:xfrm>
                  <a:off x="9758262" y="4295905"/>
                  <a:ext cx="48240" cy="61920"/>
                </p14:xfrm>
              </p:contentPart>
            </mc:Choice>
            <mc:Fallback xmlns="">
              <p:pic>
                <p:nvPicPr>
                  <p:cNvPr id="201" name="Ink 200">
                    <a:extLst>
                      <a:ext uri="{FF2B5EF4-FFF2-40B4-BE49-F238E27FC236}">
                        <a16:creationId xmlns:a16="http://schemas.microsoft.com/office/drawing/2014/main" id="{057BEA17-1FBB-46DA-9748-5D43F9979C42}"/>
                      </a:ext>
                    </a:extLst>
                  </p:cNvPr>
                  <p:cNvPicPr/>
                  <p:nvPr/>
                </p:nvPicPr>
                <p:blipFill>
                  <a:blip r:embed="rId268"/>
                  <a:stretch>
                    <a:fillRect/>
                  </a:stretch>
                </p:blipFill>
                <p:spPr>
                  <a:xfrm>
                    <a:off x="9753556" y="4291202"/>
                    <a:ext cx="57653" cy="71326"/>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02" name="Ink 201">
                    <a:extLst>
                      <a:ext uri="{FF2B5EF4-FFF2-40B4-BE49-F238E27FC236}">
                        <a16:creationId xmlns:a16="http://schemas.microsoft.com/office/drawing/2014/main" id="{F869D4E6-1F40-45E5-94C4-1AC4B0B9079E}"/>
                      </a:ext>
                    </a:extLst>
                  </p14:cNvPr>
                  <p14:cNvContentPartPr/>
                  <p14:nvPr/>
                </p14:nvContentPartPr>
                <p14:xfrm>
                  <a:off x="9761862" y="4297345"/>
                  <a:ext cx="48240" cy="20160"/>
                </p14:xfrm>
              </p:contentPart>
            </mc:Choice>
            <mc:Fallback xmlns="">
              <p:pic>
                <p:nvPicPr>
                  <p:cNvPr id="202" name="Ink 201">
                    <a:extLst>
                      <a:ext uri="{FF2B5EF4-FFF2-40B4-BE49-F238E27FC236}">
                        <a16:creationId xmlns:a16="http://schemas.microsoft.com/office/drawing/2014/main" id="{F869D4E6-1F40-45E5-94C4-1AC4B0B9079E}"/>
                      </a:ext>
                    </a:extLst>
                  </p:cNvPr>
                  <p:cNvPicPr/>
                  <p:nvPr/>
                </p:nvPicPr>
                <p:blipFill>
                  <a:blip r:embed="rId270"/>
                  <a:stretch>
                    <a:fillRect/>
                  </a:stretch>
                </p:blipFill>
                <p:spPr>
                  <a:xfrm>
                    <a:off x="9757156" y="4292693"/>
                    <a:ext cx="57653" cy="29465"/>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03" name="Ink 202">
                    <a:extLst>
                      <a:ext uri="{FF2B5EF4-FFF2-40B4-BE49-F238E27FC236}">
                        <a16:creationId xmlns:a16="http://schemas.microsoft.com/office/drawing/2014/main" id="{3F91DF12-E961-40DC-AA9B-0D8B745C3C37}"/>
                      </a:ext>
                    </a:extLst>
                  </p14:cNvPr>
                  <p14:cNvContentPartPr/>
                  <p14:nvPr/>
                </p14:nvContentPartPr>
                <p14:xfrm>
                  <a:off x="9816222" y="4285825"/>
                  <a:ext cx="57600" cy="81360"/>
                </p14:xfrm>
              </p:contentPart>
            </mc:Choice>
            <mc:Fallback xmlns="">
              <p:pic>
                <p:nvPicPr>
                  <p:cNvPr id="203" name="Ink 202">
                    <a:extLst>
                      <a:ext uri="{FF2B5EF4-FFF2-40B4-BE49-F238E27FC236}">
                        <a16:creationId xmlns:a16="http://schemas.microsoft.com/office/drawing/2014/main" id="{3F91DF12-E961-40DC-AA9B-0D8B745C3C37}"/>
                      </a:ext>
                    </a:extLst>
                  </p:cNvPr>
                  <p:cNvPicPr/>
                  <p:nvPr/>
                </p:nvPicPr>
                <p:blipFill>
                  <a:blip r:embed="rId272"/>
                  <a:stretch>
                    <a:fillRect/>
                  </a:stretch>
                </p:blipFill>
                <p:spPr>
                  <a:xfrm>
                    <a:off x="9811520" y="4281131"/>
                    <a:ext cx="67004" cy="90748"/>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04" name="Ink 203">
                    <a:extLst>
                      <a:ext uri="{FF2B5EF4-FFF2-40B4-BE49-F238E27FC236}">
                        <a16:creationId xmlns:a16="http://schemas.microsoft.com/office/drawing/2014/main" id="{021D4B36-411A-4BE3-B35C-F4266A798657}"/>
                      </a:ext>
                    </a:extLst>
                  </p14:cNvPr>
                  <p14:cNvContentPartPr/>
                  <p14:nvPr/>
                </p14:nvContentPartPr>
                <p14:xfrm>
                  <a:off x="9884262" y="4286185"/>
                  <a:ext cx="14760" cy="70920"/>
                </p14:xfrm>
              </p:contentPart>
            </mc:Choice>
            <mc:Fallback xmlns="">
              <p:pic>
                <p:nvPicPr>
                  <p:cNvPr id="204" name="Ink 203">
                    <a:extLst>
                      <a:ext uri="{FF2B5EF4-FFF2-40B4-BE49-F238E27FC236}">
                        <a16:creationId xmlns:a16="http://schemas.microsoft.com/office/drawing/2014/main" id="{021D4B36-411A-4BE3-B35C-F4266A798657}"/>
                      </a:ext>
                    </a:extLst>
                  </p:cNvPr>
                  <p:cNvPicPr/>
                  <p:nvPr/>
                </p:nvPicPr>
                <p:blipFill>
                  <a:blip r:embed="rId274"/>
                  <a:stretch>
                    <a:fillRect/>
                  </a:stretch>
                </p:blipFill>
                <p:spPr>
                  <a:xfrm>
                    <a:off x="9879475" y="4281509"/>
                    <a:ext cx="24334" cy="80272"/>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05" name="Ink 204">
                    <a:extLst>
                      <a:ext uri="{FF2B5EF4-FFF2-40B4-BE49-F238E27FC236}">
                        <a16:creationId xmlns:a16="http://schemas.microsoft.com/office/drawing/2014/main" id="{FAB426B4-08A2-494A-9070-D67B084A1B4A}"/>
                      </a:ext>
                    </a:extLst>
                  </p14:cNvPr>
                  <p14:cNvContentPartPr/>
                  <p14:nvPr/>
                </p14:nvContentPartPr>
                <p14:xfrm>
                  <a:off x="9928182" y="4281505"/>
                  <a:ext cx="41400" cy="77040"/>
                </p14:xfrm>
              </p:contentPart>
            </mc:Choice>
            <mc:Fallback xmlns="">
              <p:pic>
                <p:nvPicPr>
                  <p:cNvPr id="205" name="Ink 204">
                    <a:extLst>
                      <a:ext uri="{FF2B5EF4-FFF2-40B4-BE49-F238E27FC236}">
                        <a16:creationId xmlns:a16="http://schemas.microsoft.com/office/drawing/2014/main" id="{FAB426B4-08A2-494A-9070-D67B084A1B4A}"/>
                      </a:ext>
                    </a:extLst>
                  </p:cNvPr>
                  <p:cNvPicPr/>
                  <p:nvPr/>
                </p:nvPicPr>
                <p:blipFill>
                  <a:blip r:embed="rId276"/>
                  <a:stretch>
                    <a:fillRect/>
                  </a:stretch>
                </p:blipFill>
                <p:spPr>
                  <a:xfrm>
                    <a:off x="9923495" y="4276788"/>
                    <a:ext cx="50774" cy="86473"/>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06" name="Ink 205">
                    <a:extLst>
                      <a:ext uri="{FF2B5EF4-FFF2-40B4-BE49-F238E27FC236}">
                        <a16:creationId xmlns:a16="http://schemas.microsoft.com/office/drawing/2014/main" id="{89DFF58E-D108-45E8-AAFA-B6DE6B74398F}"/>
                      </a:ext>
                    </a:extLst>
                  </p14:cNvPr>
                  <p14:cNvContentPartPr/>
                  <p14:nvPr/>
                </p14:nvContentPartPr>
                <p14:xfrm>
                  <a:off x="9993702" y="4307065"/>
                  <a:ext cx="61560" cy="72000"/>
                </p14:xfrm>
              </p:contentPart>
            </mc:Choice>
            <mc:Fallback xmlns="">
              <p:pic>
                <p:nvPicPr>
                  <p:cNvPr id="206" name="Ink 205">
                    <a:extLst>
                      <a:ext uri="{FF2B5EF4-FFF2-40B4-BE49-F238E27FC236}">
                        <a16:creationId xmlns:a16="http://schemas.microsoft.com/office/drawing/2014/main" id="{89DFF58E-D108-45E8-AAFA-B6DE6B74398F}"/>
                      </a:ext>
                    </a:extLst>
                  </p:cNvPr>
                  <p:cNvPicPr/>
                  <p:nvPr/>
                </p:nvPicPr>
                <p:blipFill>
                  <a:blip r:embed="rId278"/>
                  <a:stretch>
                    <a:fillRect/>
                  </a:stretch>
                </p:blipFill>
                <p:spPr>
                  <a:xfrm>
                    <a:off x="9988997" y="4302369"/>
                    <a:ext cx="70970" cy="81391"/>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08" name="Ink 207">
                    <a:extLst>
                      <a:ext uri="{FF2B5EF4-FFF2-40B4-BE49-F238E27FC236}">
                        <a16:creationId xmlns:a16="http://schemas.microsoft.com/office/drawing/2014/main" id="{F4FEDE3D-B634-4EBA-9F45-1E5171A9870A}"/>
                      </a:ext>
                    </a:extLst>
                  </p14:cNvPr>
                  <p14:cNvContentPartPr/>
                  <p14:nvPr/>
                </p14:nvContentPartPr>
                <p14:xfrm>
                  <a:off x="11044902" y="3817614"/>
                  <a:ext cx="7200" cy="95040"/>
                </p14:xfrm>
              </p:contentPart>
            </mc:Choice>
            <mc:Fallback xmlns="">
              <p:pic>
                <p:nvPicPr>
                  <p:cNvPr id="208" name="Ink 207">
                    <a:extLst>
                      <a:ext uri="{FF2B5EF4-FFF2-40B4-BE49-F238E27FC236}">
                        <a16:creationId xmlns:a16="http://schemas.microsoft.com/office/drawing/2014/main" id="{F4FEDE3D-B634-4EBA-9F45-1E5171A9870A}"/>
                      </a:ext>
                    </a:extLst>
                  </p:cNvPr>
                  <p:cNvPicPr/>
                  <p:nvPr/>
                </p:nvPicPr>
                <p:blipFill>
                  <a:blip r:embed="rId280"/>
                  <a:stretch>
                    <a:fillRect/>
                  </a:stretch>
                </p:blipFill>
                <p:spPr>
                  <a:xfrm>
                    <a:off x="11040355" y="3812921"/>
                    <a:ext cx="16295" cy="104427"/>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09" name="Ink 208">
                    <a:extLst>
                      <a:ext uri="{FF2B5EF4-FFF2-40B4-BE49-F238E27FC236}">
                        <a16:creationId xmlns:a16="http://schemas.microsoft.com/office/drawing/2014/main" id="{2D91003A-39CB-469B-B09A-868824C25082}"/>
                      </a:ext>
                    </a:extLst>
                  </p14:cNvPr>
                  <p14:cNvContentPartPr/>
                  <p14:nvPr/>
                </p14:nvContentPartPr>
                <p14:xfrm>
                  <a:off x="10999902" y="3816894"/>
                  <a:ext cx="132840" cy="90720"/>
                </p14:xfrm>
              </p:contentPart>
            </mc:Choice>
            <mc:Fallback xmlns="">
              <p:pic>
                <p:nvPicPr>
                  <p:cNvPr id="209" name="Ink 208">
                    <a:extLst>
                      <a:ext uri="{FF2B5EF4-FFF2-40B4-BE49-F238E27FC236}">
                        <a16:creationId xmlns:a16="http://schemas.microsoft.com/office/drawing/2014/main" id="{2D91003A-39CB-469B-B09A-868824C25082}"/>
                      </a:ext>
                    </a:extLst>
                  </p:cNvPr>
                  <p:cNvPicPr/>
                  <p:nvPr/>
                </p:nvPicPr>
                <p:blipFill>
                  <a:blip r:embed="rId282"/>
                  <a:stretch>
                    <a:fillRect/>
                  </a:stretch>
                </p:blipFill>
                <p:spPr>
                  <a:xfrm>
                    <a:off x="10995214" y="3812202"/>
                    <a:ext cx="142217" cy="100105"/>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10" name="Ink 209">
                    <a:extLst>
                      <a:ext uri="{FF2B5EF4-FFF2-40B4-BE49-F238E27FC236}">
                        <a16:creationId xmlns:a16="http://schemas.microsoft.com/office/drawing/2014/main" id="{CA07E10E-C096-4515-A417-4F4C3D5B4500}"/>
                      </a:ext>
                    </a:extLst>
                  </p14:cNvPr>
                  <p14:cNvContentPartPr/>
                  <p14:nvPr/>
                </p14:nvContentPartPr>
                <p14:xfrm>
                  <a:off x="11146422" y="3854334"/>
                  <a:ext cx="46080" cy="61560"/>
                </p14:xfrm>
              </p:contentPart>
            </mc:Choice>
            <mc:Fallback xmlns="">
              <p:pic>
                <p:nvPicPr>
                  <p:cNvPr id="210" name="Ink 209">
                    <a:extLst>
                      <a:ext uri="{FF2B5EF4-FFF2-40B4-BE49-F238E27FC236}">
                        <a16:creationId xmlns:a16="http://schemas.microsoft.com/office/drawing/2014/main" id="{CA07E10E-C096-4515-A417-4F4C3D5B4500}"/>
                      </a:ext>
                    </a:extLst>
                  </p:cNvPr>
                  <p:cNvPicPr/>
                  <p:nvPr/>
                </p:nvPicPr>
                <p:blipFill>
                  <a:blip r:embed="rId284"/>
                  <a:stretch>
                    <a:fillRect/>
                  </a:stretch>
                </p:blipFill>
                <p:spPr>
                  <a:xfrm>
                    <a:off x="11141736" y="3849629"/>
                    <a:ext cx="55452" cy="7097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11" name="Ink 210">
                    <a:extLst>
                      <a:ext uri="{FF2B5EF4-FFF2-40B4-BE49-F238E27FC236}">
                        <a16:creationId xmlns:a16="http://schemas.microsoft.com/office/drawing/2014/main" id="{EAF5BD0A-2CB4-4EF6-B8D5-66AFBC7A5A5E}"/>
                      </a:ext>
                    </a:extLst>
                  </p14:cNvPr>
                  <p14:cNvContentPartPr/>
                  <p14:nvPr/>
                </p14:nvContentPartPr>
                <p14:xfrm>
                  <a:off x="11140662" y="3881694"/>
                  <a:ext cx="42120" cy="10440"/>
                </p14:xfrm>
              </p:contentPart>
            </mc:Choice>
            <mc:Fallback xmlns="">
              <p:pic>
                <p:nvPicPr>
                  <p:cNvPr id="211" name="Ink 210">
                    <a:extLst>
                      <a:ext uri="{FF2B5EF4-FFF2-40B4-BE49-F238E27FC236}">
                        <a16:creationId xmlns:a16="http://schemas.microsoft.com/office/drawing/2014/main" id="{EAF5BD0A-2CB4-4EF6-B8D5-66AFBC7A5A5E}"/>
                      </a:ext>
                    </a:extLst>
                  </p:cNvPr>
                  <p:cNvPicPr/>
                  <p:nvPr/>
                </p:nvPicPr>
                <p:blipFill>
                  <a:blip r:embed="rId286"/>
                  <a:stretch>
                    <a:fillRect/>
                  </a:stretch>
                </p:blipFill>
                <p:spPr>
                  <a:xfrm>
                    <a:off x="11135982" y="3876876"/>
                    <a:ext cx="51480" cy="20077"/>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12" name="Ink 211">
                    <a:extLst>
                      <a:ext uri="{FF2B5EF4-FFF2-40B4-BE49-F238E27FC236}">
                        <a16:creationId xmlns:a16="http://schemas.microsoft.com/office/drawing/2014/main" id="{AF26C983-1439-48F5-80C8-7BB9C74A5EE0}"/>
                      </a:ext>
                    </a:extLst>
                  </p14:cNvPr>
                  <p14:cNvContentPartPr/>
                  <p14:nvPr/>
                </p14:nvContentPartPr>
                <p14:xfrm>
                  <a:off x="11145702" y="3851454"/>
                  <a:ext cx="116640" cy="76680"/>
                </p14:xfrm>
              </p:contentPart>
            </mc:Choice>
            <mc:Fallback xmlns="">
              <p:pic>
                <p:nvPicPr>
                  <p:cNvPr id="212" name="Ink 211">
                    <a:extLst>
                      <a:ext uri="{FF2B5EF4-FFF2-40B4-BE49-F238E27FC236}">
                        <a16:creationId xmlns:a16="http://schemas.microsoft.com/office/drawing/2014/main" id="{AF26C983-1439-48F5-80C8-7BB9C74A5EE0}"/>
                      </a:ext>
                    </a:extLst>
                  </p:cNvPr>
                  <p:cNvPicPr/>
                  <p:nvPr/>
                </p:nvPicPr>
                <p:blipFill>
                  <a:blip r:embed="rId288"/>
                  <a:stretch>
                    <a:fillRect/>
                  </a:stretch>
                </p:blipFill>
                <p:spPr>
                  <a:xfrm>
                    <a:off x="11141005" y="3846759"/>
                    <a:ext cx="126034" cy="86069"/>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13" name="Ink 212">
                    <a:extLst>
                      <a:ext uri="{FF2B5EF4-FFF2-40B4-BE49-F238E27FC236}">
                        <a16:creationId xmlns:a16="http://schemas.microsoft.com/office/drawing/2014/main" id="{A516650C-AA4A-41D3-A8AB-2BB2CB1CABD9}"/>
                      </a:ext>
                    </a:extLst>
                  </p14:cNvPr>
                  <p14:cNvContentPartPr/>
                  <p14:nvPr/>
                </p14:nvContentPartPr>
                <p14:xfrm>
                  <a:off x="11211942" y="3856854"/>
                  <a:ext cx="56880" cy="15120"/>
                </p14:xfrm>
              </p:contentPart>
            </mc:Choice>
            <mc:Fallback xmlns="">
              <p:pic>
                <p:nvPicPr>
                  <p:cNvPr id="213" name="Ink 212">
                    <a:extLst>
                      <a:ext uri="{FF2B5EF4-FFF2-40B4-BE49-F238E27FC236}">
                        <a16:creationId xmlns:a16="http://schemas.microsoft.com/office/drawing/2014/main" id="{A516650C-AA4A-41D3-A8AB-2BB2CB1CABD9}"/>
                      </a:ext>
                    </a:extLst>
                  </p:cNvPr>
                  <p:cNvPicPr/>
                  <p:nvPr/>
                </p:nvPicPr>
                <p:blipFill>
                  <a:blip r:embed="rId290"/>
                  <a:stretch>
                    <a:fillRect/>
                  </a:stretch>
                </p:blipFill>
                <p:spPr>
                  <a:xfrm>
                    <a:off x="11207267" y="3852202"/>
                    <a:ext cx="66230" cy="24425"/>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14" name="Ink 213">
                    <a:extLst>
                      <a:ext uri="{FF2B5EF4-FFF2-40B4-BE49-F238E27FC236}">
                        <a16:creationId xmlns:a16="http://schemas.microsoft.com/office/drawing/2014/main" id="{9FF1803F-659A-4F9B-A1FC-C677C19CA20C}"/>
                      </a:ext>
                    </a:extLst>
                  </p14:cNvPr>
                  <p14:cNvContentPartPr/>
                  <p14:nvPr/>
                </p14:nvContentPartPr>
                <p14:xfrm>
                  <a:off x="11328222" y="3852894"/>
                  <a:ext cx="90360" cy="73080"/>
                </p14:xfrm>
              </p:contentPart>
            </mc:Choice>
            <mc:Fallback xmlns="">
              <p:pic>
                <p:nvPicPr>
                  <p:cNvPr id="214" name="Ink 213">
                    <a:extLst>
                      <a:ext uri="{FF2B5EF4-FFF2-40B4-BE49-F238E27FC236}">
                        <a16:creationId xmlns:a16="http://schemas.microsoft.com/office/drawing/2014/main" id="{9FF1803F-659A-4F9B-A1FC-C677C19CA20C}"/>
                      </a:ext>
                    </a:extLst>
                  </p:cNvPr>
                  <p:cNvPicPr/>
                  <p:nvPr/>
                </p:nvPicPr>
                <p:blipFill>
                  <a:blip r:embed="rId292"/>
                  <a:stretch>
                    <a:fillRect/>
                  </a:stretch>
                </p:blipFill>
                <p:spPr>
                  <a:xfrm>
                    <a:off x="11323508" y="3848179"/>
                    <a:ext cx="99789" cy="8251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15" name="Ink 214">
                    <a:extLst>
                      <a:ext uri="{FF2B5EF4-FFF2-40B4-BE49-F238E27FC236}">
                        <a16:creationId xmlns:a16="http://schemas.microsoft.com/office/drawing/2014/main" id="{9BE2994D-C615-48E4-A853-877B73B310F8}"/>
                      </a:ext>
                    </a:extLst>
                  </p14:cNvPr>
                  <p14:cNvContentPartPr/>
                  <p14:nvPr/>
                </p14:nvContentPartPr>
                <p14:xfrm>
                  <a:off x="11399142" y="3861534"/>
                  <a:ext cx="63000" cy="53640"/>
                </p14:xfrm>
              </p:contentPart>
            </mc:Choice>
            <mc:Fallback xmlns="">
              <p:pic>
                <p:nvPicPr>
                  <p:cNvPr id="215" name="Ink 214">
                    <a:extLst>
                      <a:ext uri="{FF2B5EF4-FFF2-40B4-BE49-F238E27FC236}">
                        <a16:creationId xmlns:a16="http://schemas.microsoft.com/office/drawing/2014/main" id="{9BE2994D-C615-48E4-A853-877B73B310F8}"/>
                      </a:ext>
                    </a:extLst>
                  </p:cNvPr>
                  <p:cNvPicPr/>
                  <p:nvPr/>
                </p:nvPicPr>
                <p:blipFill>
                  <a:blip r:embed="rId294"/>
                  <a:stretch>
                    <a:fillRect/>
                  </a:stretch>
                </p:blipFill>
                <p:spPr>
                  <a:xfrm>
                    <a:off x="11394446" y="3856836"/>
                    <a:ext cx="72391" cy="63037"/>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16" name="Ink 215">
                    <a:extLst>
                      <a:ext uri="{FF2B5EF4-FFF2-40B4-BE49-F238E27FC236}">
                        <a16:creationId xmlns:a16="http://schemas.microsoft.com/office/drawing/2014/main" id="{2FFD8706-364E-450F-91A9-0C7DC32CA9C4}"/>
                      </a:ext>
                    </a:extLst>
                  </p14:cNvPr>
                  <p14:cNvContentPartPr/>
                  <p14:nvPr/>
                </p14:nvContentPartPr>
                <p14:xfrm>
                  <a:off x="11423622" y="3855774"/>
                  <a:ext cx="51840" cy="16200"/>
                </p14:xfrm>
              </p:contentPart>
            </mc:Choice>
            <mc:Fallback xmlns="">
              <p:pic>
                <p:nvPicPr>
                  <p:cNvPr id="216" name="Ink 215">
                    <a:extLst>
                      <a:ext uri="{FF2B5EF4-FFF2-40B4-BE49-F238E27FC236}">
                        <a16:creationId xmlns:a16="http://schemas.microsoft.com/office/drawing/2014/main" id="{2FFD8706-364E-450F-91A9-0C7DC32CA9C4}"/>
                      </a:ext>
                    </a:extLst>
                  </p:cNvPr>
                  <p:cNvPicPr/>
                  <p:nvPr/>
                </p:nvPicPr>
                <p:blipFill>
                  <a:blip r:embed="rId296"/>
                  <a:stretch>
                    <a:fillRect/>
                  </a:stretch>
                </p:blipFill>
                <p:spPr>
                  <a:xfrm>
                    <a:off x="11418909" y="3851033"/>
                    <a:ext cx="61265" cy="25683"/>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17" name="Ink 216">
                    <a:extLst>
                      <a:ext uri="{FF2B5EF4-FFF2-40B4-BE49-F238E27FC236}">
                        <a16:creationId xmlns:a16="http://schemas.microsoft.com/office/drawing/2014/main" id="{52FF048E-EF30-439E-B20A-C00D084F7FA8}"/>
                      </a:ext>
                    </a:extLst>
                  </p14:cNvPr>
                  <p14:cNvContentPartPr/>
                  <p14:nvPr/>
                </p14:nvContentPartPr>
                <p14:xfrm>
                  <a:off x="11483382" y="3851814"/>
                  <a:ext cx="55440" cy="64080"/>
                </p14:xfrm>
              </p:contentPart>
            </mc:Choice>
            <mc:Fallback xmlns="">
              <p:pic>
                <p:nvPicPr>
                  <p:cNvPr id="217" name="Ink 216">
                    <a:extLst>
                      <a:ext uri="{FF2B5EF4-FFF2-40B4-BE49-F238E27FC236}">
                        <a16:creationId xmlns:a16="http://schemas.microsoft.com/office/drawing/2014/main" id="{52FF048E-EF30-439E-B20A-C00D084F7FA8}"/>
                      </a:ext>
                    </a:extLst>
                  </p:cNvPr>
                  <p:cNvPicPr/>
                  <p:nvPr/>
                </p:nvPicPr>
                <p:blipFill>
                  <a:blip r:embed="rId298"/>
                  <a:stretch>
                    <a:fillRect/>
                  </a:stretch>
                </p:blipFill>
                <p:spPr>
                  <a:xfrm>
                    <a:off x="11478664" y="3847125"/>
                    <a:ext cx="64877" cy="73458"/>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18" name="Ink 217">
                    <a:extLst>
                      <a:ext uri="{FF2B5EF4-FFF2-40B4-BE49-F238E27FC236}">
                        <a16:creationId xmlns:a16="http://schemas.microsoft.com/office/drawing/2014/main" id="{9058F1D7-171A-46A6-8C14-B704BDC12657}"/>
                      </a:ext>
                    </a:extLst>
                  </p14:cNvPr>
                  <p14:cNvContentPartPr/>
                  <p14:nvPr/>
                </p14:nvContentPartPr>
                <p14:xfrm>
                  <a:off x="11548902" y="3851814"/>
                  <a:ext cx="6840" cy="65160"/>
                </p14:xfrm>
              </p:contentPart>
            </mc:Choice>
            <mc:Fallback xmlns="">
              <p:pic>
                <p:nvPicPr>
                  <p:cNvPr id="218" name="Ink 217">
                    <a:extLst>
                      <a:ext uri="{FF2B5EF4-FFF2-40B4-BE49-F238E27FC236}">
                        <a16:creationId xmlns:a16="http://schemas.microsoft.com/office/drawing/2014/main" id="{9058F1D7-171A-46A6-8C14-B704BDC12657}"/>
                      </a:ext>
                    </a:extLst>
                  </p:cNvPr>
                  <p:cNvPicPr/>
                  <p:nvPr/>
                </p:nvPicPr>
                <p:blipFill>
                  <a:blip r:embed="rId300"/>
                  <a:stretch>
                    <a:fillRect/>
                  </a:stretch>
                </p:blipFill>
                <p:spPr>
                  <a:xfrm>
                    <a:off x="11544342" y="3847104"/>
                    <a:ext cx="15960" cy="74581"/>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19" name="Ink 218">
                    <a:extLst>
                      <a:ext uri="{FF2B5EF4-FFF2-40B4-BE49-F238E27FC236}">
                        <a16:creationId xmlns:a16="http://schemas.microsoft.com/office/drawing/2014/main" id="{28D0F6B3-4AC2-41A4-B890-4292A93EDA8C}"/>
                      </a:ext>
                    </a:extLst>
                  </p14:cNvPr>
                  <p14:cNvContentPartPr/>
                  <p14:nvPr/>
                </p14:nvContentPartPr>
                <p14:xfrm>
                  <a:off x="11515062" y="3855414"/>
                  <a:ext cx="100800" cy="55800"/>
                </p14:xfrm>
              </p:contentPart>
            </mc:Choice>
            <mc:Fallback xmlns="">
              <p:pic>
                <p:nvPicPr>
                  <p:cNvPr id="219" name="Ink 218">
                    <a:extLst>
                      <a:ext uri="{FF2B5EF4-FFF2-40B4-BE49-F238E27FC236}">
                        <a16:creationId xmlns:a16="http://schemas.microsoft.com/office/drawing/2014/main" id="{28D0F6B3-4AC2-41A4-B890-4292A93EDA8C}"/>
                      </a:ext>
                    </a:extLst>
                  </p:cNvPr>
                  <p:cNvPicPr/>
                  <p:nvPr/>
                </p:nvPicPr>
                <p:blipFill>
                  <a:blip r:embed="rId302"/>
                  <a:stretch>
                    <a:fillRect/>
                  </a:stretch>
                </p:blipFill>
                <p:spPr>
                  <a:xfrm>
                    <a:off x="11510374" y="3850699"/>
                    <a:ext cx="110177" cy="65231"/>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20" name="Ink 219">
                    <a:extLst>
                      <a:ext uri="{FF2B5EF4-FFF2-40B4-BE49-F238E27FC236}">
                        <a16:creationId xmlns:a16="http://schemas.microsoft.com/office/drawing/2014/main" id="{9CF475A5-ACE0-4373-9596-797A010A1254}"/>
                      </a:ext>
                    </a:extLst>
                  </p14:cNvPr>
                  <p14:cNvContentPartPr/>
                  <p14:nvPr/>
                </p14:nvContentPartPr>
                <p14:xfrm>
                  <a:off x="11651862" y="3841374"/>
                  <a:ext cx="73080" cy="71640"/>
                </p14:xfrm>
              </p:contentPart>
            </mc:Choice>
            <mc:Fallback xmlns="">
              <p:pic>
                <p:nvPicPr>
                  <p:cNvPr id="220" name="Ink 219">
                    <a:extLst>
                      <a:ext uri="{FF2B5EF4-FFF2-40B4-BE49-F238E27FC236}">
                        <a16:creationId xmlns:a16="http://schemas.microsoft.com/office/drawing/2014/main" id="{9CF475A5-ACE0-4373-9596-797A010A1254}"/>
                      </a:ext>
                    </a:extLst>
                  </p:cNvPr>
                  <p:cNvPicPr/>
                  <p:nvPr/>
                </p:nvPicPr>
                <p:blipFill>
                  <a:blip r:embed="rId304"/>
                  <a:stretch>
                    <a:fillRect/>
                  </a:stretch>
                </p:blipFill>
                <p:spPr>
                  <a:xfrm>
                    <a:off x="11647172" y="3836676"/>
                    <a:ext cx="82459" cy="81035"/>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21" name="Ink 220">
                    <a:extLst>
                      <a:ext uri="{FF2B5EF4-FFF2-40B4-BE49-F238E27FC236}">
                        <a16:creationId xmlns:a16="http://schemas.microsoft.com/office/drawing/2014/main" id="{6DA20F10-74F8-4F4C-9FAF-36F7C78A50C1}"/>
                      </a:ext>
                    </a:extLst>
                  </p14:cNvPr>
                  <p14:cNvContentPartPr/>
                  <p14:nvPr/>
                </p14:nvContentPartPr>
                <p14:xfrm>
                  <a:off x="11746542" y="3833814"/>
                  <a:ext cx="96120" cy="87120"/>
                </p14:xfrm>
              </p:contentPart>
            </mc:Choice>
            <mc:Fallback xmlns="">
              <p:pic>
                <p:nvPicPr>
                  <p:cNvPr id="221" name="Ink 220">
                    <a:extLst>
                      <a:ext uri="{FF2B5EF4-FFF2-40B4-BE49-F238E27FC236}">
                        <a16:creationId xmlns:a16="http://schemas.microsoft.com/office/drawing/2014/main" id="{6DA20F10-74F8-4F4C-9FAF-36F7C78A50C1}"/>
                      </a:ext>
                    </a:extLst>
                  </p:cNvPr>
                  <p:cNvPicPr/>
                  <p:nvPr/>
                </p:nvPicPr>
                <p:blipFill>
                  <a:blip r:embed="rId306"/>
                  <a:stretch>
                    <a:fillRect/>
                  </a:stretch>
                </p:blipFill>
                <p:spPr>
                  <a:xfrm>
                    <a:off x="11741853" y="3829105"/>
                    <a:ext cx="105498" cy="96538"/>
                  </a:xfrm>
                  <a:prstGeom prst="rect">
                    <a:avLst/>
                  </a:prstGeom>
                </p:spPr>
              </p:pic>
            </mc:Fallback>
          </mc:AlternateContent>
        </p:grpSp>
      </p:grpSp>
      <p:grpSp>
        <p:nvGrpSpPr>
          <p:cNvPr id="287" name="Group 286">
            <a:extLst>
              <a:ext uri="{FF2B5EF4-FFF2-40B4-BE49-F238E27FC236}">
                <a16:creationId xmlns:a16="http://schemas.microsoft.com/office/drawing/2014/main" id="{21D531F7-2C07-4AFC-9C2B-3970F2372AD1}"/>
              </a:ext>
            </a:extLst>
          </p:cNvPr>
          <p:cNvGrpSpPr/>
          <p:nvPr/>
        </p:nvGrpSpPr>
        <p:grpSpPr>
          <a:xfrm>
            <a:off x="2916728" y="231128"/>
            <a:ext cx="8778121" cy="2178746"/>
            <a:chOff x="2603878" y="130387"/>
            <a:chExt cx="8876150" cy="2203076"/>
          </a:xfrm>
        </p:grpSpPr>
        <p:pic>
          <p:nvPicPr>
            <p:cNvPr id="19" name="Picture 18" descr="A screenshot of a cell phone&#10;&#10;Description automatically generated">
              <a:extLst>
                <a:ext uri="{FF2B5EF4-FFF2-40B4-BE49-F238E27FC236}">
                  <a16:creationId xmlns:a16="http://schemas.microsoft.com/office/drawing/2014/main" id="{4AC4B884-1BC3-47B3-82BF-F68F6C385F8D}"/>
                </a:ext>
              </a:extLst>
            </p:cNvPr>
            <p:cNvPicPr>
              <a:picLocks noChangeAspect="1"/>
            </p:cNvPicPr>
            <p:nvPr/>
          </p:nvPicPr>
          <p:blipFill>
            <a:blip r:embed="rId307" cstate="screen">
              <a:extLst>
                <a:ext uri="{28A0092B-C50C-407E-A947-70E740481C1C}">
                  <a14:useLocalDpi xmlns:a14="http://schemas.microsoft.com/office/drawing/2010/main"/>
                </a:ext>
              </a:extLst>
            </a:blip>
            <a:stretch>
              <a:fillRect/>
            </a:stretch>
          </p:blipFill>
          <p:spPr>
            <a:xfrm>
              <a:off x="2818515" y="279146"/>
              <a:ext cx="2284055" cy="1322995"/>
            </a:xfrm>
            <a:prstGeom prst="rect">
              <a:avLst/>
            </a:prstGeom>
            <a:effectLst>
              <a:outerShdw blurRad="50800" dist="38100" dir="2700000" algn="tl" rotWithShape="0">
                <a:prstClr val="black">
                  <a:alpha val="40000"/>
                </a:prstClr>
              </a:outerShdw>
            </a:effectLst>
          </p:spPr>
        </p:pic>
        <p:pic>
          <p:nvPicPr>
            <p:cNvPr id="21" name="Picture 20" descr="A close up of a piece of paper&#10;&#10;Description automatically generated">
              <a:extLst>
                <a:ext uri="{FF2B5EF4-FFF2-40B4-BE49-F238E27FC236}">
                  <a16:creationId xmlns:a16="http://schemas.microsoft.com/office/drawing/2014/main" id="{3C77C590-032C-41B3-89F7-EBA8C39B1762}"/>
                </a:ext>
              </a:extLst>
            </p:cNvPr>
            <p:cNvPicPr>
              <a:picLocks noChangeAspect="1"/>
            </p:cNvPicPr>
            <p:nvPr/>
          </p:nvPicPr>
          <p:blipFill rotWithShape="1">
            <a:blip r:embed="rId308" cstate="screen">
              <a:extLst>
                <a:ext uri="{28A0092B-C50C-407E-A947-70E740481C1C}">
                  <a14:useLocalDpi xmlns:a14="http://schemas.microsoft.com/office/drawing/2010/main"/>
                </a:ext>
              </a:extLst>
            </a:blip>
            <a:srcRect/>
            <a:stretch/>
          </p:blipFill>
          <p:spPr>
            <a:xfrm>
              <a:off x="3955151" y="714328"/>
              <a:ext cx="2294837" cy="1245007"/>
            </a:xfrm>
            <a:prstGeom prst="rect">
              <a:avLst/>
            </a:prstGeom>
            <a:effectLst>
              <a:outerShdw blurRad="50800" dist="38100" dir="2700000" algn="tl" rotWithShape="0">
                <a:prstClr val="black">
                  <a:alpha val="40000"/>
                </a:prstClr>
              </a:outerShdw>
            </a:effectLst>
          </p:spPr>
        </p:pic>
        <p:pic>
          <p:nvPicPr>
            <p:cNvPr id="25" name="Picture 24" descr="A screenshot of a cell phone&#10;&#10;Description automatically generated">
              <a:extLst>
                <a:ext uri="{FF2B5EF4-FFF2-40B4-BE49-F238E27FC236}">
                  <a16:creationId xmlns:a16="http://schemas.microsoft.com/office/drawing/2014/main" id="{88CAF172-86D1-40FB-8615-F38A199D663C}"/>
                </a:ext>
              </a:extLst>
            </p:cNvPr>
            <p:cNvPicPr>
              <a:picLocks noChangeAspect="1"/>
            </p:cNvPicPr>
            <p:nvPr/>
          </p:nvPicPr>
          <p:blipFill>
            <a:blip r:embed="rId309" cstate="screen">
              <a:extLst>
                <a:ext uri="{28A0092B-C50C-407E-A947-70E740481C1C}">
                  <a14:useLocalDpi xmlns:a14="http://schemas.microsoft.com/office/drawing/2010/main"/>
                </a:ext>
              </a:extLst>
            </a:blip>
            <a:stretch>
              <a:fillRect/>
            </a:stretch>
          </p:blipFill>
          <p:spPr>
            <a:xfrm>
              <a:off x="7147143" y="269207"/>
              <a:ext cx="2280118" cy="1105455"/>
            </a:xfrm>
            <a:prstGeom prst="rect">
              <a:avLst/>
            </a:prstGeom>
            <a:effectLst>
              <a:outerShdw blurRad="50800" dist="38100" dir="2700000" algn="tl" rotWithShape="0">
                <a:prstClr val="black">
                  <a:alpha val="40000"/>
                </a:prstClr>
              </a:outerShdw>
            </a:effectLst>
          </p:spPr>
        </p:pic>
        <p:pic>
          <p:nvPicPr>
            <p:cNvPr id="27" name="Picture 26" descr="A screenshot of a cell phone&#10;&#10;Description automatically generated">
              <a:extLst>
                <a:ext uri="{FF2B5EF4-FFF2-40B4-BE49-F238E27FC236}">
                  <a16:creationId xmlns:a16="http://schemas.microsoft.com/office/drawing/2014/main" id="{AC3D5C5A-687A-4A92-B56A-A3BDF732AEC4}"/>
                </a:ext>
              </a:extLst>
            </p:cNvPr>
            <p:cNvPicPr>
              <a:picLocks noChangeAspect="1"/>
            </p:cNvPicPr>
            <p:nvPr/>
          </p:nvPicPr>
          <p:blipFill>
            <a:blip r:embed="rId310" cstate="screen">
              <a:extLst>
                <a:ext uri="{28A0092B-C50C-407E-A947-70E740481C1C}">
                  <a14:useLocalDpi xmlns:a14="http://schemas.microsoft.com/office/drawing/2010/main"/>
                </a:ext>
              </a:extLst>
            </a:blip>
            <a:stretch>
              <a:fillRect/>
            </a:stretch>
          </p:blipFill>
          <p:spPr>
            <a:xfrm>
              <a:off x="8363141" y="720374"/>
              <a:ext cx="1916172" cy="1573889"/>
            </a:xfrm>
            <a:prstGeom prst="rect">
              <a:avLst/>
            </a:prstGeom>
            <a:effectLst>
              <a:outerShdw blurRad="50800" dist="38100" dir="2700000" algn="tl" rotWithShape="0">
                <a:prstClr val="black">
                  <a:alpha val="40000"/>
                </a:prstClr>
              </a:outerShdw>
            </a:effectLst>
          </p:spPr>
        </p:pic>
        <p:pic>
          <p:nvPicPr>
            <p:cNvPr id="23" name="Picture 22" descr="A screenshot of a cell phone&#10;&#10;Description automatically generated">
              <a:extLst>
                <a:ext uri="{FF2B5EF4-FFF2-40B4-BE49-F238E27FC236}">
                  <a16:creationId xmlns:a16="http://schemas.microsoft.com/office/drawing/2014/main" id="{78F92E19-FC2E-4723-8DC0-470EEAFFE368}"/>
                </a:ext>
              </a:extLst>
            </p:cNvPr>
            <p:cNvPicPr>
              <a:picLocks noChangeAspect="1"/>
            </p:cNvPicPr>
            <p:nvPr/>
          </p:nvPicPr>
          <p:blipFill>
            <a:blip r:embed="rId311" cstate="screen">
              <a:extLst>
                <a:ext uri="{28A0092B-C50C-407E-A947-70E740481C1C}">
                  <a14:useLocalDpi xmlns:a14="http://schemas.microsoft.com/office/drawing/2010/main"/>
                </a:ext>
              </a:extLst>
            </a:blip>
            <a:stretch>
              <a:fillRect/>
            </a:stretch>
          </p:blipFill>
          <p:spPr>
            <a:xfrm>
              <a:off x="9845396" y="279146"/>
              <a:ext cx="1373928" cy="1573889"/>
            </a:xfrm>
            <a:prstGeom prst="rect">
              <a:avLst/>
            </a:prstGeom>
            <a:effectLst>
              <a:outerShdw blurRad="50800" dist="38100" dir="2700000" algn="tl" rotWithShape="0">
                <a:prstClr val="black">
                  <a:alpha val="40000"/>
                </a:prstClr>
              </a:outerShdw>
            </a:effectLst>
          </p:spPr>
        </p:pic>
        <mc:AlternateContent xmlns:mc="http://schemas.openxmlformats.org/markup-compatibility/2006" xmlns:p14="http://schemas.microsoft.com/office/powerpoint/2010/main">
          <mc:Choice Requires="p14">
            <p:contentPart p14:bwMode="auto" r:id="rId312">
              <p14:nvContentPartPr>
                <p14:cNvPr id="60" name="Ink 59">
                  <a:extLst>
                    <a:ext uri="{FF2B5EF4-FFF2-40B4-BE49-F238E27FC236}">
                      <a16:creationId xmlns:a16="http://schemas.microsoft.com/office/drawing/2014/main" id="{D114C64B-A021-4DA3-AE98-426120231317}"/>
                    </a:ext>
                  </a:extLst>
                </p14:cNvPr>
                <p14:cNvContentPartPr/>
                <p14:nvPr/>
              </p14:nvContentPartPr>
              <p14:xfrm>
                <a:off x="9801113" y="248060"/>
                <a:ext cx="27474" cy="1461438"/>
              </p14:xfrm>
            </p:contentPart>
          </mc:Choice>
          <mc:Fallback xmlns="">
            <p:pic>
              <p:nvPicPr>
                <p:cNvPr id="60" name="Ink 59">
                  <a:extLst>
                    <a:ext uri="{FF2B5EF4-FFF2-40B4-BE49-F238E27FC236}">
                      <a16:creationId xmlns:a16="http://schemas.microsoft.com/office/drawing/2014/main" id="{D114C64B-A021-4DA3-AE98-426120231317}"/>
                    </a:ext>
                  </a:extLst>
                </p:cNvPr>
                <p:cNvPicPr/>
                <p:nvPr/>
              </p:nvPicPr>
              <p:blipFill>
                <a:blip r:embed="rId313"/>
                <a:stretch>
                  <a:fillRect/>
                </a:stretch>
              </p:blipFill>
              <p:spPr>
                <a:xfrm>
                  <a:off x="9792075" y="238958"/>
                  <a:ext cx="45188" cy="1479278"/>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61" name="Ink 60">
                  <a:extLst>
                    <a:ext uri="{FF2B5EF4-FFF2-40B4-BE49-F238E27FC236}">
                      <a16:creationId xmlns:a16="http://schemas.microsoft.com/office/drawing/2014/main" id="{17938791-6917-47C7-972E-2215F8975805}"/>
                    </a:ext>
                  </a:extLst>
                </p14:cNvPr>
                <p14:cNvContentPartPr/>
                <p14:nvPr/>
              </p14:nvContentPartPr>
              <p14:xfrm>
                <a:off x="9779265" y="185829"/>
                <a:ext cx="1484609" cy="42039"/>
              </p14:xfrm>
            </p:contentPart>
          </mc:Choice>
          <mc:Fallback xmlns="">
            <p:pic>
              <p:nvPicPr>
                <p:cNvPr id="61" name="Ink 60">
                  <a:extLst>
                    <a:ext uri="{FF2B5EF4-FFF2-40B4-BE49-F238E27FC236}">
                      <a16:creationId xmlns:a16="http://schemas.microsoft.com/office/drawing/2014/main" id="{17938791-6917-47C7-972E-2215F8975805}"/>
                    </a:ext>
                  </a:extLst>
                </p:cNvPr>
                <p:cNvPicPr/>
                <p:nvPr/>
              </p:nvPicPr>
              <p:blipFill>
                <a:blip r:embed="rId315"/>
                <a:stretch>
                  <a:fillRect/>
                </a:stretch>
              </p:blipFill>
              <p:spPr>
                <a:xfrm>
                  <a:off x="9770164" y="176769"/>
                  <a:ext cx="1502448" cy="59797"/>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62" name="Ink 61">
                  <a:extLst>
                    <a:ext uri="{FF2B5EF4-FFF2-40B4-BE49-F238E27FC236}">
                      <a16:creationId xmlns:a16="http://schemas.microsoft.com/office/drawing/2014/main" id="{1D8A2F0D-DCD6-4281-836C-017D53024427}"/>
                    </a:ext>
                  </a:extLst>
                </p14:cNvPr>
                <p14:cNvContentPartPr/>
                <p14:nvPr/>
              </p14:nvContentPartPr>
              <p14:xfrm>
                <a:off x="11187078" y="230516"/>
                <a:ext cx="60907" cy="1782854"/>
              </p14:xfrm>
            </p:contentPart>
          </mc:Choice>
          <mc:Fallback xmlns="">
            <p:pic>
              <p:nvPicPr>
                <p:cNvPr id="62" name="Ink 61">
                  <a:extLst>
                    <a:ext uri="{FF2B5EF4-FFF2-40B4-BE49-F238E27FC236}">
                      <a16:creationId xmlns:a16="http://schemas.microsoft.com/office/drawing/2014/main" id="{1D8A2F0D-DCD6-4281-836C-017D53024427}"/>
                    </a:ext>
                  </a:extLst>
                </p:cNvPr>
                <p:cNvPicPr/>
                <p:nvPr/>
              </p:nvPicPr>
              <p:blipFill>
                <a:blip r:embed="rId317"/>
                <a:stretch>
                  <a:fillRect/>
                </a:stretch>
              </p:blipFill>
              <p:spPr>
                <a:xfrm>
                  <a:off x="11177960" y="221416"/>
                  <a:ext cx="78778" cy="180069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63" name="Ink 62">
                  <a:extLst>
                    <a:ext uri="{FF2B5EF4-FFF2-40B4-BE49-F238E27FC236}">
                      <a16:creationId xmlns:a16="http://schemas.microsoft.com/office/drawing/2014/main" id="{BCC7C50F-C8AF-440C-B428-4586F4969379}"/>
                    </a:ext>
                  </a:extLst>
                </p14:cNvPr>
                <p14:cNvContentPartPr/>
                <p14:nvPr/>
              </p14:nvContentPartPr>
              <p14:xfrm>
                <a:off x="9788203" y="1893542"/>
                <a:ext cx="1691825" cy="58259"/>
              </p14:xfrm>
            </p:contentPart>
          </mc:Choice>
          <mc:Fallback xmlns="">
            <p:pic>
              <p:nvPicPr>
                <p:cNvPr id="63" name="Ink 62">
                  <a:extLst>
                    <a:ext uri="{FF2B5EF4-FFF2-40B4-BE49-F238E27FC236}">
                      <a16:creationId xmlns:a16="http://schemas.microsoft.com/office/drawing/2014/main" id="{BCC7C50F-C8AF-440C-B428-4586F4969379}"/>
                    </a:ext>
                  </a:extLst>
                </p:cNvPr>
                <p:cNvPicPr/>
                <p:nvPr/>
              </p:nvPicPr>
              <p:blipFill>
                <a:blip r:embed="rId319"/>
                <a:stretch>
                  <a:fillRect/>
                </a:stretch>
              </p:blipFill>
              <p:spPr>
                <a:xfrm>
                  <a:off x="9779103" y="1884439"/>
                  <a:ext cx="1709661" cy="76101"/>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64" name="Ink 63">
                  <a:extLst>
                    <a:ext uri="{FF2B5EF4-FFF2-40B4-BE49-F238E27FC236}">
                      <a16:creationId xmlns:a16="http://schemas.microsoft.com/office/drawing/2014/main" id="{D2639ACC-B001-4AAE-8CD7-C416A8401CB9}"/>
                    </a:ext>
                  </a:extLst>
                </p14:cNvPr>
                <p14:cNvContentPartPr/>
                <p14:nvPr/>
              </p14:nvContentPartPr>
              <p14:xfrm>
                <a:off x="11217532" y="291423"/>
                <a:ext cx="91030" cy="1681894"/>
              </p14:xfrm>
            </p:contentPart>
          </mc:Choice>
          <mc:Fallback xmlns="">
            <p:pic>
              <p:nvPicPr>
                <p:cNvPr id="64" name="Ink 63">
                  <a:extLst>
                    <a:ext uri="{FF2B5EF4-FFF2-40B4-BE49-F238E27FC236}">
                      <a16:creationId xmlns:a16="http://schemas.microsoft.com/office/drawing/2014/main" id="{D2639ACC-B001-4AAE-8CD7-C416A8401CB9}"/>
                    </a:ext>
                  </a:extLst>
                </p:cNvPr>
                <p:cNvPicPr/>
                <p:nvPr/>
              </p:nvPicPr>
              <p:blipFill>
                <a:blip r:embed="rId321"/>
                <a:stretch>
                  <a:fillRect/>
                </a:stretch>
              </p:blipFill>
              <p:spPr>
                <a:xfrm>
                  <a:off x="11208429" y="282322"/>
                  <a:ext cx="108872" cy="1699732"/>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65" name="Ink 64">
                  <a:extLst>
                    <a:ext uri="{FF2B5EF4-FFF2-40B4-BE49-F238E27FC236}">
                      <a16:creationId xmlns:a16="http://schemas.microsoft.com/office/drawing/2014/main" id="{B805E40E-8AAC-4396-9368-79624A6847D9}"/>
                    </a:ext>
                  </a:extLst>
                </p14:cNvPr>
                <p14:cNvContentPartPr/>
                <p14:nvPr/>
              </p14:nvContentPartPr>
              <p14:xfrm>
                <a:off x="11275791" y="1865406"/>
                <a:ext cx="7944" cy="27805"/>
              </p14:xfrm>
            </p:contentPart>
          </mc:Choice>
          <mc:Fallback xmlns="">
            <p:pic>
              <p:nvPicPr>
                <p:cNvPr id="65" name="Ink 64">
                  <a:extLst>
                    <a:ext uri="{FF2B5EF4-FFF2-40B4-BE49-F238E27FC236}">
                      <a16:creationId xmlns:a16="http://schemas.microsoft.com/office/drawing/2014/main" id="{B805E40E-8AAC-4396-9368-79624A6847D9}"/>
                    </a:ext>
                  </a:extLst>
                </p:cNvPr>
                <p:cNvPicPr/>
                <p:nvPr/>
              </p:nvPicPr>
              <p:blipFill>
                <a:blip r:embed="rId323"/>
                <a:stretch>
                  <a:fillRect/>
                </a:stretch>
              </p:blipFill>
              <p:spPr>
                <a:xfrm>
                  <a:off x="11266764" y="1856378"/>
                  <a:ext cx="25637" cy="45499"/>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66" name="Ink 65">
                  <a:extLst>
                    <a:ext uri="{FF2B5EF4-FFF2-40B4-BE49-F238E27FC236}">
                      <a16:creationId xmlns:a16="http://schemas.microsoft.com/office/drawing/2014/main" id="{95EEA997-D2D2-4C73-BDFA-8C1134C88341}"/>
                    </a:ext>
                  </a:extLst>
                </p14:cNvPr>
                <p14:cNvContentPartPr/>
                <p14:nvPr/>
              </p14:nvContentPartPr>
              <p14:xfrm>
                <a:off x="8317497" y="836276"/>
                <a:ext cx="24164" cy="1414433"/>
              </p14:xfrm>
            </p:contentPart>
          </mc:Choice>
          <mc:Fallback xmlns="">
            <p:pic>
              <p:nvPicPr>
                <p:cNvPr id="66" name="Ink 65">
                  <a:extLst>
                    <a:ext uri="{FF2B5EF4-FFF2-40B4-BE49-F238E27FC236}">
                      <a16:creationId xmlns:a16="http://schemas.microsoft.com/office/drawing/2014/main" id="{95EEA997-D2D2-4C73-BDFA-8C1134C88341}"/>
                    </a:ext>
                  </a:extLst>
                </p:cNvPr>
                <p:cNvPicPr/>
                <p:nvPr/>
              </p:nvPicPr>
              <p:blipFill>
                <a:blip r:embed="rId325"/>
                <a:stretch>
                  <a:fillRect/>
                </a:stretch>
              </p:blipFill>
              <p:spPr>
                <a:xfrm>
                  <a:off x="8308481" y="827174"/>
                  <a:ext cx="41836" cy="1432273"/>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68" name="Ink 67">
                  <a:extLst>
                    <a:ext uri="{FF2B5EF4-FFF2-40B4-BE49-F238E27FC236}">
                      <a16:creationId xmlns:a16="http://schemas.microsoft.com/office/drawing/2014/main" id="{455B798F-95EF-4B77-A2B4-8FFE84BB34B4}"/>
                    </a:ext>
                  </a:extLst>
                </p14:cNvPr>
                <p14:cNvContentPartPr/>
                <p14:nvPr/>
              </p14:nvContentPartPr>
              <p14:xfrm>
                <a:off x="8288367" y="1810457"/>
                <a:ext cx="2053957" cy="523006"/>
              </p14:xfrm>
            </p:contentPart>
          </mc:Choice>
          <mc:Fallback xmlns="">
            <p:pic>
              <p:nvPicPr>
                <p:cNvPr id="68" name="Ink 67">
                  <a:extLst>
                    <a:ext uri="{FF2B5EF4-FFF2-40B4-BE49-F238E27FC236}">
                      <a16:creationId xmlns:a16="http://schemas.microsoft.com/office/drawing/2014/main" id="{455B798F-95EF-4B77-A2B4-8FFE84BB34B4}"/>
                    </a:ext>
                  </a:extLst>
                </p:cNvPr>
                <p:cNvPicPr/>
                <p:nvPr/>
              </p:nvPicPr>
              <p:blipFill>
                <a:blip r:embed="rId327"/>
                <a:stretch>
                  <a:fillRect/>
                </a:stretch>
              </p:blipFill>
              <p:spPr>
                <a:xfrm>
                  <a:off x="8279266" y="1801358"/>
                  <a:ext cx="2071795" cy="5408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69" name="Ink 68">
                  <a:extLst>
                    <a:ext uri="{FF2B5EF4-FFF2-40B4-BE49-F238E27FC236}">
                      <a16:creationId xmlns:a16="http://schemas.microsoft.com/office/drawing/2014/main" id="{9F7C701C-AA10-4EAA-B518-957661EDAA25}"/>
                    </a:ext>
                  </a:extLst>
                </p14:cNvPr>
                <p14:cNvContentPartPr/>
                <p14:nvPr/>
              </p14:nvContentPartPr>
              <p14:xfrm>
                <a:off x="8350599" y="642631"/>
                <a:ext cx="1428667" cy="80437"/>
              </p14:xfrm>
            </p:contentPart>
          </mc:Choice>
          <mc:Fallback xmlns="">
            <p:pic>
              <p:nvPicPr>
                <p:cNvPr id="69" name="Ink 68">
                  <a:extLst>
                    <a:ext uri="{FF2B5EF4-FFF2-40B4-BE49-F238E27FC236}">
                      <a16:creationId xmlns:a16="http://schemas.microsoft.com/office/drawing/2014/main" id="{9F7C701C-AA10-4EAA-B518-957661EDAA25}"/>
                    </a:ext>
                  </a:extLst>
                </p:cNvPr>
                <p:cNvPicPr/>
                <p:nvPr/>
              </p:nvPicPr>
              <p:blipFill>
                <a:blip r:embed="rId329"/>
                <a:stretch>
                  <a:fillRect/>
                </a:stretch>
              </p:blipFill>
              <p:spPr>
                <a:xfrm>
                  <a:off x="8341497" y="633532"/>
                  <a:ext cx="1446507" cy="98271"/>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70" name="Ink 69">
                  <a:extLst>
                    <a:ext uri="{FF2B5EF4-FFF2-40B4-BE49-F238E27FC236}">
                      <a16:creationId xmlns:a16="http://schemas.microsoft.com/office/drawing/2014/main" id="{BBF8050B-1E26-425E-90A7-57C9C6327717}"/>
                    </a:ext>
                  </a:extLst>
                </p14:cNvPr>
                <p14:cNvContentPartPr/>
                <p14:nvPr/>
              </p14:nvContentPartPr>
              <p14:xfrm>
                <a:off x="7110280" y="254018"/>
                <a:ext cx="101622" cy="1208872"/>
              </p14:xfrm>
            </p:contentPart>
          </mc:Choice>
          <mc:Fallback xmlns="">
            <p:pic>
              <p:nvPicPr>
                <p:cNvPr id="70" name="Ink 69">
                  <a:extLst>
                    <a:ext uri="{FF2B5EF4-FFF2-40B4-BE49-F238E27FC236}">
                      <a16:creationId xmlns:a16="http://schemas.microsoft.com/office/drawing/2014/main" id="{BBF8050B-1E26-425E-90A7-57C9C6327717}"/>
                    </a:ext>
                  </a:extLst>
                </p:cNvPr>
                <p:cNvPicPr/>
                <p:nvPr/>
              </p:nvPicPr>
              <p:blipFill>
                <a:blip r:embed="rId331"/>
                <a:stretch>
                  <a:fillRect/>
                </a:stretch>
              </p:blipFill>
              <p:spPr>
                <a:xfrm>
                  <a:off x="7101174" y="244918"/>
                  <a:ext cx="119470" cy="1226708"/>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71" name="Ink 70">
                  <a:extLst>
                    <a:ext uri="{FF2B5EF4-FFF2-40B4-BE49-F238E27FC236}">
                      <a16:creationId xmlns:a16="http://schemas.microsoft.com/office/drawing/2014/main" id="{5EE9DBA8-5D1F-4B28-BEAB-089FDEB6E45F}"/>
                    </a:ext>
                  </a:extLst>
                </p14:cNvPr>
                <p14:cNvContentPartPr/>
                <p14:nvPr/>
              </p14:nvContentPartPr>
              <p14:xfrm>
                <a:off x="7081482" y="1358620"/>
                <a:ext cx="1090368" cy="59583"/>
              </p14:xfrm>
            </p:contentPart>
          </mc:Choice>
          <mc:Fallback xmlns="">
            <p:pic>
              <p:nvPicPr>
                <p:cNvPr id="71" name="Ink 70">
                  <a:extLst>
                    <a:ext uri="{FF2B5EF4-FFF2-40B4-BE49-F238E27FC236}">
                      <a16:creationId xmlns:a16="http://schemas.microsoft.com/office/drawing/2014/main" id="{5EE9DBA8-5D1F-4B28-BEAB-089FDEB6E45F}"/>
                    </a:ext>
                  </a:extLst>
                </p:cNvPr>
                <p:cNvPicPr/>
                <p:nvPr/>
              </p:nvPicPr>
              <p:blipFill>
                <a:blip r:embed="rId333"/>
                <a:stretch>
                  <a:fillRect/>
                </a:stretch>
              </p:blipFill>
              <p:spPr>
                <a:xfrm>
                  <a:off x="7072380" y="1349537"/>
                  <a:ext cx="1108207" cy="77385"/>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72" name="Ink 71">
                  <a:extLst>
                    <a:ext uri="{FF2B5EF4-FFF2-40B4-BE49-F238E27FC236}">
                      <a16:creationId xmlns:a16="http://schemas.microsoft.com/office/drawing/2014/main" id="{C80A742A-8F2A-427A-8EDD-6774B451067F}"/>
                    </a:ext>
                  </a:extLst>
                </p14:cNvPr>
                <p14:cNvContentPartPr/>
                <p14:nvPr/>
              </p14:nvContentPartPr>
              <p14:xfrm>
                <a:off x="7040767" y="218930"/>
                <a:ext cx="98312" cy="1272427"/>
              </p14:xfrm>
            </p:contentPart>
          </mc:Choice>
          <mc:Fallback xmlns="">
            <p:pic>
              <p:nvPicPr>
                <p:cNvPr id="72" name="Ink 71">
                  <a:extLst>
                    <a:ext uri="{FF2B5EF4-FFF2-40B4-BE49-F238E27FC236}">
                      <a16:creationId xmlns:a16="http://schemas.microsoft.com/office/drawing/2014/main" id="{C80A742A-8F2A-427A-8EDD-6774B451067F}"/>
                    </a:ext>
                  </a:extLst>
                </p:cNvPr>
                <p:cNvPicPr/>
                <p:nvPr/>
              </p:nvPicPr>
              <p:blipFill>
                <a:blip r:embed="rId335"/>
                <a:stretch>
                  <a:fillRect/>
                </a:stretch>
              </p:blipFill>
              <p:spPr>
                <a:xfrm>
                  <a:off x="7031664" y="209828"/>
                  <a:ext cx="116154" cy="1290266"/>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73" name="Ink 72">
                  <a:extLst>
                    <a:ext uri="{FF2B5EF4-FFF2-40B4-BE49-F238E27FC236}">
                      <a16:creationId xmlns:a16="http://schemas.microsoft.com/office/drawing/2014/main" id="{31E84FFA-EA43-4ABC-A61F-55E84AB1B1E4}"/>
                    </a:ext>
                  </a:extLst>
                </p14:cNvPr>
                <p14:cNvContentPartPr/>
                <p14:nvPr/>
              </p14:nvContentPartPr>
              <p14:xfrm>
                <a:off x="6899754" y="217606"/>
                <a:ext cx="2579942" cy="67858"/>
              </p14:xfrm>
            </p:contentPart>
          </mc:Choice>
          <mc:Fallback xmlns="">
            <p:pic>
              <p:nvPicPr>
                <p:cNvPr id="73" name="Ink 72">
                  <a:extLst>
                    <a:ext uri="{FF2B5EF4-FFF2-40B4-BE49-F238E27FC236}">
                      <a16:creationId xmlns:a16="http://schemas.microsoft.com/office/drawing/2014/main" id="{31E84FFA-EA43-4ABC-A61F-55E84AB1B1E4}"/>
                    </a:ext>
                  </a:extLst>
                </p:cNvPr>
                <p:cNvPicPr/>
                <p:nvPr/>
              </p:nvPicPr>
              <p:blipFill>
                <a:blip r:embed="rId337"/>
                <a:stretch>
                  <a:fillRect/>
                </a:stretch>
              </p:blipFill>
              <p:spPr>
                <a:xfrm>
                  <a:off x="6890654" y="208534"/>
                  <a:ext cx="2597777" cy="85639"/>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74" name="Ink 73">
                  <a:extLst>
                    <a:ext uri="{FF2B5EF4-FFF2-40B4-BE49-F238E27FC236}">
                      <a16:creationId xmlns:a16="http://schemas.microsoft.com/office/drawing/2014/main" id="{1FF5BEBB-99CC-4BBF-BDCF-F303FE11F075}"/>
                    </a:ext>
                  </a:extLst>
                </p14:cNvPr>
                <p14:cNvContentPartPr/>
                <p14:nvPr/>
              </p14:nvContentPartPr>
              <p14:xfrm>
                <a:off x="9514452" y="211979"/>
                <a:ext cx="18537" cy="503476"/>
              </p14:xfrm>
            </p:contentPart>
          </mc:Choice>
          <mc:Fallback xmlns="">
            <p:pic>
              <p:nvPicPr>
                <p:cNvPr id="74" name="Ink 73">
                  <a:extLst>
                    <a:ext uri="{FF2B5EF4-FFF2-40B4-BE49-F238E27FC236}">
                      <a16:creationId xmlns:a16="http://schemas.microsoft.com/office/drawing/2014/main" id="{1FF5BEBB-99CC-4BBF-BDCF-F303FE11F075}"/>
                    </a:ext>
                  </a:extLst>
                </p:cNvPr>
                <p:cNvPicPr/>
                <p:nvPr/>
              </p:nvPicPr>
              <p:blipFill>
                <a:blip r:embed="rId339"/>
                <a:stretch>
                  <a:fillRect/>
                </a:stretch>
              </p:blipFill>
              <p:spPr>
                <a:xfrm>
                  <a:off x="9505183" y="202871"/>
                  <a:ext cx="36703" cy="521327"/>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23" name="Ink 222">
                  <a:extLst>
                    <a:ext uri="{FF2B5EF4-FFF2-40B4-BE49-F238E27FC236}">
                      <a16:creationId xmlns:a16="http://schemas.microsoft.com/office/drawing/2014/main" id="{853059C6-DC8C-4866-93C1-3462BB1B74E9}"/>
                    </a:ext>
                  </a:extLst>
                </p14:cNvPr>
                <p14:cNvContentPartPr/>
                <p14:nvPr/>
              </p14:nvContentPartPr>
              <p14:xfrm>
                <a:off x="7254765" y="1493966"/>
                <a:ext cx="69844" cy="103608"/>
              </p14:xfrm>
            </p:contentPart>
          </mc:Choice>
          <mc:Fallback xmlns="">
            <p:pic>
              <p:nvPicPr>
                <p:cNvPr id="223" name="Ink 222">
                  <a:extLst>
                    <a:ext uri="{FF2B5EF4-FFF2-40B4-BE49-F238E27FC236}">
                      <a16:creationId xmlns:a16="http://schemas.microsoft.com/office/drawing/2014/main" id="{853059C6-DC8C-4866-93C1-3462BB1B74E9}"/>
                    </a:ext>
                  </a:extLst>
                </p:cNvPr>
                <p:cNvPicPr/>
                <p:nvPr/>
              </p:nvPicPr>
              <p:blipFill>
                <a:blip r:embed="rId341"/>
                <a:stretch>
                  <a:fillRect/>
                </a:stretch>
              </p:blipFill>
              <p:spPr>
                <a:xfrm>
                  <a:off x="7250400" y="1489604"/>
                  <a:ext cx="78575" cy="112333"/>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4" name="Ink 223">
                  <a:extLst>
                    <a:ext uri="{FF2B5EF4-FFF2-40B4-BE49-F238E27FC236}">
                      <a16:creationId xmlns:a16="http://schemas.microsoft.com/office/drawing/2014/main" id="{2F37BF56-E6C5-445C-B120-98A0B6C31910}"/>
                    </a:ext>
                  </a:extLst>
                </p14:cNvPr>
                <p14:cNvContentPartPr/>
                <p14:nvPr/>
              </p14:nvContentPartPr>
              <p14:xfrm>
                <a:off x="7353739" y="1496283"/>
                <a:ext cx="5627" cy="71831"/>
              </p14:xfrm>
            </p:contentPart>
          </mc:Choice>
          <mc:Fallback xmlns="">
            <p:pic>
              <p:nvPicPr>
                <p:cNvPr id="224" name="Ink 223">
                  <a:extLst>
                    <a:ext uri="{FF2B5EF4-FFF2-40B4-BE49-F238E27FC236}">
                      <a16:creationId xmlns:a16="http://schemas.microsoft.com/office/drawing/2014/main" id="{2F37BF56-E6C5-445C-B120-98A0B6C31910}"/>
                    </a:ext>
                  </a:extLst>
                </p:cNvPr>
                <p:cNvPicPr/>
                <p:nvPr/>
              </p:nvPicPr>
              <p:blipFill>
                <a:blip r:embed="rId343"/>
                <a:stretch>
                  <a:fillRect/>
                </a:stretch>
              </p:blipFill>
              <p:spPr>
                <a:xfrm>
                  <a:off x="7349519" y="1491908"/>
                  <a:ext cx="14068" cy="80582"/>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25" name="Ink 224">
                  <a:extLst>
                    <a:ext uri="{FF2B5EF4-FFF2-40B4-BE49-F238E27FC236}">
                      <a16:creationId xmlns:a16="http://schemas.microsoft.com/office/drawing/2014/main" id="{1092240F-A32B-4488-8A08-F0260C53DCAB}"/>
                    </a:ext>
                  </a:extLst>
                </p14:cNvPr>
                <p14:cNvContentPartPr/>
                <p14:nvPr/>
              </p14:nvContentPartPr>
              <p14:xfrm>
                <a:off x="7377903" y="1492642"/>
                <a:ext cx="97981" cy="78451"/>
              </p14:xfrm>
            </p:contentPart>
          </mc:Choice>
          <mc:Fallback xmlns="">
            <p:pic>
              <p:nvPicPr>
                <p:cNvPr id="225" name="Ink 224">
                  <a:extLst>
                    <a:ext uri="{FF2B5EF4-FFF2-40B4-BE49-F238E27FC236}">
                      <a16:creationId xmlns:a16="http://schemas.microsoft.com/office/drawing/2014/main" id="{1092240F-A32B-4488-8A08-F0260C53DCAB}"/>
                    </a:ext>
                  </a:extLst>
                </p:cNvPr>
                <p:cNvPicPr/>
                <p:nvPr/>
              </p:nvPicPr>
              <p:blipFill>
                <a:blip r:embed="rId345"/>
                <a:stretch>
                  <a:fillRect/>
                </a:stretch>
              </p:blipFill>
              <p:spPr>
                <a:xfrm>
                  <a:off x="7373532" y="1488284"/>
                  <a:ext cx="106723" cy="87168"/>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6" name="Ink 225">
                  <a:extLst>
                    <a:ext uri="{FF2B5EF4-FFF2-40B4-BE49-F238E27FC236}">
                      <a16:creationId xmlns:a16="http://schemas.microsoft.com/office/drawing/2014/main" id="{87752E58-3536-409C-8008-A0BDF0F757E5}"/>
                    </a:ext>
                  </a:extLst>
                </p14:cNvPr>
                <p14:cNvContentPartPr/>
                <p14:nvPr/>
              </p14:nvContentPartPr>
              <p14:xfrm>
                <a:off x="7452382" y="1499924"/>
                <a:ext cx="58259" cy="71169"/>
              </p14:xfrm>
            </p:contentPart>
          </mc:Choice>
          <mc:Fallback xmlns="">
            <p:pic>
              <p:nvPicPr>
                <p:cNvPr id="226" name="Ink 225">
                  <a:extLst>
                    <a:ext uri="{FF2B5EF4-FFF2-40B4-BE49-F238E27FC236}">
                      <a16:creationId xmlns:a16="http://schemas.microsoft.com/office/drawing/2014/main" id="{87752E58-3536-409C-8008-A0BDF0F757E5}"/>
                    </a:ext>
                  </a:extLst>
                </p:cNvPr>
                <p:cNvPicPr/>
                <p:nvPr/>
              </p:nvPicPr>
              <p:blipFill>
                <a:blip r:embed="rId347"/>
                <a:stretch>
                  <a:fillRect/>
                </a:stretch>
              </p:blipFill>
              <p:spPr>
                <a:xfrm>
                  <a:off x="7448013" y="1495567"/>
                  <a:ext cx="66998" cy="79884"/>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27" name="Ink 226">
                  <a:extLst>
                    <a:ext uri="{FF2B5EF4-FFF2-40B4-BE49-F238E27FC236}">
                      <a16:creationId xmlns:a16="http://schemas.microsoft.com/office/drawing/2014/main" id="{78CE654D-74BC-468A-8A56-216961695B70}"/>
                    </a:ext>
                  </a:extLst>
                </p14:cNvPr>
                <p14:cNvContentPartPr/>
                <p14:nvPr/>
              </p14:nvContentPartPr>
              <p14:xfrm>
                <a:off x="7567576" y="1500255"/>
                <a:ext cx="64548" cy="74479"/>
              </p14:xfrm>
            </p:contentPart>
          </mc:Choice>
          <mc:Fallback xmlns="">
            <p:pic>
              <p:nvPicPr>
                <p:cNvPr id="227" name="Ink 226">
                  <a:extLst>
                    <a:ext uri="{FF2B5EF4-FFF2-40B4-BE49-F238E27FC236}">
                      <a16:creationId xmlns:a16="http://schemas.microsoft.com/office/drawing/2014/main" id="{78CE654D-74BC-468A-8A56-216961695B70}"/>
                    </a:ext>
                  </a:extLst>
                </p:cNvPr>
                <p:cNvPicPr/>
                <p:nvPr/>
              </p:nvPicPr>
              <p:blipFill>
                <a:blip r:embed="rId349"/>
                <a:stretch>
                  <a:fillRect/>
                </a:stretch>
              </p:blipFill>
              <p:spPr>
                <a:xfrm>
                  <a:off x="7563200" y="1495895"/>
                  <a:ext cx="73300" cy="83198"/>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28" name="Ink 227">
                  <a:extLst>
                    <a:ext uri="{FF2B5EF4-FFF2-40B4-BE49-F238E27FC236}">
                      <a16:creationId xmlns:a16="http://schemas.microsoft.com/office/drawing/2014/main" id="{37DF5B0B-C262-415F-8909-3086F0EF498A}"/>
                    </a:ext>
                  </a:extLst>
                </p14:cNvPr>
                <p14:cNvContentPartPr/>
                <p14:nvPr/>
              </p14:nvContentPartPr>
              <p14:xfrm>
                <a:off x="7645695" y="1493635"/>
                <a:ext cx="54949" cy="73486"/>
              </p14:xfrm>
            </p:contentPart>
          </mc:Choice>
          <mc:Fallback xmlns="">
            <p:pic>
              <p:nvPicPr>
                <p:cNvPr id="228" name="Ink 227">
                  <a:extLst>
                    <a:ext uri="{FF2B5EF4-FFF2-40B4-BE49-F238E27FC236}">
                      <a16:creationId xmlns:a16="http://schemas.microsoft.com/office/drawing/2014/main" id="{37DF5B0B-C262-415F-8909-3086F0EF498A}"/>
                    </a:ext>
                  </a:extLst>
                </p:cNvPr>
                <p:cNvPicPr/>
                <p:nvPr/>
              </p:nvPicPr>
              <p:blipFill>
                <a:blip r:embed="rId351"/>
                <a:stretch>
                  <a:fillRect/>
                </a:stretch>
              </p:blipFill>
              <p:spPr>
                <a:xfrm>
                  <a:off x="7641328" y="1489269"/>
                  <a:ext cx="63683" cy="82217"/>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9" name="Ink 228">
                  <a:extLst>
                    <a:ext uri="{FF2B5EF4-FFF2-40B4-BE49-F238E27FC236}">
                      <a16:creationId xmlns:a16="http://schemas.microsoft.com/office/drawing/2014/main" id="{2DAB649B-12AE-490A-9871-1CF8A573CE5D}"/>
                    </a:ext>
                  </a:extLst>
                </p14:cNvPr>
                <p14:cNvContentPartPr/>
                <p14:nvPr/>
              </p14:nvContentPartPr>
              <p14:xfrm>
                <a:off x="7666218" y="1491318"/>
                <a:ext cx="105925" cy="74148"/>
              </p14:xfrm>
            </p:contentPart>
          </mc:Choice>
          <mc:Fallback xmlns="">
            <p:pic>
              <p:nvPicPr>
                <p:cNvPr id="229" name="Ink 228">
                  <a:extLst>
                    <a:ext uri="{FF2B5EF4-FFF2-40B4-BE49-F238E27FC236}">
                      <a16:creationId xmlns:a16="http://schemas.microsoft.com/office/drawing/2014/main" id="{2DAB649B-12AE-490A-9871-1CF8A573CE5D}"/>
                    </a:ext>
                  </a:extLst>
                </p:cNvPr>
                <p:cNvPicPr/>
                <p:nvPr/>
              </p:nvPicPr>
              <p:blipFill>
                <a:blip r:embed="rId353"/>
                <a:stretch>
                  <a:fillRect/>
                </a:stretch>
              </p:blipFill>
              <p:spPr>
                <a:xfrm>
                  <a:off x="7661850" y="1486956"/>
                  <a:ext cx="114661" cy="82871"/>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30" name="Ink 229">
                  <a:extLst>
                    <a:ext uri="{FF2B5EF4-FFF2-40B4-BE49-F238E27FC236}">
                      <a16:creationId xmlns:a16="http://schemas.microsoft.com/office/drawing/2014/main" id="{4197241A-B418-4973-944B-08BB53A264CE}"/>
                    </a:ext>
                  </a:extLst>
                </p14:cNvPr>
                <p14:cNvContentPartPr/>
                <p14:nvPr/>
              </p14:nvContentPartPr>
              <p14:xfrm>
                <a:off x="7784722" y="1488670"/>
                <a:ext cx="59583" cy="86064"/>
              </p14:xfrm>
            </p:contentPart>
          </mc:Choice>
          <mc:Fallback xmlns="">
            <p:pic>
              <p:nvPicPr>
                <p:cNvPr id="230" name="Ink 229">
                  <a:extLst>
                    <a:ext uri="{FF2B5EF4-FFF2-40B4-BE49-F238E27FC236}">
                      <a16:creationId xmlns:a16="http://schemas.microsoft.com/office/drawing/2014/main" id="{4197241A-B418-4973-944B-08BB53A264CE}"/>
                    </a:ext>
                  </a:extLst>
                </p:cNvPr>
                <p:cNvPicPr/>
                <p:nvPr/>
              </p:nvPicPr>
              <p:blipFill>
                <a:blip r:embed="rId355"/>
                <a:stretch>
                  <a:fillRect/>
                </a:stretch>
              </p:blipFill>
              <p:spPr>
                <a:xfrm>
                  <a:off x="7780362" y="1484294"/>
                  <a:ext cx="68302" cy="94816"/>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32" name="Ink 231">
                  <a:extLst>
                    <a:ext uri="{FF2B5EF4-FFF2-40B4-BE49-F238E27FC236}">
                      <a16:creationId xmlns:a16="http://schemas.microsoft.com/office/drawing/2014/main" id="{9AA515E2-892A-4A53-B0BD-AABECA9CFF91}"/>
                    </a:ext>
                  </a:extLst>
                </p14:cNvPr>
                <p14:cNvContentPartPr/>
                <p14:nvPr/>
              </p14:nvContentPartPr>
              <p14:xfrm>
                <a:off x="10422776" y="1975246"/>
                <a:ext cx="69182" cy="69513"/>
              </p14:xfrm>
            </p:contentPart>
          </mc:Choice>
          <mc:Fallback xmlns="">
            <p:pic>
              <p:nvPicPr>
                <p:cNvPr id="232" name="Ink 231">
                  <a:extLst>
                    <a:ext uri="{FF2B5EF4-FFF2-40B4-BE49-F238E27FC236}">
                      <a16:creationId xmlns:a16="http://schemas.microsoft.com/office/drawing/2014/main" id="{9AA515E2-892A-4A53-B0BD-AABECA9CFF91}"/>
                    </a:ext>
                  </a:extLst>
                </p:cNvPr>
                <p:cNvPicPr/>
                <p:nvPr/>
              </p:nvPicPr>
              <p:blipFill>
                <a:blip r:embed="rId357"/>
                <a:stretch>
                  <a:fillRect/>
                </a:stretch>
              </p:blipFill>
              <p:spPr>
                <a:xfrm>
                  <a:off x="10418407" y="1970856"/>
                  <a:ext cx="77921" cy="78294"/>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33" name="Ink 232">
                  <a:extLst>
                    <a:ext uri="{FF2B5EF4-FFF2-40B4-BE49-F238E27FC236}">
                      <a16:creationId xmlns:a16="http://schemas.microsoft.com/office/drawing/2014/main" id="{AB4E8A92-4B18-432A-A232-F35A9EEED387}"/>
                    </a:ext>
                  </a:extLst>
                </p14:cNvPr>
                <p14:cNvContentPartPr/>
                <p14:nvPr/>
              </p14:nvContentPartPr>
              <p14:xfrm>
                <a:off x="10491627" y="1981536"/>
                <a:ext cx="99967" cy="57928"/>
              </p14:xfrm>
            </p:contentPart>
          </mc:Choice>
          <mc:Fallback xmlns="">
            <p:pic>
              <p:nvPicPr>
                <p:cNvPr id="233" name="Ink 232">
                  <a:extLst>
                    <a:ext uri="{FF2B5EF4-FFF2-40B4-BE49-F238E27FC236}">
                      <a16:creationId xmlns:a16="http://schemas.microsoft.com/office/drawing/2014/main" id="{AB4E8A92-4B18-432A-A232-F35A9EEED387}"/>
                    </a:ext>
                  </a:extLst>
                </p:cNvPr>
                <p:cNvPicPr/>
                <p:nvPr/>
              </p:nvPicPr>
              <p:blipFill>
                <a:blip r:embed="rId359"/>
                <a:stretch>
                  <a:fillRect/>
                </a:stretch>
              </p:blipFill>
              <p:spPr>
                <a:xfrm>
                  <a:off x="10487265" y="1977164"/>
                  <a:ext cx="108691" cy="66672"/>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4" name="Ink 233">
                  <a:extLst>
                    <a:ext uri="{FF2B5EF4-FFF2-40B4-BE49-F238E27FC236}">
                      <a16:creationId xmlns:a16="http://schemas.microsoft.com/office/drawing/2014/main" id="{E6FA2F5D-F4C7-4D32-A747-5A3CEBEB5F2F}"/>
                    </a:ext>
                  </a:extLst>
                </p14:cNvPr>
                <p14:cNvContentPartPr/>
                <p14:nvPr/>
              </p14:nvContentPartPr>
              <p14:xfrm>
                <a:off x="10608807" y="1987494"/>
                <a:ext cx="8275" cy="79113"/>
              </p14:xfrm>
            </p:contentPart>
          </mc:Choice>
          <mc:Fallback xmlns="">
            <p:pic>
              <p:nvPicPr>
                <p:cNvPr id="234" name="Ink 233">
                  <a:extLst>
                    <a:ext uri="{FF2B5EF4-FFF2-40B4-BE49-F238E27FC236}">
                      <a16:creationId xmlns:a16="http://schemas.microsoft.com/office/drawing/2014/main" id="{E6FA2F5D-F4C7-4D32-A747-5A3CEBEB5F2F}"/>
                    </a:ext>
                  </a:extLst>
                </p:cNvPr>
                <p:cNvPicPr/>
                <p:nvPr/>
              </p:nvPicPr>
              <p:blipFill>
                <a:blip r:embed="rId361"/>
                <a:stretch>
                  <a:fillRect/>
                </a:stretch>
              </p:blipFill>
              <p:spPr>
                <a:xfrm>
                  <a:off x="10604490" y="1983139"/>
                  <a:ext cx="16910" cy="87823"/>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5" name="Ink 234">
                  <a:extLst>
                    <a:ext uri="{FF2B5EF4-FFF2-40B4-BE49-F238E27FC236}">
                      <a16:creationId xmlns:a16="http://schemas.microsoft.com/office/drawing/2014/main" id="{48E160C1-EDAC-4DE2-B026-3A9E308E0343}"/>
                    </a:ext>
                  </a:extLst>
                </p14:cNvPr>
                <p14:cNvContentPartPr/>
                <p14:nvPr/>
              </p14:nvContentPartPr>
              <p14:xfrm>
                <a:off x="10587622" y="2000404"/>
                <a:ext cx="116187" cy="65541"/>
              </p14:xfrm>
            </p:contentPart>
          </mc:Choice>
          <mc:Fallback xmlns="">
            <p:pic>
              <p:nvPicPr>
                <p:cNvPr id="235" name="Ink 234">
                  <a:extLst>
                    <a:ext uri="{FF2B5EF4-FFF2-40B4-BE49-F238E27FC236}">
                      <a16:creationId xmlns:a16="http://schemas.microsoft.com/office/drawing/2014/main" id="{48E160C1-EDAC-4DE2-B026-3A9E308E0343}"/>
                    </a:ext>
                  </a:extLst>
                </p:cNvPr>
                <p:cNvPicPr/>
                <p:nvPr/>
              </p:nvPicPr>
              <p:blipFill>
                <a:blip r:embed="rId363"/>
                <a:stretch>
                  <a:fillRect/>
                </a:stretch>
              </p:blipFill>
              <p:spPr>
                <a:xfrm>
                  <a:off x="10583251" y="1996035"/>
                  <a:ext cx="124928" cy="742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6" name="Ink 235">
                  <a:extLst>
                    <a:ext uri="{FF2B5EF4-FFF2-40B4-BE49-F238E27FC236}">
                      <a16:creationId xmlns:a16="http://schemas.microsoft.com/office/drawing/2014/main" id="{584B5A00-0C13-4ED9-950E-F969E9BE903B}"/>
                    </a:ext>
                  </a:extLst>
                </p14:cNvPr>
                <p14:cNvContentPartPr/>
                <p14:nvPr/>
              </p14:nvContentPartPr>
              <p14:xfrm>
                <a:off x="10652832" y="2022251"/>
                <a:ext cx="38398" cy="23171"/>
              </p14:xfrm>
            </p:contentPart>
          </mc:Choice>
          <mc:Fallback xmlns="">
            <p:pic>
              <p:nvPicPr>
                <p:cNvPr id="236" name="Ink 235">
                  <a:extLst>
                    <a:ext uri="{FF2B5EF4-FFF2-40B4-BE49-F238E27FC236}">
                      <a16:creationId xmlns:a16="http://schemas.microsoft.com/office/drawing/2014/main" id="{584B5A00-0C13-4ED9-950E-F969E9BE903B}"/>
                    </a:ext>
                  </a:extLst>
                </p:cNvPr>
                <p:cNvPicPr/>
                <p:nvPr/>
              </p:nvPicPr>
              <p:blipFill>
                <a:blip r:embed="rId365"/>
                <a:stretch>
                  <a:fillRect/>
                </a:stretch>
              </p:blipFill>
              <p:spPr>
                <a:xfrm>
                  <a:off x="10648485" y="2017837"/>
                  <a:ext cx="47092" cy="31998"/>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37" name="Ink 236">
                  <a:extLst>
                    <a:ext uri="{FF2B5EF4-FFF2-40B4-BE49-F238E27FC236}">
                      <a16:creationId xmlns:a16="http://schemas.microsoft.com/office/drawing/2014/main" id="{6373FAAC-7AE4-4CA1-88EB-20691A7A3B6E}"/>
                    </a:ext>
                  </a:extLst>
                </p14:cNvPr>
                <p14:cNvContentPartPr/>
                <p14:nvPr/>
              </p14:nvContentPartPr>
              <p14:xfrm>
                <a:off x="10653494" y="1995438"/>
                <a:ext cx="138696" cy="53956"/>
              </p14:xfrm>
            </p:contentPart>
          </mc:Choice>
          <mc:Fallback xmlns="">
            <p:pic>
              <p:nvPicPr>
                <p:cNvPr id="237" name="Ink 236">
                  <a:extLst>
                    <a:ext uri="{FF2B5EF4-FFF2-40B4-BE49-F238E27FC236}">
                      <a16:creationId xmlns:a16="http://schemas.microsoft.com/office/drawing/2014/main" id="{6373FAAC-7AE4-4CA1-88EB-20691A7A3B6E}"/>
                    </a:ext>
                  </a:extLst>
                </p:cNvPr>
                <p:cNvPicPr/>
                <p:nvPr/>
              </p:nvPicPr>
              <p:blipFill>
                <a:blip r:embed="rId367"/>
                <a:stretch>
                  <a:fillRect/>
                </a:stretch>
              </p:blipFill>
              <p:spPr>
                <a:xfrm>
                  <a:off x="10649126" y="1991063"/>
                  <a:ext cx="147433" cy="62706"/>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8" name="Ink 237">
                  <a:extLst>
                    <a:ext uri="{FF2B5EF4-FFF2-40B4-BE49-F238E27FC236}">
                      <a16:creationId xmlns:a16="http://schemas.microsoft.com/office/drawing/2014/main" id="{BF47E5B5-F535-48CE-9F9C-EC091C55585A}"/>
                    </a:ext>
                  </a:extLst>
                </p14:cNvPr>
                <p14:cNvContentPartPr/>
                <p14:nvPr/>
              </p14:nvContentPartPr>
              <p14:xfrm>
                <a:off x="10837209" y="2003052"/>
                <a:ext cx="5958" cy="60576"/>
              </p14:xfrm>
            </p:contentPart>
          </mc:Choice>
          <mc:Fallback xmlns="">
            <p:pic>
              <p:nvPicPr>
                <p:cNvPr id="238" name="Ink 237">
                  <a:extLst>
                    <a:ext uri="{FF2B5EF4-FFF2-40B4-BE49-F238E27FC236}">
                      <a16:creationId xmlns:a16="http://schemas.microsoft.com/office/drawing/2014/main" id="{BF47E5B5-F535-48CE-9F9C-EC091C55585A}"/>
                    </a:ext>
                  </a:extLst>
                </p:cNvPr>
                <p:cNvPicPr/>
                <p:nvPr/>
              </p:nvPicPr>
              <p:blipFill>
                <a:blip r:embed="rId369"/>
                <a:stretch>
                  <a:fillRect/>
                </a:stretch>
              </p:blipFill>
              <p:spPr>
                <a:xfrm>
                  <a:off x="10832740" y="1998699"/>
                  <a:ext cx="14895" cy="69282"/>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9" name="Ink 238">
                  <a:extLst>
                    <a:ext uri="{FF2B5EF4-FFF2-40B4-BE49-F238E27FC236}">
                      <a16:creationId xmlns:a16="http://schemas.microsoft.com/office/drawing/2014/main" id="{551AB36A-0C4B-4B51-A879-49E32B9FEEC5}"/>
                    </a:ext>
                  </a:extLst>
                </p14:cNvPr>
                <p14:cNvContentPartPr/>
                <p14:nvPr/>
              </p14:nvContentPartPr>
              <p14:xfrm>
                <a:off x="10807086" y="1987825"/>
                <a:ext cx="71831" cy="21185"/>
              </p14:xfrm>
            </p:contentPart>
          </mc:Choice>
          <mc:Fallback xmlns="">
            <p:pic>
              <p:nvPicPr>
                <p:cNvPr id="239" name="Ink 238">
                  <a:extLst>
                    <a:ext uri="{FF2B5EF4-FFF2-40B4-BE49-F238E27FC236}">
                      <a16:creationId xmlns:a16="http://schemas.microsoft.com/office/drawing/2014/main" id="{551AB36A-0C4B-4B51-A879-49E32B9FEEC5}"/>
                    </a:ext>
                  </a:extLst>
                </p:cNvPr>
                <p:cNvPicPr/>
                <p:nvPr/>
              </p:nvPicPr>
              <p:blipFill>
                <a:blip r:embed="rId371"/>
                <a:stretch>
                  <a:fillRect/>
                </a:stretch>
              </p:blipFill>
              <p:spPr>
                <a:xfrm>
                  <a:off x="10802711" y="1983442"/>
                  <a:ext cx="80582" cy="29951"/>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40" name="Ink 239">
                  <a:extLst>
                    <a:ext uri="{FF2B5EF4-FFF2-40B4-BE49-F238E27FC236}">
                      <a16:creationId xmlns:a16="http://schemas.microsoft.com/office/drawing/2014/main" id="{A337D06C-7618-41FD-B468-5CF995EB3725}"/>
                    </a:ext>
                  </a:extLst>
                </p14:cNvPr>
                <p14:cNvContentPartPr/>
                <p14:nvPr/>
              </p14:nvContentPartPr>
              <p14:xfrm>
                <a:off x="10612448" y="2121887"/>
                <a:ext cx="5296" cy="83747"/>
              </p14:xfrm>
            </p:contentPart>
          </mc:Choice>
          <mc:Fallback xmlns="">
            <p:pic>
              <p:nvPicPr>
                <p:cNvPr id="240" name="Ink 239">
                  <a:extLst>
                    <a:ext uri="{FF2B5EF4-FFF2-40B4-BE49-F238E27FC236}">
                      <a16:creationId xmlns:a16="http://schemas.microsoft.com/office/drawing/2014/main" id="{A337D06C-7618-41FD-B468-5CF995EB3725}"/>
                    </a:ext>
                  </a:extLst>
                </p:cNvPr>
                <p:cNvPicPr/>
                <p:nvPr/>
              </p:nvPicPr>
              <p:blipFill>
                <a:blip r:embed="rId373"/>
                <a:stretch>
                  <a:fillRect/>
                </a:stretch>
              </p:blipFill>
              <p:spPr>
                <a:xfrm>
                  <a:off x="10608211" y="2117499"/>
                  <a:ext cx="13770" cy="92524"/>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41" name="Ink 240">
                  <a:extLst>
                    <a:ext uri="{FF2B5EF4-FFF2-40B4-BE49-F238E27FC236}">
                      <a16:creationId xmlns:a16="http://schemas.microsoft.com/office/drawing/2014/main" id="{52B34CD8-84F5-411D-A885-67D5A4306B56}"/>
                    </a:ext>
                  </a:extLst>
                </p14:cNvPr>
                <p14:cNvContentPartPr/>
                <p14:nvPr/>
              </p14:nvContentPartPr>
              <p14:xfrm>
                <a:off x="10647867" y="2127514"/>
                <a:ext cx="52301" cy="68189"/>
              </p14:xfrm>
            </p:contentPart>
          </mc:Choice>
          <mc:Fallback xmlns="">
            <p:pic>
              <p:nvPicPr>
                <p:cNvPr id="241" name="Ink 240">
                  <a:extLst>
                    <a:ext uri="{FF2B5EF4-FFF2-40B4-BE49-F238E27FC236}">
                      <a16:creationId xmlns:a16="http://schemas.microsoft.com/office/drawing/2014/main" id="{52B34CD8-84F5-411D-A885-67D5A4306B56}"/>
                    </a:ext>
                  </a:extLst>
                </p:cNvPr>
                <p:cNvPicPr/>
                <p:nvPr/>
              </p:nvPicPr>
              <p:blipFill>
                <a:blip r:embed="rId375"/>
                <a:stretch>
                  <a:fillRect/>
                </a:stretch>
              </p:blipFill>
              <p:spPr>
                <a:xfrm>
                  <a:off x="10643509" y="2123162"/>
                  <a:ext cx="61018" cy="76894"/>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46" name="Ink 245">
                  <a:extLst>
                    <a:ext uri="{FF2B5EF4-FFF2-40B4-BE49-F238E27FC236}">
                      <a16:creationId xmlns:a16="http://schemas.microsoft.com/office/drawing/2014/main" id="{DFD387C3-E565-4CD7-B1AC-0D69AB368FE1}"/>
                    </a:ext>
                  </a:extLst>
                </p14:cNvPr>
                <p14:cNvContentPartPr/>
                <p14:nvPr/>
              </p14:nvContentPartPr>
              <p14:xfrm>
                <a:off x="10727642" y="2131486"/>
                <a:ext cx="50314" cy="58259"/>
              </p14:xfrm>
            </p:contentPart>
          </mc:Choice>
          <mc:Fallback xmlns="">
            <p:pic>
              <p:nvPicPr>
                <p:cNvPr id="246" name="Ink 245">
                  <a:extLst>
                    <a:ext uri="{FF2B5EF4-FFF2-40B4-BE49-F238E27FC236}">
                      <a16:creationId xmlns:a16="http://schemas.microsoft.com/office/drawing/2014/main" id="{DFD387C3-E565-4CD7-B1AC-0D69AB368FE1}"/>
                    </a:ext>
                  </a:extLst>
                </p:cNvPr>
                <p:cNvPicPr/>
                <p:nvPr/>
              </p:nvPicPr>
              <p:blipFill>
                <a:blip r:embed="rId377"/>
                <a:stretch>
                  <a:fillRect/>
                </a:stretch>
              </p:blipFill>
              <p:spPr>
                <a:xfrm>
                  <a:off x="10723298" y="2127117"/>
                  <a:ext cx="59001" cy="66998"/>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47" name="Ink 246">
                  <a:extLst>
                    <a:ext uri="{FF2B5EF4-FFF2-40B4-BE49-F238E27FC236}">
                      <a16:creationId xmlns:a16="http://schemas.microsoft.com/office/drawing/2014/main" id="{707664AB-4C82-4514-A40D-58E02CAD1D73}"/>
                    </a:ext>
                  </a:extLst>
                </p14:cNvPr>
                <p14:cNvContentPartPr/>
                <p14:nvPr/>
              </p14:nvContentPartPr>
              <p14:xfrm>
                <a:off x="10795170" y="2139431"/>
                <a:ext cx="30454" cy="61238"/>
              </p14:xfrm>
            </p:contentPart>
          </mc:Choice>
          <mc:Fallback xmlns="">
            <p:pic>
              <p:nvPicPr>
                <p:cNvPr id="247" name="Ink 246">
                  <a:extLst>
                    <a:ext uri="{FF2B5EF4-FFF2-40B4-BE49-F238E27FC236}">
                      <a16:creationId xmlns:a16="http://schemas.microsoft.com/office/drawing/2014/main" id="{707664AB-4C82-4514-A40D-58E02CAD1D73}"/>
                    </a:ext>
                  </a:extLst>
                </p:cNvPr>
                <p:cNvPicPr/>
                <p:nvPr/>
              </p:nvPicPr>
              <p:blipFill>
                <a:blip r:embed="rId379"/>
                <a:stretch>
                  <a:fillRect/>
                </a:stretch>
              </p:blipFill>
              <p:spPr>
                <a:xfrm>
                  <a:off x="10790871" y="2135083"/>
                  <a:ext cx="39053" cy="69935"/>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48" name="Ink 247">
                  <a:extLst>
                    <a:ext uri="{FF2B5EF4-FFF2-40B4-BE49-F238E27FC236}">
                      <a16:creationId xmlns:a16="http://schemas.microsoft.com/office/drawing/2014/main" id="{D7B6083C-4259-4C21-B436-D6EC66967821}"/>
                    </a:ext>
                  </a:extLst>
                </p14:cNvPr>
                <p14:cNvContentPartPr/>
                <p14:nvPr/>
              </p14:nvContentPartPr>
              <p14:xfrm>
                <a:off x="10792190" y="2162271"/>
                <a:ext cx="35088" cy="16220"/>
              </p14:xfrm>
            </p:contentPart>
          </mc:Choice>
          <mc:Fallback xmlns="">
            <p:pic>
              <p:nvPicPr>
                <p:cNvPr id="248" name="Ink 247">
                  <a:extLst>
                    <a:ext uri="{FF2B5EF4-FFF2-40B4-BE49-F238E27FC236}">
                      <a16:creationId xmlns:a16="http://schemas.microsoft.com/office/drawing/2014/main" id="{D7B6083C-4259-4C21-B436-D6EC66967821}"/>
                    </a:ext>
                  </a:extLst>
                </p:cNvPr>
                <p:cNvPicPr/>
                <p:nvPr/>
              </p:nvPicPr>
              <p:blipFill>
                <a:blip r:embed="rId381"/>
                <a:stretch>
                  <a:fillRect/>
                </a:stretch>
              </p:blipFill>
              <p:spPr>
                <a:xfrm>
                  <a:off x="10787849" y="2157847"/>
                  <a:ext cx="43770" cy="25067"/>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49" name="Ink 248">
                  <a:extLst>
                    <a:ext uri="{FF2B5EF4-FFF2-40B4-BE49-F238E27FC236}">
                      <a16:creationId xmlns:a16="http://schemas.microsoft.com/office/drawing/2014/main" id="{73BA961B-BE5F-42F9-90C1-98DEFB9C3F1F}"/>
                    </a:ext>
                  </a:extLst>
                </p14:cNvPr>
                <p14:cNvContentPartPr/>
                <p14:nvPr/>
              </p14:nvContentPartPr>
              <p14:xfrm>
                <a:off x="10809072" y="2139100"/>
                <a:ext cx="124131" cy="55942"/>
              </p14:xfrm>
            </p:contentPart>
          </mc:Choice>
          <mc:Fallback xmlns="">
            <p:pic>
              <p:nvPicPr>
                <p:cNvPr id="249" name="Ink 248">
                  <a:extLst>
                    <a:ext uri="{FF2B5EF4-FFF2-40B4-BE49-F238E27FC236}">
                      <a16:creationId xmlns:a16="http://schemas.microsoft.com/office/drawing/2014/main" id="{73BA961B-BE5F-42F9-90C1-98DEFB9C3F1F}"/>
                    </a:ext>
                  </a:extLst>
                </p:cNvPr>
                <p:cNvPicPr/>
                <p:nvPr/>
              </p:nvPicPr>
              <p:blipFill>
                <a:blip r:embed="rId383"/>
                <a:stretch>
                  <a:fillRect/>
                </a:stretch>
              </p:blipFill>
              <p:spPr>
                <a:xfrm>
                  <a:off x="10804704" y="2134741"/>
                  <a:ext cx="132867" cy="646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50" name="Ink 249">
                  <a:extLst>
                    <a:ext uri="{FF2B5EF4-FFF2-40B4-BE49-F238E27FC236}">
                      <a16:creationId xmlns:a16="http://schemas.microsoft.com/office/drawing/2014/main" id="{FDCA9B6F-6B4E-45DF-89DA-DA99217128D8}"/>
                    </a:ext>
                  </a:extLst>
                </p14:cNvPr>
                <p14:cNvContentPartPr/>
                <p14:nvPr/>
              </p14:nvContentPartPr>
              <p14:xfrm>
                <a:off x="10961671" y="2135458"/>
                <a:ext cx="7944" cy="59914"/>
              </p14:xfrm>
            </p:contentPart>
          </mc:Choice>
          <mc:Fallback xmlns="">
            <p:pic>
              <p:nvPicPr>
                <p:cNvPr id="250" name="Ink 249">
                  <a:extLst>
                    <a:ext uri="{FF2B5EF4-FFF2-40B4-BE49-F238E27FC236}">
                      <a16:creationId xmlns:a16="http://schemas.microsoft.com/office/drawing/2014/main" id="{FDCA9B6F-6B4E-45DF-89DA-DA99217128D8}"/>
                    </a:ext>
                  </a:extLst>
                </p:cNvPr>
                <p:cNvPicPr/>
                <p:nvPr/>
              </p:nvPicPr>
              <p:blipFill>
                <a:blip r:embed="rId385"/>
                <a:stretch>
                  <a:fillRect/>
                </a:stretch>
              </p:blipFill>
              <p:spPr>
                <a:xfrm>
                  <a:off x="10957338" y="2131101"/>
                  <a:ext cx="16610" cy="68629"/>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51" name="Ink 250">
                  <a:extLst>
                    <a:ext uri="{FF2B5EF4-FFF2-40B4-BE49-F238E27FC236}">
                      <a16:creationId xmlns:a16="http://schemas.microsoft.com/office/drawing/2014/main" id="{203A1792-5F90-421E-AF8C-0AA52AC761EB}"/>
                    </a:ext>
                  </a:extLst>
                </p14:cNvPr>
                <p14:cNvContentPartPr/>
                <p14:nvPr/>
              </p14:nvContentPartPr>
              <p14:xfrm>
                <a:off x="10948430" y="2126190"/>
                <a:ext cx="161536" cy="72162"/>
              </p14:xfrm>
            </p:contentPart>
          </mc:Choice>
          <mc:Fallback xmlns="">
            <p:pic>
              <p:nvPicPr>
                <p:cNvPr id="251" name="Ink 250">
                  <a:extLst>
                    <a:ext uri="{FF2B5EF4-FFF2-40B4-BE49-F238E27FC236}">
                      <a16:creationId xmlns:a16="http://schemas.microsoft.com/office/drawing/2014/main" id="{203A1792-5F90-421E-AF8C-0AA52AC761EB}"/>
                    </a:ext>
                  </a:extLst>
                </p:cNvPr>
                <p:cNvPicPr/>
                <p:nvPr/>
              </p:nvPicPr>
              <p:blipFill>
                <a:blip r:embed="rId387"/>
                <a:stretch>
                  <a:fillRect/>
                </a:stretch>
              </p:blipFill>
              <p:spPr>
                <a:xfrm>
                  <a:off x="10944074" y="2121839"/>
                  <a:ext cx="170248" cy="80865"/>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52" name="Ink 251">
                  <a:extLst>
                    <a:ext uri="{FF2B5EF4-FFF2-40B4-BE49-F238E27FC236}">
                      <a16:creationId xmlns:a16="http://schemas.microsoft.com/office/drawing/2014/main" id="{BCE323E2-D63F-4CAA-883A-517BF7B0F7B4}"/>
                    </a:ext>
                  </a:extLst>
                </p14:cNvPr>
                <p14:cNvContentPartPr/>
                <p14:nvPr/>
              </p14:nvContentPartPr>
              <p14:xfrm>
                <a:off x="11138103" y="2106660"/>
                <a:ext cx="52963" cy="110559"/>
              </p14:xfrm>
            </p:contentPart>
          </mc:Choice>
          <mc:Fallback xmlns="">
            <p:pic>
              <p:nvPicPr>
                <p:cNvPr id="252" name="Ink 251">
                  <a:extLst>
                    <a:ext uri="{FF2B5EF4-FFF2-40B4-BE49-F238E27FC236}">
                      <a16:creationId xmlns:a16="http://schemas.microsoft.com/office/drawing/2014/main" id="{BCE323E2-D63F-4CAA-883A-517BF7B0F7B4}"/>
                    </a:ext>
                  </a:extLst>
                </p:cNvPr>
                <p:cNvPicPr/>
                <p:nvPr/>
              </p:nvPicPr>
              <p:blipFill>
                <a:blip r:embed="rId389"/>
                <a:stretch>
                  <a:fillRect/>
                </a:stretch>
              </p:blipFill>
              <p:spPr>
                <a:xfrm>
                  <a:off x="11133720" y="2102281"/>
                  <a:ext cx="61729" cy="119316"/>
                </a:xfrm>
                <a:prstGeom prst="rect">
                  <a:avLst/>
                </a:prstGeom>
              </p:spPr>
            </p:pic>
          </mc:Fallback>
        </mc:AlternateContent>
        <p:grpSp>
          <p:nvGrpSpPr>
            <p:cNvPr id="284" name="Group 283">
              <a:extLst>
                <a:ext uri="{FF2B5EF4-FFF2-40B4-BE49-F238E27FC236}">
                  <a16:creationId xmlns:a16="http://schemas.microsoft.com/office/drawing/2014/main" id="{6A75C0C7-58E0-4A7F-A109-DC9C3741A82B}"/>
                </a:ext>
              </a:extLst>
            </p:cNvPr>
            <p:cNvGrpSpPr/>
            <p:nvPr/>
          </p:nvGrpSpPr>
          <p:grpSpPr>
            <a:xfrm>
              <a:off x="2603878" y="130387"/>
              <a:ext cx="3887126" cy="1885470"/>
              <a:chOff x="1993887" y="48091"/>
              <a:chExt cx="4227480" cy="2050560"/>
            </a:xfrm>
          </p:grpSpPr>
          <mc:AlternateContent xmlns:mc="http://schemas.openxmlformats.org/markup-compatibility/2006" xmlns:p14="http://schemas.microsoft.com/office/powerpoint/2010/main">
            <mc:Choice Requires="p14">
              <p:contentPart p14:bwMode="auto" r:id="rId390">
                <p14:nvContentPartPr>
                  <p14:cNvPr id="76" name="Ink 75">
                    <a:extLst>
                      <a:ext uri="{FF2B5EF4-FFF2-40B4-BE49-F238E27FC236}">
                        <a16:creationId xmlns:a16="http://schemas.microsoft.com/office/drawing/2014/main" id="{27092329-3879-42D5-8FFA-015131B347BA}"/>
                      </a:ext>
                    </a:extLst>
                  </p14:cNvPr>
                  <p14:cNvContentPartPr/>
                  <p14:nvPr/>
                </p14:nvContentPartPr>
                <p14:xfrm>
                  <a:off x="3376647" y="630571"/>
                  <a:ext cx="90720" cy="1442160"/>
                </p14:xfrm>
              </p:contentPart>
            </mc:Choice>
            <mc:Fallback xmlns="">
              <p:pic>
                <p:nvPicPr>
                  <p:cNvPr id="76" name="Ink 75">
                    <a:extLst>
                      <a:ext uri="{FF2B5EF4-FFF2-40B4-BE49-F238E27FC236}">
                        <a16:creationId xmlns:a16="http://schemas.microsoft.com/office/drawing/2014/main" id="{27092329-3879-42D5-8FFA-015131B347BA}"/>
                      </a:ext>
                    </a:extLst>
                  </p:cNvPr>
                  <p:cNvPicPr/>
                  <p:nvPr/>
                </p:nvPicPr>
                <p:blipFill>
                  <a:blip r:embed="rId391"/>
                  <a:stretch>
                    <a:fillRect/>
                  </a:stretch>
                </p:blipFill>
                <p:spPr>
                  <a:xfrm>
                    <a:off x="3366743" y="620674"/>
                    <a:ext cx="110132" cy="1461558"/>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77" name="Ink 76">
                    <a:extLst>
                      <a:ext uri="{FF2B5EF4-FFF2-40B4-BE49-F238E27FC236}">
                        <a16:creationId xmlns:a16="http://schemas.microsoft.com/office/drawing/2014/main" id="{A1C55A17-BCB3-49F8-89A0-07787B3B7F61}"/>
                      </a:ext>
                    </a:extLst>
                  </p14:cNvPr>
                  <p14:cNvContentPartPr/>
                  <p14:nvPr/>
                </p14:nvContentPartPr>
                <p14:xfrm>
                  <a:off x="3385647" y="617251"/>
                  <a:ext cx="2738880" cy="72000"/>
                </p14:xfrm>
              </p:contentPart>
            </mc:Choice>
            <mc:Fallback xmlns="">
              <p:pic>
                <p:nvPicPr>
                  <p:cNvPr id="77" name="Ink 76">
                    <a:extLst>
                      <a:ext uri="{FF2B5EF4-FFF2-40B4-BE49-F238E27FC236}">
                        <a16:creationId xmlns:a16="http://schemas.microsoft.com/office/drawing/2014/main" id="{A1C55A17-BCB3-49F8-89A0-07787B3B7F61}"/>
                      </a:ext>
                    </a:extLst>
                  </p:cNvPr>
                  <p:cNvPicPr/>
                  <p:nvPr/>
                </p:nvPicPr>
                <p:blipFill>
                  <a:blip r:embed="rId393"/>
                  <a:stretch>
                    <a:fillRect/>
                  </a:stretch>
                </p:blipFill>
                <p:spPr>
                  <a:xfrm>
                    <a:off x="3375749" y="607361"/>
                    <a:ext cx="2758279" cy="91385"/>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78" name="Ink 77">
                    <a:extLst>
                      <a:ext uri="{FF2B5EF4-FFF2-40B4-BE49-F238E27FC236}">
                        <a16:creationId xmlns:a16="http://schemas.microsoft.com/office/drawing/2014/main" id="{66673FAE-5DBF-44AF-8381-68C2F7CC0F56}"/>
                      </a:ext>
                    </a:extLst>
                  </p14:cNvPr>
                  <p14:cNvContentPartPr/>
                  <p14:nvPr/>
                </p14:nvContentPartPr>
                <p14:xfrm>
                  <a:off x="5994567" y="611491"/>
                  <a:ext cx="72360" cy="1447200"/>
                </p14:xfrm>
              </p:contentPart>
            </mc:Choice>
            <mc:Fallback xmlns="">
              <p:pic>
                <p:nvPicPr>
                  <p:cNvPr id="78" name="Ink 77">
                    <a:extLst>
                      <a:ext uri="{FF2B5EF4-FFF2-40B4-BE49-F238E27FC236}">
                        <a16:creationId xmlns:a16="http://schemas.microsoft.com/office/drawing/2014/main" id="{66673FAE-5DBF-44AF-8381-68C2F7CC0F56}"/>
                      </a:ext>
                    </a:extLst>
                  </p:cNvPr>
                  <p:cNvPicPr/>
                  <p:nvPr/>
                </p:nvPicPr>
                <p:blipFill>
                  <a:blip r:embed="rId395"/>
                  <a:stretch>
                    <a:fillRect/>
                  </a:stretch>
                </p:blipFill>
                <p:spPr>
                  <a:xfrm>
                    <a:off x="5984682" y="601595"/>
                    <a:ext cx="91735" cy="1466596"/>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79" name="Ink 78">
                    <a:extLst>
                      <a:ext uri="{FF2B5EF4-FFF2-40B4-BE49-F238E27FC236}">
                        <a16:creationId xmlns:a16="http://schemas.microsoft.com/office/drawing/2014/main" id="{09F8C19E-B049-47B9-834D-32E2B76DD954}"/>
                      </a:ext>
                    </a:extLst>
                  </p14:cNvPr>
                  <p14:cNvContentPartPr/>
                  <p14:nvPr/>
                </p14:nvContentPartPr>
                <p14:xfrm>
                  <a:off x="3384567" y="2028451"/>
                  <a:ext cx="2836800" cy="70200"/>
                </p14:xfrm>
              </p:contentPart>
            </mc:Choice>
            <mc:Fallback xmlns="">
              <p:pic>
                <p:nvPicPr>
                  <p:cNvPr id="79" name="Ink 78">
                    <a:extLst>
                      <a:ext uri="{FF2B5EF4-FFF2-40B4-BE49-F238E27FC236}">
                        <a16:creationId xmlns:a16="http://schemas.microsoft.com/office/drawing/2014/main" id="{09F8C19E-B049-47B9-834D-32E2B76DD954}"/>
                      </a:ext>
                    </a:extLst>
                  </p:cNvPr>
                  <p:cNvPicPr/>
                  <p:nvPr/>
                </p:nvPicPr>
                <p:blipFill>
                  <a:blip r:embed="rId397"/>
                  <a:stretch>
                    <a:fillRect/>
                  </a:stretch>
                </p:blipFill>
                <p:spPr>
                  <a:xfrm>
                    <a:off x="3374669" y="2018536"/>
                    <a:ext cx="2856200" cy="89634"/>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80" name="Ink 79">
                    <a:extLst>
                      <a:ext uri="{FF2B5EF4-FFF2-40B4-BE49-F238E27FC236}">
                        <a16:creationId xmlns:a16="http://schemas.microsoft.com/office/drawing/2014/main" id="{59BC24F8-B018-4A44-807F-EA342E5BE5E5}"/>
                      </a:ext>
                    </a:extLst>
                  </p14:cNvPr>
                  <p14:cNvContentPartPr/>
                  <p14:nvPr/>
                </p14:nvContentPartPr>
                <p14:xfrm>
                  <a:off x="2146167" y="141331"/>
                  <a:ext cx="26280" cy="1517040"/>
                </p14:xfrm>
              </p:contentPart>
            </mc:Choice>
            <mc:Fallback xmlns="">
              <p:pic>
                <p:nvPicPr>
                  <p:cNvPr id="80" name="Ink 79">
                    <a:extLst>
                      <a:ext uri="{FF2B5EF4-FFF2-40B4-BE49-F238E27FC236}">
                        <a16:creationId xmlns:a16="http://schemas.microsoft.com/office/drawing/2014/main" id="{59BC24F8-B018-4A44-807F-EA342E5BE5E5}"/>
                      </a:ext>
                    </a:extLst>
                  </p:cNvPr>
                  <p:cNvPicPr/>
                  <p:nvPr/>
                </p:nvPicPr>
                <p:blipFill>
                  <a:blip r:embed="rId399"/>
                  <a:stretch>
                    <a:fillRect/>
                  </a:stretch>
                </p:blipFill>
                <p:spPr>
                  <a:xfrm>
                    <a:off x="2136361" y="131434"/>
                    <a:ext cx="45500" cy="1536438"/>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81" name="Ink 80">
                    <a:extLst>
                      <a:ext uri="{FF2B5EF4-FFF2-40B4-BE49-F238E27FC236}">
                        <a16:creationId xmlns:a16="http://schemas.microsoft.com/office/drawing/2014/main" id="{BEB3299E-00A1-4976-AEBC-BB2C443A4CF2}"/>
                      </a:ext>
                    </a:extLst>
                  </p14:cNvPr>
                  <p14:cNvContentPartPr/>
                  <p14:nvPr/>
                </p14:nvContentPartPr>
                <p14:xfrm>
                  <a:off x="2079927" y="1709491"/>
                  <a:ext cx="1388160" cy="65160"/>
                </p14:xfrm>
              </p:contentPart>
            </mc:Choice>
            <mc:Fallback xmlns="">
              <p:pic>
                <p:nvPicPr>
                  <p:cNvPr id="81" name="Ink 80">
                    <a:extLst>
                      <a:ext uri="{FF2B5EF4-FFF2-40B4-BE49-F238E27FC236}">
                        <a16:creationId xmlns:a16="http://schemas.microsoft.com/office/drawing/2014/main" id="{BEB3299E-00A1-4976-AEBC-BB2C443A4CF2}"/>
                      </a:ext>
                    </a:extLst>
                  </p:cNvPr>
                  <p:cNvPicPr/>
                  <p:nvPr/>
                </p:nvPicPr>
                <p:blipFill>
                  <a:blip r:embed="rId401"/>
                  <a:stretch>
                    <a:fillRect/>
                  </a:stretch>
                </p:blipFill>
                <p:spPr>
                  <a:xfrm>
                    <a:off x="2070031" y="1699618"/>
                    <a:ext cx="1407555" cy="84511"/>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82" name="Ink 81">
                    <a:extLst>
                      <a:ext uri="{FF2B5EF4-FFF2-40B4-BE49-F238E27FC236}">
                        <a16:creationId xmlns:a16="http://schemas.microsoft.com/office/drawing/2014/main" id="{A5613F5F-8DD1-445B-A708-8FCFE430CB67}"/>
                      </a:ext>
                    </a:extLst>
                  </p14:cNvPr>
                  <p14:cNvContentPartPr/>
                  <p14:nvPr/>
                </p14:nvContentPartPr>
                <p14:xfrm>
                  <a:off x="1993887" y="95971"/>
                  <a:ext cx="2930400" cy="69480"/>
                </p14:xfrm>
              </p:contentPart>
            </mc:Choice>
            <mc:Fallback xmlns="">
              <p:pic>
                <p:nvPicPr>
                  <p:cNvPr id="82" name="Ink 81">
                    <a:extLst>
                      <a:ext uri="{FF2B5EF4-FFF2-40B4-BE49-F238E27FC236}">
                        <a16:creationId xmlns:a16="http://schemas.microsoft.com/office/drawing/2014/main" id="{A5613F5F-8DD1-445B-A708-8FCFE430CB67}"/>
                      </a:ext>
                    </a:extLst>
                  </p:cNvPr>
                  <p:cNvPicPr/>
                  <p:nvPr/>
                </p:nvPicPr>
                <p:blipFill>
                  <a:blip r:embed="rId403"/>
                  <a:stretch>
                    <a:fillRect/>
                  </a:stretch>
                </p:blipFill>
                <p:spPr>
                  <a:xfrm>
                    <a:off x="1983990" y="86045"/>
                    <a:ext cx="2949799" cy="88934"/>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83" name="Ink 82">
                    <a:extLst>
                      <a:ext uri="{FF2B5EF4-FFF2-40B4-BE49-F238E27FC236}">
                        <a16:creationId xmlns:a16="http://schemas.microsoft.com/office/drawing/2014/main" id="{107B879C-E9FC-42BA-9F8E-CD6A2317BD44}"/>
                      </a:ext>
                    </a:extLst>
                  </p14:cNvPr>
                  <p14:cNvContentPartPr/>
                  <p14:nvPr/>
                </p14:nvContentPartPr>
                <p14:xfrm>
                  <a:off x="4738167" y="48091"/>
                  <a:ext cx="28080" cy="523080"/>
                </p14:xfrm>
              </p:contentPart>
            </mc:Choice>
            <mc:Fallback xmlns="">
              <p:pic>
                <p:nvPicPr>
                  <p:cNvPr id="83" name="Ink 82">
                    <a:extLst>
                      <a:ext uri="{FF2B5EF4-FFF2-40B4-BE49-F238E27FC236}">
                        <a16:creationId xmlns:a16="http://schemas.microsoft.com/office/drawing/2014/main" id="{107B879C-E9FC-42BA-9F8E-CD6A2317BD44}"/>
                      </a:ext>
                    </a:extLst>
                  </p:cNvPr>
                  <p:cNvPicPr/>
                  <p:nvPr/>
                </p:nvPicPr>
                <p:blipFill>
                  <a:blip r:embed="rId405"/>
                  <a:stretch>
                    <a:fillRect/>
                  </a:stretch>
                </p:blipFill>
                <p:spPr>
                  <a:xfrm>
                    <a:off x="4728280" y="38192"/>
                    <a:ext cx="47459" cy="542483"/>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4" name="Ink 253">
                    <a:extLst>
                      <a:ext uri="{FF2B5EF4-FFF2-40B4-BE49-F238E27FC236}">
                        <a16:creationId xmlns:a16="http://schemas.microsoft.com/office/drawing/2014/main" id="{A05079F7-7FA4-4BC5-930E-73DDCE32DF5A}"/>
                      </a:ext>
                    </a:extLst>
                  </p14:cNvPr>
                  <p14:cNvContentPartPr/>
                  <p14:nvPr/>
                </p14:nvContentPartPr>
                <p14:xfrm>
                  <a:off x="2494374" y="1802549"/>
                  <a:ext cx="47520" cy="117720"/>
                </p14:xfrm>
              </p:contentPart>
            </mc:Choice>
            <mc:Fallback xmlns="">
              <p:pic>
                <p:nvPicPr>
                  <p:cNvPr id="254" name="Ink 253">
                    <a:extLst>
                      <a:ext uri="{FF2B5EF4-FFF2-40B4-BE49-F238E27FC236}">
                        <a16:creationId xmlns:a16="http://schemas.microsoft.com/office/drawing/2014/main" id="{A05079F7-7FA4-4BC5-930E-73DDCE32DF5A}"/>
                      </a:ext>
                    </a:extLst>
                  </p:cNvPr>
                  <p:cNvPicPr/>
                  <p:nvPr/>
                </p:nvPicPr>
                <p:blipFill>
                  <a:blip r:embed="rId407"/>
                  <a:stretch>
                    <a:fillRect/>
                  </a:stretch>
                </p:blipFill>
                <p:spPr>
                  <a:xfrm>
                    <a:off x="2489622" y="1797793"/>
                    <a:ext cx="57024" cy="127233"/>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6" name="Ink 255">
                    <a:extLst>
                      <a:ext uri="{FF2B5EF4-FFF2-40B4-BE49-F238E27FC236}">
                        <a16:creationId xmlns:a16="http://schemas.microsoft.com/office/drawing/2014/main" id="{5EF94FEA-826B-4681-BE65-A49050EACC06}"/>
                      </a:ext>
                    </a:extLst>
                  </p14:cNvPr>
                  <p14:cNvContentPartPr/>
                  <p14:nvPr/>
                </p14:nvContentPartPr>
                <p14:xfrm>
                  <a:off x="2575014" y="1839989"/>
                  <a:ext cx="54360" cy="71280"/>
                </p14:xfrm>
              </p:contentPart>
            </mc:Choice>
            <mc:Fallback xmlns="">
              <p:pic>
                <p:nvPicPr>
                  <p:cNvPr id="256" name="Ink 255">
                    <a:extLst>
                      <a:ext uri="{FF2B5EF4-FFF2-40B4-BE49-F238E27FC236}">
                        <a16:creationId xmlns:a16="http://schemas.microsoft.com/office/drawing/2014/main" id="{5EF94FEA-826B-4681-BE65-A49050EACC06}"/>
                      </a:ext>
                    </a:extLst>
                  </p:cNvPr>
                  <p:cNvPicPr/>
                  <p:nvPr/>
                </p:nvPicPr>
                <p:blipFill>
                  <a:blip r:embed="rId409"/>
                  <a:stretch>
                    <a:fillRect/>
                  </a:stretch>
                </p:blipFill>
                <p:spPr>
                  <a:xfrm>
                    <a:off x="2570287" y="1835263"/>
                    <a:ext cx="63814" cy="80731"/>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7" name="Ink 256">
                    <a:extLst>
                      <a:ext uri="{FF2B5EF4-FFF2-40B4-BE49-F238E27FC236}">
                        <a16:creationId xmlns:a16="http://schemas.microsoft.com/office/drawing/2014/main" id="{D3A71254-DF76-4260-BDD2-08805D208F7F}"/>
                      </a:ext>
                    </a:extLst>
                  </p14:cNvPr>
                  <p14:cNvContentPartPr/>
                  <p14:nvPr/>
                </p14:nvContentPartPr>
                <p14:xfrm>
                  <a:off x="2567454" y="1862669"/>
                  <a:ext cx="61920" cy="19800"/>
                </p14:xfrm>
              </p:contentPart>
            </mc:Choice>
            <mc:Fallback xmlns="">
              <p:pic>
                <p:nvPicPr>
                  <p:cNvPr id="257" name="Ink 256">
                    <a:extLst>
                      <a:ext uri="{FF2B5EF4-FFF2-40B4-BE49-F238E27FC236}">
                        <a16:creationId xmlns:a16="http://schemas.microsoft.com/office/drawing/2014/main" id="{D3A71254-DF76-4260-BDD2-08805D208F7F}"/>
                      </a:ext>
                    </a:extLst>
                  </p:cNvPr>
                  <p:cNvPicPr/>
                  <p:nvPr/>
                </p:nvPicPr>
                <p:blipFill>
                  <a:blip r:embed="rId411"/>
                  <a:stretch>
                    <a:fillRect/>
                  </a:stretch>
                </p:blipFill>
                <p:spPr>
                  <a:xfrm>
                    <a:off x="2562721" y="1857917"/>
                    <a:ext cx="71385" cy="29304"/>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8" name="Ink 257">
                    <a:extLst>
                      <a:ext uri="{FF2B5EF4-FFF2-40B4-BE49-F238E27FC236}">
                        <a16:creationId xmlns:a16="http://schemas.microsoft.com/office/drawing/2014/main" id="{58A87328-0FA6-4FFB-943A-ABE047E8D8BF}"/>
                      </a:ext>
                    </a:extLst>
                  </p14:cNvPr>
                  <p14:cNvContentPartPr/>
                  <p14:nvPr/>
                </p14:nvContentPartPr>
                <p14:xfrm>
                  <a:off x="2578974" y="1832789"/>
                  <a:ext cx="131040" cy="88920"/>
                </p14:xfrm>
              </p:contentPart>
            </mc:Choice>
            <mc:Fallback xmlns="">
              <p:pic>
                <p:nvPicPr>
                  <p:cNvPr id="258" name="Ink 257">
                    <a:extLst>
                      <a:ext uri="{FF2B5EF4-FFF2-40B4-BE49-F238E27FC236}">
                        <a16:creationId xmlns:a16="http://schemas.microsoft.com/office/drawing/2014/main" id="{58A87328-0FA6-4FFB-943A-ABE047E8D8BF}"/>
                      </a:ext>
                    </a:extLst>
                  </p:cNvPr>
                  <p:cNvPicPr/>
                  <p:nvPr/>
                </p:nvPicPr>
                <p:blipFill>
                  <a:blip r:embed="rId413"/>
                  <a:stretch>
                    <a:fillRect/>
                  </a:stretch>
                </p:blipFill>
                <p:spPr>
                  <a:xfrm>
                    <a:off x="2574223" y="1828025"/>
                    <a:ext cx="140541" cy="98447"/>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60" name="Ink 259">
                    <a:extLst>
                      <a:ext uri="{FF2B5EF4-FFF2-40B4-BE49-F238E27FC236}">
                        <a16:creationId xmlns:a16="http://schemas.microsoft.com/office/drawing/2014/main" id="{23A9907D-BE51-45C0-9590-78B6F1A1D1DC}"/>
                      </a:ext>
                    </a:extLst>
                  </p14:cNvPr>
                  <p14:cNvContentPartPr/>
                  <p14:nvPr/>
                </p14:nvContentPartPr>
                <p14:xfrm>
                  <a:off x="2710734" y="1836749"/>
                  <a:ext cx="52920" cy="81000"/>
                </p14:xfrm>
              </p:contentPart>
            </mc:Choice>
            <mc:Fallback xmlns="">
              <p:pic>
                <p:nvPicPr>
                  <p:cNvPr id="260" name="Ink 259">
                    <a:extLst>
                      <a:ext uri="{FF2B5EF4-FFF2-40B4-BE49-F238E27FC236}">
                        <a16:creationId xmlns:a16="http://schemas.microsoft.com/office/drawing/2014/main" id="{23A9907D-BE51-45C0-9590-78B6F1A1D1DC}"/>
                      </a:ext>
                    </a:extLst>
                  </p:cNvPr>
                  <p:cNvPicPr/>
                  <p:nvPr/>
                </p:nvPicPr>
                <p:blipFill>
                  <a:blip r:embed="rId415"/>
                  <a:stretch>
                    <a:fillRect/>
                  </a:stretch>
                </p:blipFill>
                <p:spPr>
                  <a:xfrm>
                    <a:off x="2705995" y="1832008"/>
                    <a:ext cx="62398" cy="90483"/>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61" name="Ink 260">
                    <a:extLst>
                      <a:ext uri="{FF2B5EF4-FFF2-40B4-BE49-F238E27FC236}">
                        <a16:creationId xmlns:a16="http://schemas.microsoft.com/office/drawing/2014/main" id="{7E7C69DC-E96A-4B30-9BF0-7D67ADE292BC}"/>
                      </a:ext>
                    </a:extLst>
                  </p14:cNvPr>
                  <p14:cNvContentPartPr/>
                  <p14:nvPr/>
                </p14:nvContentPartPr>
                <p14:xfrm>
                  <a:off x="2769774" y="1835669"/>
                  <a:ext cx="150480" cy="85320"/>
                </p14:xfrm>
              </p:contentPart>
            </mc:Choice>
            <mc:Fallback xmlns="">
              <p:pic>
                <p:nvPicPr>
                  <p:cNvPr id="261" name="Ink 260">
                    <a:extLst>
                      <a:ext uri="{FF2B5EF4-FFF2-40B4-BE49-F238E27FC236}">
                        <a16:creationId xmlns:a16="http://schemas.microsoft.com/office/drawing/2014/main" id="{7E7C69DC-E96A-4B30-9BF0-7D67ADE292BC}"/>
                      </a:ext>
                    </a:extLst>
                  </p:cNvPr>
                  <p:cNvPicPr/>
                  <p:nvPr/>
                </p:nvPicPr>
                <p:blipFill>
                  <a:blip r:embed="rId417"/>
                  <a:stretch>
                    <a:fillRect/>
                  </a:stretch>
                </p:blipFill>
                <p:spPr>
                  <a:xfrm>
                    <a:off x="2765022" y="1830929"/>
                    <a:ext cx="159984" cy="948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62" name="Ink 261">
                    <a:extLst>
                      <a:ext uri="{FF2B5EF4-FFF2-40B4-BE49-F238E27FC236}">
                        <a16:creationId xmlns:a16="http://schemas.microsoft.com/office/drawing/2014/main" id="{077877E8-69DC-49FA-A623-DEF3CE3428BA}"/>
                      </a:ext>
                    </a:extLst>
                  </p14:cNvPr>
                  <p14:cNvContentPartPr/>
                  <p14:nvPr/>
                </p14:nvContentPartPr>
                <p14:xfrm>
                  <a:off x="2943654" y="1816229"/>
                  <a:ext cx="58680" cy="109800"/>
                </p14:xfrm>
              </p:contentPart>
            </mc:Choice>
            <mc:Fallback xmlns="">
              <p:pic>
                <p:nvPicPr>
                  <p:cNvPr id="262" name="Ink 261">
                    <a:extLst>
                      <a:ext uri="{FF2B5EF4-FFF2-40B4-BE49-F238E27FC236}">
                        <a16:creationId xmlns:a16="http://schemas.microsoft.com/office/drawing/2014/main" id="{077877E8-69DC-49FA-A623-DEF3CE3428BA}"/>
                      </a:ext>
                    </a:extLst>
                  </p:cNvPr>
                  <p:cNvPicPr/>
                  <p:nvPr/>
                </p:nvPicPr>
                <p:blipFill>
                  <a:blip r:embed="rId419"/>
                  <a:stretch>
                    <a:fillRect/>
                  </a:stretch>
                </p:blipFill>
                <p:spPr>
                  <a:xfrm>
                    <a:off x="2938896" y="1811472"/>
                    <a:ext cx="68196" cy="119313"/>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63" name="Ink 262">
                    <a:extLst>
                      <a:ext uri="{FF2B5EF4-FFF2-40B4-BE49-F238E27FC236}">
                        <a16:creationId xmlns:a16="http://schemas.microsoft.com/office/drawing/2014/main" id="{FC8D52A3-DEA9-473B-932F-A649031E7E9B}"/>
                      </a:ext>
                    </a:extLst>
                  </p14:cNvPr>
                  <p14:cNvContentPartPr/>
                  <p14:nvPr/>
                </p14:nvContentPartPr>
                <p14:xfrm>
                  <a:off x="2953014" y="1860509"/>
                  <a:ext cx="61560" cy="13680"/>
                </p14:xfrm>
              </p:contentPart>
            </mc:Choice>
            <mc:Fallback xmlns="">
              <p:pic>
                <p:nvPicPr>
                  <p:cNvPr id="263" name="Ink 262">
                    <a:extLst>
                      <a:ext uri="{FF2B5EF4-FFF2-40B4-BE49-F238E27FC236}">
                        <a16:creationId xmlns:a16="http://schemas.microsoft.com/office/drawing/2014/main" id="{FC8D52A3-DEA9-473B-932F-A649031E7E9B}"/>
                      </a:ext>
                    </a:extLst>
                  </p:cNvPr>
                  <p:cNvPicPr/>
                  <p:nvPr/>
                </p:nvPicPr>
                <p:blipFill>
                  <a:blip r:embed="rId421"/>
                  <a:stretch>
                    <a:fillRect/>
                  </a:stretch>
                </p:blipFill>
                <p:spPr>
                  <a:xfrm>
                    <a:off x="2948279" y="1855819"/>
                    <a:ext cx="71031" cy="23061"/>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64" name="Ink 263">
                    <a:extLst>
                      <a:ext uri="{FF2B5EF4-FFF2-40B4-BE49-F238E27FC236}">
                        <a16:creationId xmlns:a16="http://schemas.microsoft.com/office/drawing/2014/main" id="{15F7D3B4-E98A-48EB-9C5F-312F777FB395}"/>
                      </a:ext>
                    </a:extLst>
                  </p14:cNvPr>
                  <p14:cNvContentPartPr/>
                  <p14:nvPr/>
                </p14:nvContentPartPr>
                <p14:xfrm>
                  <a:off x="3028614" y="1840349"/>
                  <a:ext cx="62640" cy="102960"/>
                </p14:xfrm>
              </p:contentPart>
            </mc:Choice>
            <mc:Fallback xmlns="">
              <p:pic>
                <p:nvPicPr>
                  <p:cNvPr id="264" name="Ink 263">
                    <a:extLst>
                      <a:ext uri="{FF2B5EF4-FFF2-40B4-BE49-F238E27FC236}">
                        <a16:creationId xmlns:a16="http://schemas.microsoft.com/office/drawing/2014/main" id="{15F7D3B4-E98A-48EB-9C5F-312F777FB395}"/>
                      </a:ext>
                    </a:extLst>
                  </p:cNvPr>
                  <p:cNvPicPr/>
                  <p:nvPr/>
                </p:nvPicPr>
                <p:blipFill>
                  <a:blip r:embed="rId423"/>
                  <a:stretch>
                    <a:fillRect/>
                  </a:stretch>
                </p:blipFill>
                <p:spPr>
                  <a:xfrm>
                    <a:off x="3023857" y="1835597"/>
                    <a:ext cx="72155" cy="112464"/>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66" name="Ink 265">
                    <a:extLst>
                      <a:ext uri="{FF2B5EF4-FFF2-40B4-BE49-F238E27FC236}">
                        <a16:creationId xmlns:a16="http://schemas.microsoft.com/office/drawing/2014/main" id="{C96CDCE2-8B5A-4F84-BA85-E9AA3219FF28}"/>
                      </a:ext>
                    </a:extLst>
                  </p14:cNvPr>
                  <p14:cNvContentPartPr/>
                  <p14:nvPr/>
                </p14:nvContentPartPr>
                <p14:xfrm>
                  <a:off x="4882593" y="414621"/>
                  <a:ext cx="59040" cy="110160"/>
                </p14:xfrm>
              </p:contentPart>
            </mc:Choice>
            <mc:Fallback xmlns="">
              <p:pic>
                <p:nvPicPr>
                  <p:cNvPr id="266" name="Ink 265">
                    <a:extLst>
                      <a:ext uri="{FF2B5EF4-FFF2-40B4-BE49-F238E27FC236}">
                        <a16:creationId xmlns:a16="http://schemas.microsoft.com/office/drawing/2014/main" id="{C96CDCE2-8B5A-4F84-BA85-E9AA3219FF28}"/>
                      </a:ext>
                    </a:extLst>
                  </p:cNvPr>
                  <p:cNvPicPr/>
                  <p:nvPr/>
                </p:nvPicPr>
                <p:blipFill>
                  <a:blip r:embed="rId425"/>
                  <a:stretch>
                    <a:fillRect/>
                  </a:stretch>
                </p:blipFill>
                <p:spPr>
                  <a:xfrm>
                    <a:off x="4877870" y="409866"/>
                    <a:ext cx="68486" cy="11967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67" name="Ink 266">
                    <a:extLst>
                      <a:ext uri="{FF2B5EF4-FFF2-40B4-BE49-F238E27FC236}">
                        <a16:creationId xmlns:a16="http://schemas.microsoft.com/office/drawing/2014/main" id="{BC2DE95A-E8A0-4C23-8358-689F785A19E4}"/>
                      </a:ext>
                    </a:extLst>
                  </p14:cNvPr>
                  <p14:cNvContentPartPr/>
                  <p14:nvPr/>
                </p14:nvContentPartPr>
                <p14:xfrm>
                  <a:off x="4893033" y="427941"/>
                  <a:ext cx="114480" cy="74520"/>
                </p14:xfrm>
              </p:contentPart>
            </mc:Choice>
            <mc:Fallback xmlns="">
              <p:pic>
                <p:nvPicPr>
                  <p:cNvPr id="267" name="Ink 266">
                    <a:extLst>
                      <a:ext uri="{FF2B5EF4-FFF2-40B4-BE49-F238E27FC236}">
                        <a16:creationId xmlns:a16="http://schemas.microsoft.com/office/drawing/2014/main" id="{BC2DE95A-E8A0-4C23-8358-689F785A19E4}"/>
                      </a:ext>
                    </a:extLst>
                  </p:cNvPr>
                  <p:cNvPicPr/>
                  <p:nvPr/>
                </p:nvPicPr>
                <p:blipFill>
                  <a:blip r:embed="rId427"/>
                  <a:stretch>
                    <a:fillRect/>
                  </a:stretch>
                </p:blipFill>
                <p:spPr>
                  <a:xfrm>
                    <a:off x="4888296" y="423184"/>
                    <a:ext cx="123954" cy="84033"/>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68" name="Ink 267">
                    <a:extLst>
                      <a:ext uri="{FF2B5EF4-FFF2-40B4-BE49-F238E27FC236}">
                        <a16:creationId xmlns:a16="http://schemas.microsoft.com/office/drawing/2014/main" id="{C145FF3C-BBBA-450F-8E7F-50CE92302AC4}"/>
                      </a:ext>
                    </a:extLst>
                  </p14:cNvPr>
                  <p14:cNvContentPartPr/>
                  <p14:nvPr/>
                </p14:nvContentPartPr>
                <p14:xfrm>
                  <a:off x="5046033" y="436221"/>
                  <a:ext cx="8280" cy="66960"/>
                </p14:xfrm>
              </p:contentPart>
            </mc:Choice>
            <mc:Fallback xmlns="">
              <p:pic>
                <p:nvPicPr>
                  <p:cNvPr id="268" name="Ink 267">
                    <a:extLst>
                      <a:ext uri="{FF2B5EF4-FFF2-40B4-BE49-F238E27FC236}">
                        <a16:creationId xmlns:a16="http://schemas.microsoft.com/office/drawing/2014/main" id="{C145FF3C-BBBA-450F-8E7F-50CE92302AC4}"/>
                      </a:ext>
                    </a:extLst>
                  </p:cNvPr>
                  <p:cNvPicPr/>
                  <p:nvPr/>
                </p:nvPicPr>
                <p:blipFill>
                  <a:blip r:embed="rId429"/>
                  <a:stretch>
                    <a:fillRect/>
                  </a:stretch>
                </p:blipFill>
                <p:spPr>
                  <a:xfrm>
                    <a:off x="5041302" y="431466"/>
                    <a:ext cx="17743" cy="76469"/>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69" name="Ink 268">
                    <a:extLst>
                      <a:ext uri="{FF2B5EF4-FFF2-40B4-BE49-F238E27FC236}">
                        <a16:creationId xmlns:a16="http://schemas.microsoft.com/office/drawing/2014/main" id="{58B9E44B-2180-40D0-A81D-57A9B2562463}"/>
                      </a:ext>
                    </a:extLst>
                  </p14:cNvPr>
                  <p14:cNvContentPartPr/>
                  <p14:nvPr/>
                </p14:nvContentPartPr>
                <p14:xfrm>
                  <a:off x="5036673" y="433701"/>
                  <a:ext cx="85320" cy="90720"/>
                </p14:xfrm>
              </p:contentPart>
            </mc:Choice>
            <mc:Fallback xmlns="">
              <p:pic>
                <p:nvPicPr>
                  <p:cNvPr id="269" name="Ink 268">
                    <a:extLst>
                      <a:ext uri="{FF2B5EF4-FFF2-40B4-BE49-F238E27FC236}">
                        <a16:creationId xmlns:a16="http://schemas.microsoft.com/office/drawing/2014/main" id="{58B9E44B-2180-40D0-A81D-57A9B2562463}"/>
                      </a:ext>
                    </a:extLst>
                  </p:cNvPr>
                  <p:cNvPicPr/>
                  <p:nvPr/>
                </p:nvPicPr>
                <p:blipFill>
                  <a:blip r:embed="rId431"/>
                  <a:stretch>
                    <a:fillRect/>
                  </a:stretch>
                </p:blipFill>
                <p:spPr>
                  <a:xfrm>
                    <a:off x="5031911" y="428947"/>
                    <a:ext cx="94844" cy="100228"/>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70" name="Ink 269">
                    <a:extLst>
                      <a:ext uri="{FF2B5EF4-FFF2-40B4-BE49-F238E27FC236}">
                        <a16:creationId xmlns:a16="http://schemas.microsoft.com/office/drawing/2014/main" id="{FAE07E4C-329C-4263-BAB0-C2BB2BDB5F25}"/>
                      </a:ext>
                    </a:extLst>
                  </p14:cNvPr>
                  <p14:cNvContentPartPr/>
                  <p14:nvPr/>
                </p14:nvContentPartPr>
                <p14:xfrm>
                  <a:off x="5138553" y="424341"/>
                  <a:ext cx="54000" cy="80280"/>
                </p14:xfrm>
              </p:contentPart>
            </mc:Choice>
            <mc:Fallback xmlns="">
              <p:pic>
                <p:nvPicPr>
                  <p:cNvPr id="270" name="Ink 269">
                    <a:extLst>
                      <a:ext uri="{FF2B5EF4-FFF2-40B4-BE49-F238E27FC236}">
                        <a16:creationId xmlns:a16="http://schemas.microsoft.com/office/drawing/2014/main" id="{FAE07E4C-329C-4263-BAB0-C2BB2BDB5F25}"/>
                      </a:ext>
                    </a:extLst>
                  </p:cNvPr>
                  <p:cNvPicPr/>
                  <p:nvPr/>
                </p:nvPicPr>
                <p:blipFill>
                  <a:blip r:embed="rId433"/>
                  <a:stretch>
                    <a:fillRect/>
                  </a:stretch>
                </p:blipFill>
                <p:spPr>
                  <a:xfrm>
                    <a:off x="5133823" y="419595"/>
                    <a:ext cx="63460" cy="89771"/>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71" name="Ink 270">
                    <a:extLst>
                      <a:ext uri="{FF2B5EF4-FFF2-40B4-BE49-F238E27FC236}">
                        <a16:creationId xmlns:a16="http://schemas.microsoft.com/office/drawing/2014/main" id="{2FEECD6F-99ED-448E-8ABD-1F6C7CA0DA26}"/>
                      </a:ext>
                    </a:extLst>
                  </p14:cNvPr>
                  <p14:cNvContentPartPr/>
                  <p14:nvPr/>
                </p14:nvContentPartPr>
                <p14:xfrm>
                  <a:off x="5138913" y="454581"/>
                  <a:ext cx="56160" cy="25560"/>
                </p14:xfrm>
              </p:contentPart>
            </mc:Choice>
            <mc:Fallback xmlns="">
              <p:pic>
                <p:nvPicPr>
                  <p:cNvPr id="271" name="Ink 270">
                    <a:extLst>
                      <a:ext uri="{FF2B5EF4-FFF2-40B4-BE49-F238E27FC236}">
                        <a16:creationId xmlns:a16="http://schemas.microsoft.com/office/drawing/2014/main" id="{2FEECD6F-99ED-448E-8ABD-1F6C7CA0DA26}"/>
                      </a:ext>
                    </a:extLst>
                  </p:cNvPr>
                  <p:cNvPicPr/>
                  <p:nvPr/>
                </p:nvPicPr>
                <p:blipFill>
                  <a:blip r:embed="rId435"/>
                  <a:stretch>
                    <a:fillRect/>
                  </a:stretch>
                </p:blipFill>
                <p:spPr>
                  <a:xfrm>
                    <a:off x="5134167" y="449788"/>
                    <a:ext cx="65652" cy="35145"/>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72" name="Ink 271">
                    <a:extLst>
                      <a:ext uri="{FF2B5EF4-FFF2-40B4-BE49-F238E27FC236}">
                        <a16:creationId xmlns:a16="http://schemas.microsoft.com/office/drawing/2014/main" id="{D229A2B1-B194-42F5-B1F3-3B5DCF386257}"/>
                      </a:ext>
                    </a:extLst>
                  </p14:cNvPr>
                  <p14:cNvContentPartPr/>
                  <p14:nvPr/>
                </p14:nvContentPartPr>
                <p14:xfrm>
                  <a:off x="5147913" y="423981"/>
                  <a:ext cx="138960" cy="71640"/>
                </p14:xfrm>
              </p:contentPart>
            </mc:Choice>
            <mc:Fallback xmlns="">
              <p:pic>
                <p:nvPicPr>
                  <p:cNvPr id="272" name="Ink 271">
                    <a:extLst>
                      <a:ext uri="{FF2B5EF4-FFF2-40B4-BE49-F238E27FC236}">
                        <a16:creationId xmlns:a16="http://schemas.microsoft.com/office/drawing/2014/main" id="{D229A2B1-B194-42F5-B1F3-3B5DCF386257}"/>
                      </a:ext>
                    </a:extLst>
                  </p:cNvPr>
                  <p:cNvPicPr/>
                  <p:nvPr/>
                </p:nvPicPr>
                <p:blipFill>
                  <a:blip r:embed="rId437"/>
                  <a:stretch>
                    <a:fillRect/>
                  </a:stretch>
                </p:blipFill>
                <p:spPr>
                  <a:xfrm>
                    <a:off x="5143162" y="419205"/>
                    <a:ext cx="148462" cy="81192"/>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3" name="Ink 272">
                    <a:extLst>
                      <a:ext uri="{FF2B5EF4-FFF2-40B4-BE49-F238E27FC236}">
                        <a16:creationId xmlns:a16="http://schemas.microsoft.com/office/drawing/2014/main" id="{AEC06F47-68F5-49D4-8C69-97643D64349E}"/>
                      </a:ext>
                    </a:extLst>
                  </p14:cNvPr>
                  <p14:cNvContentPartPr/>
                  <p14:nvPr/>
                </p14:nvContentPartPr>
                <p14:xfrm>
                  <a:off x="5298393" y="439101"/>
                  <a:ext cx="54720" cy="75240"/>
                </p14:xfrm>
              </p:contentPart>
            </mc:Choice>
            <mc:Fallback xmlns="">
              <p:pic>
                <p:nvPicPr>
                  <p:cNvPr id="273" name="Ink 272">
                    <a:extLst>
                      <a:ext uri="{FF2B5EF4-FFF2-40B4-BE49-F238E27FC236}">
                        <a16:creationId xmlns:a16="http://schemas.microsoft.com/office/drawing/2014/main" id="{AEC06F47-68F5-49D4-8C69-97643D64349E}"/>
                      </a:ext>
                    </a:extLst>
                  </p:cNvPr>
                  <p:cNvPicPr/>
                  <p:nvPr/>
                </p:nvPicPr>
                <p:blipFill>
                  <a:blip r:embed="rId439"/>
                  <a:stretch>
                    <a:fillRect/>
                  </a:stretch>
                </p:blipFill>
                <p:spPr>
                  <a:xfrm>
                    <a:off x="5293635" y="434349"/>
                    <a:ext cx="64237" cy="84744"/>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74" name="Ink 273">
                    <a:extLst>
                      <a:ext uri="{FF2B5EF4-FFF2-40B4-BE49-F238E27FC236}">
                        <a16:creationId xmlns:a16="http://schemas.microsoft.com/office/drawing/2014/main" id="{8D548CCB-5BFA-404D-A3AD-1CF27A651A82}"/>
                      </a:ext>
                    </a:extLst>
                  </p14:cNvPr>
                  <p14:cNvContentPartPr/>
                  <p14:nvPr/>
                </p14:nvContentPartPr>
                <p14:xfrm>
                  <a:off x="5359953" y="431181"/>
                  <a:ext cx="68400" cy="77040"/>
                </p14:xfrm>
              </p:contentPart>
            </mc:Choice>
            <mc:Fallback xmlns="">
              <p:pic>
                <p:nvPicPr>
                  <p:cNvPr id="274" name="Ink 273">
                    <a:extLst>
                      <a:ext uri="{FF2B5EF4-FFF2-40B4-BE49-F238E27FC236}">
                        <a16:creationId xmlns:a16="http://schemas.microsoft.com/office/drawing/2014/main" id="{8D548CCB-5BFA-404D-A3AD-1CF27A651A82}"/>
                      </a:ext>
                    </a:extLst>
                  </p:cNvPr>
                  <p:cNvPicPr/>
                  <p:nvPr/>
                </p:nvPicPr>
                <p:blipFill>
                  <a:blip r:embed="rId441"/>
                  <a:stretch>
                    <a:fillRect/>
                  </a:stretch>
                </p:blipFill>
                <p:spPr>
                  <a:xfrm>
                    <a:off x="5355208" y="426440"/>
                    <a:ext cx="77889" cy="86522"/>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75" name="Ink 274">
                    <a:extLst>
                      <a:ext uri="{FF2B5EF4-FFF2-40B4-BE49-F238E27FC236}">
                        <a16:creationId xmlns:a16="http://schemas.microsoft.com/office/drawing/2014/main" id="{44175627-4881-47F4-B965-CE64828B7185}"/>
                      </a:ext>
                    </a:extLst>
                  </p14:cNvPr>
                  <p14:cNvContentPartPr/>
                  <p14:nvPr/>
                </p14:nvContentPartPr>
                <p14:xfrm>
                  <a:off x="5355273" y="427941"/>
                  <a:ext cx="62280" cy="54000"/>
                </p14:xfrm>
              </p:contentPart>
            </mc:Choice>
            <mc:Fallback xmlns="">
              <p:pic>
                <p:nvPicPr>
                  <p:cNvPr id="275" name="Ink 274">
                    <a:extLst>
                      <a:ext uri="{FF2B5EF4-FFF2-40B4-BE49-F238E27FC236}">
                        <a16:creationId xmlns:a16="http://schemas.microsoft.com/office/drawing/2014/main" id="{44175627-4881-47F4-B965-CE64828B7185}"/>
                      </a:ext>
                    </a:extLst>
                  </p:cNvPr>
                  <p:cNvPicPr/>
                  <p:nvPr/>
                </p:nvPicPr>
                <p:blipFill>
                  <a:blip r:embed="rId443"/>
                  <a:stretch>
                    <a:fillRect/>
                  </a:stretch>
                </p:blipFill>
                <p:spPr>
                  <a:xfrm>
                    <a:off x="5350513" y="423211"/>
                    <a:ext cx="71801" cy="634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76" name="Ink 275">
                    <a:extLst>
                      <a:ext uri="{FF2B5EF4-FFF2-40B4-BE49-F238E27FC236}">
                        <a16:creationId xmlns:a16="http://schemas.microsoft.com/office/drawing/2014/main" id="{E06E186E-1CDD-4F09-8913-8FBA180FAB72}"/>
                      </a:ext>
                    </a:extLst>
                  </p14:cNvPr>
                  <p14:cNvContentPartPr/>
                  <p14:nvPr/>
                </p14:nvContentPartPr>
                <p14:xfrm>
                  <a:off x="5496033" y="399501"/>
                  <a:ext cx="50760" cy="88560"/>
                </p14:xfrm>
              </p:contentPart>
            </mc:Choice>
            <mc:Fallback xmlns="">
              <p:pic>
                <p:nvPicPr>
                  <p:cNvPr id="276" name="Ink 275">
                    <a:extLst>
                      <a:ext uri="{FF2B5EF4-FFF2-40B4-BE49-F238E27FC236}">
                        <a16:creationId xmlns:a16="http://schemas.microsoft.com/office/drawing/2014/main" id="{E06E186E-1CDD-4F09-8913-8FBA180FAB72}"/>
                      </a:ext>
                    </a:extLst>
                  </p:cNvPr>
                  <p:cNvPicPr/>
                  <p:nvPr/>
                </p:nvPicPr>
                <p:blipFill>
                  <a:blip r:embed="rId445"/>
                  <a:stretch>
                    <a:fillRect/>
                  </a:stretch>
                </p:blipFill>
                <p:spPr>
                  <a:xfrm>
                    <a:off x="5491274" y="394735"/>
                    <a:ext cx="60278" cy="98091"/>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77" name="Ink 276">
                    <a:extLst>
                      <a:ext uri="{FF2B5EF4-FFF2-40B4-BE49-F238E27FC236}">
                        <a16:creationId xmlns:a16="http://schemas.microsoft.com/office/drawing/2014/main" id="{B305A114-1B35-4019-B366-41FF5582B42A}"/>
                      </a:ext>
                    </a:extLst>
                  </p14:cNvPr>
                  <p14:cNvContentPartPr/>
                  <p14:nvPr/>
                </p14:nvContentPartPr>
                <p14:xfrm>
                  <a:off x="5493513" y="436581"/>
                  <a:ext cx="48960" cy="92160"/>
                </p14:xfrm>
              </p:contentPart>
            </mc:Choice>
            <mc:Fallback xmlns="">
              <p:pic>
                <p:nvPicPr>
                  <p:cNvPr id="277" name="Ink 276">
                    <a:extLst>
                      <a:ext uri="{FF2B5EF4-FFF2-40B4-BE49-F238E27FC236}">
                        <a16:creationId xmlns:a16="http://schemas.microsoft.com/office/drawing/2014/main" id="{B305A114-1B35-4019-B366-41FF5582B42A}"/>
                      </a:ext>
                    </a:extLst>
                  </p:cNvPr>
                  <p:cNvPicPr/>
                  <p:nvPr/>
                </p:nvPicPr>
                <p:blipFill>
                  <a:blip r:embed="rId447"/>
                  <a:stretch>
                    <a:fillRect/>
                  </a:stretch>
                </p:blipFill>
                <p:spPr>
                  <a:xfrm>
                    <a:off x="5488736" y="431835"/>
                    <a:ext cx="58513" cy="101653"/>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78" name="Ink 277">
                    <a:extLst>
                      <a:ext uri="{FF2B5EF4-FFF2-40B4-BE49-F238E27FC236}">
                        <a16:creationId xmlns:a16="http://schemas.microsoft.com/office/drawing/2014/main" id="{65D19956-2F37-4F50-AF15-13899C637405}"/>
                      </a:ext>
                    </a:extLst>
                  </p14:cNvPr>
                  <p14:cNvContentPartPr/>
                  <p14:nvPr/>
                </p14:nvContentPartPr>
                <p14:xfrm>
                  <a:off x="5629953" y="438021"/>
                  <a:ext cx="70920" cy="93240"/>
                </p14:xfrm>
              </p:contentPart>
            </mc:Choice>
            <mc:Fallback xmlns="">
              <p:pic>
                <p:nvPicPr>
                  <p:cNvPr id="278" name="Ink 277">
                    <a:extLst>
                      <a:ext uri="{FF2B5EF4-FFF2-40B4-BE49-F238E27FC236}">
                        <a16:creationId xmlns:a16="http://schemas.microsoft.com/office/drawing/2014/main" id="{65D19956-2F37-4F50-AF15-13899C637405}"/>
                      </a:ext>
                    </a:extLst>
                  </p:cNvPr>
                  <p:cNvPicPr/>
                  <p:nvPr/>
                </p:nvPicPr>
                <p:blipFill>
                  <a:blip r:embed="rId449"/>
                  <a:stretch>
                    <a:fillRect/>
                  </a:stretch>
                </p:blipFill>
                <p:spPr>
                  <a:xfrm>
                    <a:off x="5625225" y="433280"/>
                    <a:ext cx="80376" cy="102722"/>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79" name="Ink 278">
                    <a:extLst>
                      <a:ext uri="{FF2B5EF4-FFF2-40B4-BE49-F238E27FC236}">
                        <a16:creationId xmlns:a16="http://schemas.microsoft.com/office/drawing/2014/main" id="{F3D8B039-1F7D-479E-B4FE-6CBEE3A8B7D2}"/>
                      </a:ext>
                    </a:extLst>
                  </p14:cNvPr>
                  <p14:cNvContentPartPr/>
                  <p14:nvPr/>
                </p14:nvContentPartPr>
                <p14:xfrm>
                  <a:off x="5725713" y="443421"/>
                  <a:ext cx="56520" cy="65520"/>
                </p14:xfrm>
              </p:contentPart>
            </mc:Choice>
            <mc:Fallback xmlns="">
              <p:pic>
                <p:nvPicPr>
                  <p:cNvPr id="279" name="Ink 278">
                    <a:extLst>
                      <a:ext uri="{FF2B5EF4-FFF2-40B4-BE49-F238E27FC236}">
                        <a16:creationId xmlns:a16="http://schemas.microsoft.com/office/drawing/2014/main" id="{F3D8B039-1F7D-479E-B4FE-6CBEE3A8B7D2}"/>
                      </a:ext>
                    </a:extLst>
                  </p:cNvPr>
                  <p:cNvPicPr/>
                  <p:nvPr/>
                </p:nvPicPr>
                <p:blipFill>
                  <a:blip r:embed="rId451"/>
                  <a:stretch>
                    <a:fillRect/>
                  </a:stretch>
                </p:blipFill>
                <p:spPr>
                  <a:xfrm>
                    <a:off x="5720970" y="438656"/>
                    <a:ext cx="66006" cy="7505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80" name="Ink 279">
                    <a:extLst>
                      <a:ext uri="{FF2B5EF4-FFF2-40B4-BE49-F238E27FC236}">
                        <a16:creationId xmlns:a16="http://schemas.microsoft.com/office/drawing/2014/main" id="{6FBA1AED-23B6-4F2C-BD51-1B82D59FB508}"/>
                      </a:ext>
                    </a:extLst>
                  </p14:cNvPr>
                  <p14:cNvContentPartPr/>
                  <p14:nvPr/>
                </p14:nvContentPartPr>
                <p14:xfrm>
                  <a:off x="5727153" y="459621"/>
                  <a:ext cx="44280" cy="20520"/>
                </p14:xfrm>
              </p:contentPart>
            </mc:Choice>
            <mc:Fallback xmlns="">
              <p:pic>
                <p:nvPicPr>
                  <p:cNvPr id="280" name="Ink 279">
                    <a:extLst>
                      <a:ext uri="{FF2B5EF4-FFF2-40B4-BE49-F238E27FC236}">
                        <a16:creationId xmlns:a16="http://schemas.microsoft.com/office/drawing/2014/main" id="{6FBA1AED-23B6-4F2C-BD51-1B82D59FB508}"/>
                      </a:ext>
                    </a:extLst>
                  </p:cNvPr>
                  <p:cNvPicPr/>
                  <p:nvPr/>
                </p:nvPicPr>
                <p:blipFill>
                  <a:blip r:embed="rId453"/>
                  <a:stretch>
                    <a:fillRect/>
                  </a:stretch>
                </p:blipFill>
                <p:spPr>
                  <a:xfrm>
                    <a:off x="5722451" y="454886"/>
                    <a:ext cx="53685" cy="29991"/>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81" name="Ink 280">
                    <a:extLst>
                      <a:ext uri="{FF2B5EF4-FFF2-40B4-BE49-F238E27FC236}">
                        <a16:creationId xmlns:a16="http://schemas.microsoft.com/office/drawing/2014/main" id="{2EE66344-F667-4FB5-9325-EADBC8A0B90F}"/>
                      </a:ext>
                    </a:extLst>
                  </p14:cNvPr>
                  <p14:cNvContentPartPr/>
                  <p14:nvPr/>
                </p14:nvContentPartPr>
                <p14:xfrm>
                  <a:off x="5745153" y="430821"/>
                  <a:ext cx="118800" cy="79920"/>
                </p14:xfrm>
              </p:contentPart>
            </mc:Choice>
            <mc:Fallback xmlns="">
              <p:pic>
                <p:nvPicPr>
                  <p:cNvPr id="281" name="Ink 280">
                    <a:extLst>
                      <a:ext uri="{FF2B5EF4-FFF2-40B4-BE49-F238E27FC236}">
                        <a16:creationId xmlns:a16="http://schemas.microsoft.com/office/drawing/2014/main" id="{2EE66344-F667-4FB5-9325-EADBC8A0B90F}"/>
                      </a:ext>
                    </a:extLst>
                  </p:cNvPr>
                  <p:cNvPicPr/>
                  <p:nvPr/>
                </p:nvPicPr>
                <p:blipFill>
                  <a:blip r:embed="rId455"/>
                  <a:stretch>
                    <a:fillRect/>
                  </a:stretch>
                </p:blipFill>
                <p:spPr>
                  <a:xfrm>
                    <a:off x="5740401" y="426073"/>
                    <a:ext cx="128304" cy="89415"/>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82" name="Ink 281">
                    <a:extLst>
                      <a:ext uri="{FF2B5EF4-FFF2-40B4-BE49-F238E27FC236}">
                        <a16:creationId xmlns:a16="http://schemas.microsoft.com/office/drawing/2014/main" id="{A543B9C1-493F-422F-A07C-1BF1AD4F784B}"/>
                      </a:ext>
                    </a:extLst>
                  </p14:cNvPr>
                  <p14:cNvContentPartPr/>
                  <p14:nvPr/>
                </p14:nvContentPartPr>
                <p14:xfrm>
                  <a:off x="5822193" y="439101"/>
                  <a:ext cx="132120" cy="86040"/>
                </p14:xfrm>
              </p:contentPart>
            </mc:Choice>
            <mc:Fallback xmlns="">
              <p:pic>
                <p:nvPicPr>
                  <p:cNvPr id="282" name="Ink 281">
                    <a:extLst>
                      <a:ext uri="{FF2B5EF4-FFF2-40B4-BE49-F238E27FC236}">
                        <a16:creationId xmlns:a16="http://schemas.microsoft.com/office/drawing/2014/main" id="{A543B9C1-493F-422F-A07C-1BF1AD4F784B}"/>
                      </a:ext>
                    </a:extLst>
                  </p:cNvPr>
                  <p:cNvPicPr/>
                  <p:nvPr/>
                </p:nvPicPr>
                <p:blipFill>
                  <a:blip r:embed="rId457"/>
                  <a:stretch>
                    <a:fillRect/>
                  </a:stretch>
                </p:blipFill>
                <p:spPr>
                  <a:xfrm>
                    <a:off x="5817446" y="434343"/>
                    <a:ext cx="141614" cy="95556"/>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3" name="Ink 282">
                    <a:extLst>
                      <a:ext uri="{FF2B5EF4-FFF2-40B4-BE49-F238E27FC236}">
                        <a16:creationId xmlns:a16="http://schemas.microsoft.com/office/drawing/2014/main" id="{C1E9C686-58E0-46BD-AD85-1EB955D3F004}"/>
                      </a:ext>
                    </a:extLst>
                  </p14:cNvPr>
                  <p14:cNvContentPartPr/>
                  <p14:nvPr/>
                </p14:nvContentPartPr>
                <p14:xfrm>
                  <a:off x="5965833" y="430461"/>
                  <a:ext cx="56160" cy="100440"/>
                </p14:xfrm>
              </p:contentPart>
            </mc:Choice>
            <mc:Fallback xmlns="">
              <p:pic>
                <p:nvPicPr>
                  <p:cNvPr id="283" name="Ink 282">
                    <a:extLst>
                      <a:ext uri="{FF2B5EF4-FFF2-40B4-BE49-F238E27FC236}">
                        <a16:creationId xmlns:a16="http://schemas.microsoft.com/office/drawing/2014/main" id="{C1E9C686-58E0-46BD-AD85-1EB955D3F004}"/>
                      </a:ext>
                    </a:extLst>
                  </p:cNvPr>
                  <p:cNvPicPr/>
                  <p:nvPr/>
                </p:nvPicPr>
                <p:blipFill>
                  <a:blip r:embed="rId459"/>
                  <a:stretch>
                    <a:fillRect/>
                  </a:stretch>
                </p:blipFill>
                <p:spPr>
                  <a:xfrm>
                    <a:off x="5961087" y="425697"/>
                    <a:ext cx="65652" cy="109968"/>
                  </a:xfrm>
                  <a:prstGeom prst="rect">
                    <a:avLst/>
                  </a:prstGeom>
                </p:spPr>
              </p:pic>
            </mc:Fallback>
          </mc:AlternateContent>
        </p:grpSp>
      </p:grpSp>
    </p:spTree>
    <p:extLst>
      <p:ext uri="{BB962C8B-B14F-4D97-AF65-F5344CB8AC3E}">
        <p14:creationId xmlns:p14="http://schemas.microsoft.com/office/powerpoint/2010/main" val="2295577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sz="4400" kern="1200" dirty="0">
                <a:solidFill>
                  <a:srgbClr val="096374"/>
                </a:solidFill>
                <a:latin typeface="+mj-lt"/>
                <a:ea typeface="+mj-ea"/>
                <a:cs typeface="+mj-cs"/>
              </a:rPr>
              <a:t>Ways this group will be involved?</a:t>
            </a:r>
          </a:p>
        </p:txBody>
      </p:sp>
      <p:sp>
        <p:nvSpPr>
          <p:cNvPr id="3" name="Content Placeholder 2"/>
          <p:cNvSpPr>
            <a:spLocks noGrp="1"/>
          </p:cNvSpPr>
          <p:nvPr>
            <p:ph idx="4294967295"/>
          </p:nvPr>
        </p:nvSpPr>
        <p:spPr>
          <a:xfrm>
            <a:off x="4976031" y="963877"/>
            <a:ext cx="6377769" cy="4930246"/>
          </a:xfrm>
        </p:spPr>
        <p:txBody>
          <a:bodyPr vert="horz" lIns="91440" tIns="45720" rIns="91440" bIns="45720" rtlCol="0" anchor="ctr">
            <a:normAutofit/>
          </a:bodyPr>
          <a:lstStyle/>
          <a:p>
            <a:pPr>
              <a:spcBef>
                <a:spcPts val="600"/>
              </a:spcBef>
              <a:spcAft>
                <a:spcPts val="300"/>
              </a:spcAft>
            </a:pPr>
            <a:endParaRPr lang="en-US" sz="2400" dirty="0"/>
          </a:p>
        </p:txBody>
      </p:sp>
      <p:cxnSp>
        <p:nvCxnSpPr>
          <p:cNvPr id="5" name="Straight Connector 4">
            <a:extLst>
              <a:ext uri="{FF2B5EF4-FFF2-40B4-BE49-F238E27FC236}">
                <a16:creationId xmlns:a16="http://schemas.microsoft.com/office/drawing/2014/main" id="{B4A7513D-F870-4ED7-A462-C2A89749D8DA}"/>
              </a:ext>
            </a:extLst>
          </p:cNvPr>
          <p:cNvCxnSpPr/>
          <p:nvPr/>
        </p:nvCxnSpPr>
        <p:spPr>
          <a:xfrm>
            <a:off x="4689566" y="2037806"/>
            <a:ext cx="0" cy="2886891"/>
          </a:xfrm>
          <a:prstGeom prst="line">
            <a:avLst/>
          </a:prstGeom>
          <a:ln w="12700">
            <a:solidFill>
              <a:srgbClr val="00617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33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a:t>How could we stuff this up?</a:t>
            </a:r>
            <a:endParaRPr lang="en-NZ" dirty="0"/>
          </a:p>
        </p:txBody>
      </p:sp>
      <p:sp>
        <p:nvSpPr>
          <p:cNvPr id="5" name="Content Placeholder 4"/>
          <p:cNvSpPr>
            <a:spLocks noGrp="1"/>
          </p:cNvSpPr>
          <p:nvPr>
            <p:ph idx="1"/>
          </p:nvPr>
        </p:nvSpPr>
        <p:spPr/>
        <p:txBody>
          <a:bodyPr/>
          <a:lstStyle/>
          <a:p>
            <a:r>
              <a:rPr lang="mi-NZ" dirty="0">
                <a:highlight>
                  <a:srgbClr val="FFFF00"/>
                </a:highlight>
              </a:rPr>
              <a:t>Two options: straight up brainstorm</a:t>
            </a:r>
          </a:p>
          <a:p>
            <a:r>
              <a:rPr lang="mi-NZ" dirty="0">
                <a:highlight>
                  <a:srgbClr val="FFFF00"/>
                </a:highlight>
              </a:rPr>
              <a:t>OR</a:t>
            </a:r>
          </a:p>
          <a:p>
            <a:r>
              <a:rPr lang="mi-NZ" dirty="0">
                <a:highlight>
                  <a:srgbClr val="FFFF00"/>
                </a:highlight>
              </a:rPr>
              <a:t>Pre-mortem exercise (next four slides)</a:t>
            </a:r>
            <a:endParaRPr lang="en-NZ" dirty="0">
              <a:highlight>
                <a:srgbClr val="FFFF00"/>
              </a:highlight>
            </a:endParaRPr>
          </a:p>
        </p:txBody>
      </p:sp>
    </p:spTree>
    <p:extLst>
      <p:ext uri="{BB962C8B-B14F-4D97-AF65-F5344CB8AC3E}">
        <p14:creationId xmlns:p14="http://schemas.microsoft.com/office/powerpoint/2010/main" val="1866742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mi-NZ" dirty="0"/>
              <a:t>Pre-mortem</a:t>
            </a:r>
            <a:endParaRPr lang="en-NZ" dirty="0"/>
          </a:p>
        </p:txBody>
      </p:sp>
      <p:sp>
        <p:nvSpPr>
          <p:cNvPr id="15" name="Content Placeholder 2"/>
          <p:cNvSpPr>
            <a:spLocks noGrp="1"/>
          </p:cNvSpPr>
          <p:nvPr>
            <p:ph type="body" sz="quarter" idx="10"/>
          </p:nvPr>
        </p:nvSpPr>
        <p:spPr/>
        <p:txBody>
          <a:bodyPr>
            <a:normAutofit/>
          </a:bodyPr>
          <a:lstStyle/>
          <a:p>
            <a:pPr>
              <a:spcBef>
                <a:spcPts val="600"/>
              </a:spcBef>
              <a:spcAft>
                <a:spcPts val="600"/>
              </a:spcAft>
            </a:pPr>
            <a:r>
              <a:rPr lang="en-US" sz="2800" dirty="0"/>
              <a:t>An innovative research-informed method of preventing the failure of any project. It uses ‘prospective hindsight’ to identify reasons a project could fail. [from Mitchell et al 1989]</a:t>
            </a:r>
          </a:p>
          <a:p>
            <a:pPr>
              <a:spcBef>
                <a:spcPts val="600"/>
              </a:spcBef>
              <a:spcAft>
                <a:spcPts val="600"/>
              </a:spcAft>
            </a:pPr>
            <a:endParaRPr lang="en-US" sz="2800" dirty="0"/>
          </a:p>
          <a:p>
            <a:pPr marL="514350" indent="-514350">
              <a:spcBef>
                <a:spcPts val="600"/>
              </a:spcBef>
              <a:spcAft>
                <a:spcPts val="600"/>
              </a:spcAft>
              <a:buFont typeface="+mj-lt"/>
              <a:buAutoNum type="arabicPeriod"/>
            </a:pPr>
            <a:r>
              <a:rPr lang="en-US" sz="2800" dirty="0"/>
              <a:t>Imagine the project has already failed spectacularly</a:t>
            </a:r>
          </a:p>
          <a:p>
            <a:pPr marL="514350" indent="-514350">
              <a:spcBef>
                <a:spcPts val="600"/>
              </a:spcBef>
              <a:spcAft>
                <a:spcPts val="600"/>
              </a:spcAft>
              <a:buFont typeface="+mj-lt"/>
              <a:buAutoNum type="arabicPeriod"/>
            </a:pPr>
            <a:r>
              <a:rPr lang="en-US" sz="2800" dirty="0"/>
              <a:t>Identify ALL the possible reasons this failure has happened</a:t>
            </a:r>
          </a:p>
          <a:p>
            <a:pPr marL="514350" indent="-514350">
              <a:spcBef>
                <a:spcPts val="600"/>
              </a:spcBef>
              <a:spcAft>
                <a:spcPts val="600"/>
              </a:spcAft>
              <a:buFont typeface="+mj-lt"/>
              <a:buAutoNum type="arabicPeriod"/>
            </a:pPr>
            <a:r>
              <a:rPr lang="en-US" sz="2800" dirty="0"/>
              <a:t>Address each reason with a clear action</a:t>
            </a:r>
          </a:p>
          <a:p>
            <a:pPr marL="342900" indent="-342900">
              <a:spcBef>
                <a:spcPts val="600"/>
              </a:spcBef>
              <a:spcAft>
                <a:spcPts val="600"/>
              </a:spcAft>
              <a:buFont typeface="Arial" panose="020B0604020202020204" pitchFamily="34" charset="0"/>
              <a:buChar char="•"/>
            </a:pPr>
            <a:endParaRPr lang="en-NZ" sz="2800" dirty="0"/>
          </a:p>
        </p:txBody>
      </p:sp>
      <p:sp>
        <p:nvSpPr>
          <p:cNvPr id="13" name="Content Placeholder 2"/>
          <p:cNvSpPr txBox="1">
            <a:spLocks/>
          </p:cNvSpPr>
          <p:nvPr/>
        </p:nvSpPr>
        <p:spPr>
          <a:xfrm>
            <a:off x="4440025" y="1527142"/>
            <a:ext cx="7155987" cy="45248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NZ"/>
          </a:p>
        </p:txBody>
      </p:sp>
    </p:spTree>
    <p:extLst>
      <p:ext uri="{BB962C8B-B14F-4D97-AF65-F5344CB8AC3E}">
        <p14:creationId xmlns:p14="http://schemas.microsoft.com/office/powerpoint/2010/main" val="390775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p:cNvSpPr>
            <a:spLocks noGrp="1"/>
          </p:cNvSpPr>
          <p:nvPr>
            <p:ph type="title"/>
          </p:nvPr>
        </p:nvSpPr>
        <p:spPr>
          <a:xfrm>
            <a:off x="0" y="182563"/>
            <a:ext cx="8448675" cy="714375"/>
          </a:xfrm>
        </p:spPr>
        <p:txBody>
          <a:bodyPr/>
          <a:lstStyle/>
          <a:p>
            <a:r>
              <a:rPr lang="mi-NZ" dirty="0"/>
              <a:t>Pre-mortem</a:t>
            </a:r>
            <a:endParaRPr lang="en-NZ" dirty="0"/>
          </a:p>
        </p:txBody>
      </p:sp>
      <p:sp>
        <p:nvSpPr>
          <p:cNvPr id="13" name="Content Placeholder 2"/>
          <p:cNvSpPr txBox="1">
            <a:spLocks/>
          </p:cNvSpPr>
          <p:nvPr/>
        </p:nvSpPr>
        <p:spPr>
          <a:xfrm>
            <a:off x="4440025" y="1527142"/>
            <a:ext cx="7155987" cy="45248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NZ"/>
          </a:p>
        </p:txBody>
      </p:sp>
      <p:pic>
        <p:nvPicPr>
          <p:cNvPr id="2" name="Picture 2" descr="Impact on Twitter: &quot;Prevent the failure of your project, perform a ...">
            <a:extLst>
              <a:ext uri="{FF2B5EF4-FFF2-40B4-BE49-F238E27FC236}">
                <a16:creationId xmlns:a16="http://schemas.microsoft.com/office/drawing/2014/main" id="{DD2E8775-466A-491D-9622-974AC4AC6B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24582" y="402996"/>
            <a:ext cx="8069344" cy="605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6929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AA160F0F-FE54-4063-9F08-96D15E250C1B}"/>
              </a:ext>
            </a:extLst>
          </p:cNvPr>
          <p:cNvGrpSpPr/>
          <p:nvPr/>
        </p:nvGrpSpPr>
        <p:grpSpPr>
          <a:xfrm>
            <a:off x="183910" y="810056"/>
            <a:ext cx="3103560" cy="2312963"/>
            <a:chOff x="183910" y="810056"/>
            <a:chExt cx="3103560" cy="2312963"/>
          </a:xfrm>
        </p:grpSpPr>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C1A5E251-07AB-48DF-89D5-8B1FD5100203}"/>
                    </a:ext>
                  </a:extLst>
                </p14:cNvPr>
                <p14:cNvContentPartPr/>
                <p14:nvPr/>
              </p14:nvContentPartPr>
              <p14:xfrm>
                <a:off x="509012" y="829496"/>
                <a:ext cx="253800" cy="406440"/>
              </p14:xfrm>
            </p:contentPart>
          </mc:Choice>
          <mc:Fallback xmlns="">
            <p:pic>
              <p:nvPicPr>
                <p:cNvPr id="25" name="Ink 24">
                  <a:extLst>
                    <a:ext uri="{FF2B5EF4-FFF2-40B4-BE49-F238E27FC236}">
                      <a16:creationId xmlns:a16="http://schemas.microsoft.com/office/drawing/2014/main" id="{C1A5E251-07AB-48DF-89D5-8B1FD5100203}"/>
                    </a:ext>
                  </a:extLst>
                </p:cNvPr>
                <p:cNvPicPr/>
                <p:nvPr/>
              </p:nvPicPr>
              <p:blipFill>
                <a:blip r:embed="rId4"/>
                <a:stretch>
                  <a:fillRect/>
                </a:stretch>
              </p:blipFill>
              <p:spPr>
                <a:xfrm>
                  <a:off x="491012" y="811496"/>
                  <a:ext cx="289440" cy="442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6" name="Ink 25">
                  <a:extLst>
                    <a:ext uri="{FF2B5EF4-FFF2-40B4-BE49-F238E27FC236}">
                      <a16:creationId xmlns:a16="http://schemas.microsoft.com/office/drawing/2014/main" id="{7BD27392-68E2-459E-8C0F-4DA55AE9F9AD}"/>
                    </a:ext>
                  </a:extLst>
                </p14:cNvPr>
                <p14:cNvContentPartPr/>
                <p14:nvPr/>
              </p14:nvContentPartPr>
              <p14:xfrm>
                <a:off x="769292" y="964136"/>
                <a:ext cx="159840" cy="217440"/>
              </p14:xfrm>
            </p:contentPart>
          </mc:Choice>
          <mc:Fallback xmlns="">
            <p:pic>
              <p:nvPicPr>
                <p:cNvPr id="26" name="Ink 25">
                  <a:extLst>
                    <a:ext uri="{FF2B5EF4-FFF2-40B4-BE49-F238E27FC236}">
                      <a16:creationId xmlns:a16="http://schemas.microsoft.com/office/drawing/2014/main" id="{7BD27392-68E2-459E-8C0F-4DA55AE9F9AD}"/>
                    </a:ext>
                  </a:extLst>
                </p:cNvPr>
                <p:cNvPicPr/>
                <p:nvPr/>
              </p:nvPicPr>
              <p:blipFill>
                <a:blip r:embed="rId6"/>
                <a:stretch>
                  <a:fillRect/>
                </a:stretch>
              </p:blipFill>
              <p:spPr>
                <a:xfrm>
                  <a:off x="751292" y="946136"/>
                  <a:ext cx="1954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7" name="Ink 26">
                  <a:extLst>
                    <a:ext uri="{FF2B5EF4-FFF2-40B4-BE49-F238E27FC236}">
                      <a16:creationId xmlns:a16="http://schemas.microsoft.com/office/drawing/2014/main" id="{7DDBAFE0-0F29-45DB-8919-367BDFAC0230}"/>
                    </a:ext>
                  </a:extLst>
                </p14:cNvPr>
                <p14:cNvContentPartPr/>
                <p14:nvPr/>
              </p14:nvContentPartPr>
              <p14:xfrm>
                <a:off x="947492" y="821936"/>
                <a:ext cx="48960" cy="377640"/>
              </p14:xfrm>
            </p:contentPart>
          </mc:Choice>
          <mc:Fallback xmlns="">
            <p:pic>
              <p:nvPicPr>
                <p:cNvPr id="27" name="Ink 26">
                  <a:extLst>
                    <a:ext uri="{FF2B5EF4-FFF2-40B4-BE49-F238E27FC236}">
                      <a16:creationId xmlns:a16="http://schemas.microsoft.com/office/drawing/2014/main" id="{7DDBAFE0-0F29-45DB-8919-367BDFAC0230}"/>
                    </a:ext>
                  </a:extLst>
                </p:cNvPr>
                <p:cNvPicPr/>
                <p:nvPr/>
              </p:nvPicPr>
              <p:blipFill>
                <a:blip r:embed="rId8"/>
                <a:stretch>
                  <a:fillRect/>
                </a:stretch>
              </p:blipFill>
              <p:spPr>
                <a:xfrm>
                  <a:off x="929492" y="803936"/>
                  <a:ext cx="8460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a:extLst>
                    <a:ext uri="{FF2B5EF4-FFF2-40B4-BE49-F238E27FC236}">
                      <a16:creationId xmlns:a16="http://schemas.microsoft.com/office/drawing/2014/main" id="{04CD8C51-6093-4655-8CD9-A78EB75B3822}"/>
                    </a:ext>
                  </a:extLst>
                </p14:cNvPr>
                <p14:cNvContentPartPr/>
                <p14:nvPr/>
              </p14:nvContentPartPr>
              <p14:xfrm>
                <a:off x="1048292" y="981416"/>
                <a:ext cx="209520" cy="447480"/>
              </p14:xfrm>
            </p:contentPart>
          </mc:Choice>
          <mc:Fallback xmlns="">
            <p:pic>
              <p:nvPicPr>
                <p:cNvPr id="28" name="Ink 27">
                  <a:extLst>
                    <a:ext uri="{FF2B5EF4-FFF2-40B4-BE49-F238E27FC236}">
                      <a16:creationId xmlns:a16="http://schemas.microsoft.com/office/drawing/2014/main" id="{04CD8C51-6093-4655-8CD9-A78EB75B3822}"/>
                    </a:ext>
                  </a:extLst>
                </p:cNvPr>
                <p:cNvPicPr/>
                <p:nvPr/>
              </p:nvPicPr>
              <p:blipFill>
                <a:blip r:embed="rId10"/>
                <a:stretch>
                  <a:fillRect/>
                </a:stretch>
              </p:blipFill>
              <p:spPr>
                <a:xfrm>
                  <a:off x="1030292" y="963416"/>
                  <a:ext cx="24516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1955FD0E-69F5-4B36-B9C3-D19260519DDE}"/>
                    </a:ext>
                  </a:extLst>
                </p14:cNvPr>
                <p14:cNvContentPartPr/>
                <p14:nvPr/>
              </p14:nvContentPartPr>
              <p14:xfrm>
                <a:off x="1271492" y="856136"/>
                <a:ext cx="27720" cy="351720"/>
              </p14:xfrm>
            </p:contentPart>
          </mc:Choice>
          <mc:Fallback xmlns="">
            <p:pic>
              <p:nvPicPr>
                <p:cNvPr id="29" name="Ink 28">
                  <a:extLst>
                    <a:ext uri="{FF2B5EF4-FFF2-40B4-BE49-F238E27FC236}">
                      <a16:creationId xmlns:a16="http://schemas.microsoft.com/office/drawing/2014/main" id="{1955FD0E-69F5-4B36-B9C3-D19260519DDE}"/>
                    </a:ext>
                  </a:extLst>
                </p:cNvPr>
                <p:cNvPicPr/>
                <p:nvPr/>
              </p:nvPicPr>
              <p:blipFill>
                <a:blip r:embed="rId12"/>
                <a:stretch>
                  <a:fillRect/>
                </a:stretch>
              </p:blipFill>
              <p:spPr>
                <a:xfrm>
                  <a:off x="1253492" y="838136"/>
                  <a:ext cx="6336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937553C5-D3A7-4058-ACEB-E4793DB4BD85}"/>
                    </a:ext>
                  </a:extLst>
                </p14:cNvPr>
                <p14:cNvContentPartPr/>
                <p14:nvPr/>
              </p14:nvContentPartPr>
              <p14:xfrm>
                <a:off x="1369412" y="1008776"/>
                <a:ext cx="197640" cy="182160"/>
              </p14:xfrm>
            </p:contentPart>
          </mc:Choice>
          <mc:Fallback xmlns="">
            <p:pic>
              <p:nvPicPr>
                <p:cNvPr id="30" name="Ink 29">
                  <a:extLst>
                    <a:ext uri="{FF2B5EF4-FFF2-40B4-BE49-F238E27FC236}">
                      <a16:creationId xmlns:a16="http://schemas.microsoft.com/office/drawing/2014/main" id="{937553C5-D3A7-4058-ACEB-E4793DB4BD85}"/>
                    </a:ext>
                  </a:extLst>
                </p:cNvPr>
                <p:cNvPicPr/>
                <p:nvPr/>
              </p:nvPicPr>
              <p:blipFill>
                <a:blip r:embed="rId14"/>
                <a:stretch>
                  <a:fillRect/>
                </a:stretch>
              </p:blipFill>
              <p:spPr>
                <a:xfrm>
                  <a:off x="1351379" y="990776"/>
                  <a:ext cx="233345"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25159C6F-6EAC-42C7-A113-B840255D0A0C}"/>
                    </a:ext>
                  </a:extLst>
                </p14:cNvPr>
                <p14:cNvContentPartPr/>
                <p14:nvPr/>
              </p14:nvContentPartPr>
              <p14:xfrm>
                <a:off x="1565972" y="992576"/>
                <a:ext cx="216720" cy="204120"/>
              </p14:xfrm>
            </p:contentPart>
          </mc:Choice>
          <mc:Fallback xmlns="">
            <p:pic>
              <p:nvPicPr>
                <p:cNvPr id="31" name="Ink 30">
                  <a:extLst>
                    <a:ext uri="{FF2B5EF4-FFF2-40B4-BE49-F238E27FC236}">
                      <a16:creationId xmlns:a16="http://schemas.microsoft.com/office/drawing/2014/main" id="{25159C6F-6EAC-42C7-A113-B840255D0A0C}"/>
                    </a:ext>
                  </a:extLst>
                </p:cNvPr>
                <p:cNvPicPr/>
                <p:nvPr/>
              </p:nvPicPr>
              <p:blipFill>
                <a:blip r:embed="rId16"/>
                <a:stretch>
                  <a:fillRect/>
                </a:stretch>
              </p:blipFill>
              <p:spPr>
                <a:xfrm>
                  <a:off x="1547972" y="974608"/>
                  <a:ext cx="252360" cy="23969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909E3FC8-8077-480C-919F-51F909C5D8E9}"/>
                    </a:ext>
                  </a:extLst>
                </p14:cNvPr>
                <p14:cNvContentPartPr/>
                <p14:nvPr/>
              </p14:nvContentPartPr>
              <p14:xfrm>
                <a:off x="1830212" y="815096"/>
                <a:ext cx="63000" cy="440280"/>
              </p14:xfrm>
            </p:contentPart>
          </mc:Choice>
          <mc:Fallback xmlns="">
            <p:pic>
              <p:nvPicPr>
                <p:cNvPr id="32" name="Ink 31">
                  <a:extLst>
                    <a:ext uri="{FF2B5EF4-FFF2-40B4-BE49-F238E27FC236}">
                      <a16:creationId xmlns:a16="http://schemas.microsoft.com/office/drawing/2014/main" id="{909E3FC8-8077-480C-919F-51F909C5D8E9}"/>
                    </a:ext>
                  </a:extLst>
                </p:cNvPr>
                <p:cNvPicPr/>
                <p:nvPr/>
              </p:nvPicPr>
              <p:blipFill>
                <a:blip r:embed="rId18"/>
                <a:stretch>
                  <a:fillRect/>
                </a:stretch>
              </p:blipFill>
              <p:spPr>
                <a:xfrm>
                  <a:off x="1812212" y="797096"/>
                  <a:ext cx="9864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16EF53A1-3D05-48C8-A5C1-DC5085018AF2}"/>
                    </a:ext>
                  </a:extLst>
                </p14:cNvPr>
                <p14:cNvContentPartPr/>
                <p14:nvPr/>
              </p14:nvContentPartPr>
              <p14:xfrm>
                <a:off x="2150972" y="1032896"/>
                <a:ext cx="222840" cy="416160"/>
              </p14:xfrm>
            </p:contentPart>
          </mc:Choice>
          <mc:Fallback xmlns="">
            <p:pic>
              <p:nvPicPr>
                <p:cNvPr id="33" name="Ink 32">
                  <a:extLst>
                    <a:ext uri="{FF2B5EF4-FFF2-40B4-BE49-F238E27FC236}">
                      <a16:creationId xmlns:a16="http://schemas.microsoft.com/office/drawing/2014/main" id="{16EF53A1-3D05-48C8-A5C1-DC5085018AF2}"/>
                    </a:ext>
                  </a:extLst>
                </p:cNvPr>
                <p:cNvPicPr/>
                <p:nvPr/>
              </p:nvPicPr>
              <p:blipFill>
                <a:blip r:embed="rId20"/>
                <a:stretch>
                  <a:fillRect/>
                </a:stretch>
              </p:blipFill>
              <p:spPr>
                <a:xfrm>
                  <a:off x="2132972" y="1014896"/>
                  <a:ext cx="25848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FFD2F2F4-D099-42AA-A80F-AFD0908264B8}"/>
                    </a:ext>
                  </a:extLst>
                </p14:cNvPr>
                <p14:cNvContentPartPr/>
                <p14:nvPr/>
              </p14:nvContentPartPr>
              <p14:xfrm>
                <a:off x="2377412" y="1056296"/>
                <a:ext cx="121680" cy="176760"/>
              </p14:xfrm>
            </p:contentPart>
          </mc:Choice>
          <mc:Fallback xmlns="">
            <p:pic>
              <p:nvPicPr>
                <p:cNvPr id="34" name="Ink 33">
                  <a:extLst>
                    <a:ext uri="{FF2B5EF4-FFF2-40B4-BE49-F238E27FC236}">
                      <a16:creationId xmlns:a16="http://schemas.microsoft.com/office/drawing/2014/main" id="{FFD2F2F4-D099-42AA-A80F-AFD0908264B8}"/>
                    </a:ext>
                  </a:extLst>
                </p:cNvPr>
                <p:cNvPicPr/>
                <p:nvPr/>
              </p:nvPicPr>
              <p:blipFill>
                <a:blip r:embed="rId22"/>
                <a:stretch>
                  <a:fillRect/>
                </a:stretch>
              </p:blipFill>
              <p:spPr>
                <a:xfrm>
                  <a:off x="2359412" y="1038296"/>
                  <a:ext cx="1573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BF2CE5A4-CA1A-43F8-97F8-B22A58A67092}"/>
                    </a:ext>
                  </a:extLst>
                </p14:cNvPr>
                <p14:cNvContentPartPr/>
                <p14:nvPr/>
              </p14:nvContentPartPr>
              <p14:xfrm>
                <a:off x="2524292" y="1046216"/>
                <a:ext cx="219960" cy="190080"/>
              </p14:xfrm>
            </p:contentPart>
          </mc:Choice>
          <mc:Fallback xmlns="">
            <p:pic>
              <p:nvPicPr>
                <p:cNvPr id="35" name="Ink 34">
                  <a:extLst>
                    <a:ext uri="{FF2B5EF4-FFF2-40B4-BE49-F238E27FC236}">
                      <a16:creationId xmlns:a16="http://schemas.microsoft.com/office/drawing/2014/main" id="{BF2CE5A4-CA1A-43F8-97F8-B22A58A67092}"/>
                    </a:ext>
                  </a:extLst>
                </p:cNvPr>
                <p:cNvPicPr/>
                <p:nvPr/>
              </p:nvPicPr>
              <p:blipFill>
                <a:blip r:embed="rId24"/>
                <a:stretch>
                  <a:fillRect/>
                </a:stretch>
              </p:blipFill>
              <p:spPr>
                <a:xfrm>
                  <a:off x="2506292" y="1028216"/>
                  <a:ext cx="2556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834C2B5B-9401-44FE-AAAD-228FE09A3179}"/>
                    </a:ext>
                  </a:extLst>
                </p14:cNvPr>
                <p14:cNvContentPartPr/>
                <p14:nvPr/>
              </p14:nvContentPartPr>
              <p14:xfrm>
                <a:off x="2771612" y="810056"/>
                <a:ext cx="34920" cy="458640"/>
              </p14:xfrm>
            </p:contentPart>
          </mc:Choice>
          <mc:Fallback xmlns="">
            <p:pic>
              <p:nvPicPr>
                <p:cNvPr id="36" name="Ink 35">
                  <a:extLst>
                    <a:ext uri="{FF2B5EF4-FFF2-40B4-BE49-F238E27FC236}">
                      <a16:creationId xmlns:a16="http://schemas.microsoft.com/office/drawing/2014/main" id="{834C2B5B-9401-44FE-AAAD-228FE09A3179}"/>
                    </a:ext>
                  </a:extLst>
                </p:cNvPr>
                <p:cNvPicPr/>
                <p:nvPr/>
              </p:nvPicPr>
              <p:blipFill>
                <a:blip r:embed="rId26"/>
                <a:stretch>
                  <a:fillRect/>
                </a:stretch>
              </p:blipFill>
              <p:spPr>
                <a:xfrm>
                  <a:off x="2753424" y="792056"/>
                  <a:ext cx="70931"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7" name="Ink 36">
                  <a:extLst>
                    <a:ext uri="{FF2B5EF4-FFF2-40B4-BE49-F238E27FC236}">
                      <a16:creationId xmlns:a16="http://schemas.microsoft.com/office/drawing/2014/main" id="{0CA626C6-6FC2-4E12-854B-A5340CF35A40}"/>
                    </a:ext>
                  </a:extLst>
                </p14:cNvPr>
                <p14:cNvContentPartPr/>
                <p14:nvPr/>
              </p14:nvContentPartPr>
              <p14:xfrm>
                <a:off x="2876372" y="979616"/>
                <a:ext cx="203760" cy="279000"/>
              </p14:xfrm>
            </p:contentPart>
          </mc:Choice>
          <mc:Fallback xmlns="">
            <p:pic>
              <p:nvPicPr>
                <p:cNvPr id="37" name="Ink 36">
                  <a:extLst>
                    <a:ext uri="{FF2B5EF4-FFF2-40B4-BE49-F238E27FC236}">
                      <a16:creationId xmlns:a16="http://schemas.microsoft.com/office/drawing/2014/main" id="{0CA626C6-6FC2-4E12-854B-A5340CF35A40}"/>
                    </a:ext>
                  </a:extLst>
                </p:cNvPr>
                <p:cNvPicPr/>
                <p:nvPr/>
              </p:nvPicPr>
              <p:blipFill>
                <a:blip r:embed="rId28"/>
                <a:stretch>
                  <a:fillRect/>
                </a:stretch>
              </p:blipFill>
              <p:spPr>
                <a:xfrm>
                  <a:off x="2858404" y="961616"/>
                  <a:ext cx="239337"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8" name="Ink 37">
                  <a:extLst>
                    <a:ext uri="{FF2B5EF4-FFF2-40B4-BE49-F238E27FC236}">
                      <a16:creationId xmlns:a16="http://schemas.microsoft.com/office/drawing/2014/main" id="{0D3CD71E-399D-4D7F-B0A5-A90200A52140}"/>
                    </a:ext>
                  </a:extLst>
                </p14:cNvPr>
                <p14:cNvContentPartPr/>
                <p14:nvPr/>
              </p14:nvContentPartPr>
              <p14:xfrm>
                <a:off x="3239612" y="1238816"/>
                <a:ext cx="27720" cy="28800"/>
              </p14:xfrm>
            </p:contentPart>
          </mc:Choice>
          <mc:Fallback xmlns="">
            <p:pic>
              <p:nvPicPr>
                <p:cNvPr id="38" name="Ink 37">
                  <a:extLst>
                    <a:ext uri="{FF2B5EF4-FFF2-40B4-BE49-F238E27FC236}">
                      <a16:creationId xmlns:a16="http://schemas.microsoft.com/office/drawing/2014/main" id="{0D3CD71E-399D-4D7F-B0A5-A90200A52140}"/>
                    </a:ext>
                  </a:extLst>
                </p:cNvPr>
                <p:cNvPicPr/>
                <p:nvPr/>
              </p:nvPicPr>
              <p:blipFill>
                <a:blip r:embed="rId30"/>
                <a:stretch>
                  <a:fillRect/>
                </a:stretch>
              </p:blipFill>
              <p:spPr>
                <a:xfrm>
                  <a:off x="3221612" y="1220816"/>
                  <a:ext cx="6336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8" name="Ink 117">
                  <a:extLst>
                    <a:ext uri="{FF2B5EF4-FFF2-40B4-BE49-F238E27FC236}">
                      <a16:creationId xmlns:a16="http://schemas.microsoft.com/office/drawing/2014/main" id="{F0E128D1-1B5C-4AC0-B4AC-D4E0E9731032}"/>
                    </a:ext>
                  </a:extLst>
                </p14:cNvPr>
                <p14:cNvContentPartPr/>
                <p14:nvPr/>
              </p14:nvContentPartPr>
              <p14:xfrm>
                <a:off x="366790" y="1496899"/>
                <a:ext cx="9000" cy="134640"/>
              </p14:xfrm>
            </p:contentPart>
          </mc:Choice>
          <mc:Fallback xmlns="">
            <p:pic>
              <p:nvPicPr>
                <p:cNvPr id="118" name="Ink 117">
                  <a:extLst>
                    <a:ext uri="{FF2B5EF4-FFF2-40B4-BE49-F238E27FC236}">
                      <a16:creationId xmlns:a16="http://schemas.microsoft.com/office/drawing/2014/main" id="{F0E128D1-1B5C-4AC0-B4AC-D4E0E9731032}"/>
                    </a:ext>
                  </a:extLst>
                </p:cNvPr>
                <p:cNvPicPr/>
                <p:nvPr/>
              </p:nvPicPr>
              <p:blipFill>
                <a:blip r:embed="rId32"/>
                <a:stretch>
                  <a:fillRect/>
                </a:stretch>
              </p:blipFill>
              <p:spPr>
                <a:xfrm>
                  <a:off x="358136" y="1487899"/>
                  <a:ext cx="25962"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9" name="Ink 118">
                  <a:extLst>
                    <a:ext uri="{FF2B5EF4-FFF2-40B4-BE49-F238E27FC236}">
                      <a16:creationId xmlns:a16="http://schemas.microsoft.com/office/drawing/2014/main" id="{C021F9DF-42CE-4810-8C70-BD6AFC2EB7EC}"/>
                    </a:ext>
                  </a:extLst>
                </p14:cNvPr>
                <p14:cNvContentPartPr/>
                <p14:nvPr/>
              </p14:nvContentPartPr>
              <p14:xfrm>
                <a:off x="212710" y="1424899"/>
                <a:ext cx="268920" cy="292680"/>
              </p14:xfrm>
            </p:contentPart>
          </mc:Choice>
          <mc:Fallback xmlns="">
            <p:pic>
              <p:nvPicPr>
                <p:cNvPr id="119" name="Ink 118">
                  <a:extLst>
                    <a:ext uri="{FF2B5EF4-FFF2-40B4-BE49-F238E27FC236}">
                      <a16:creationId xmlns:a16="http://schemas.microsoft.com/office/drawing/2014/main" id="{C021F9DF-42CE-4810-8C70-BD6AFC2EB7EC}"/>
                    </a:ext>
                  </a:extLst>
                </p:cNvPr>
                <p:cNvPicPr/>
                <p:nvPr/>
              </p:nvPicPr>
              <p:blipFill>
                <a:blip r:embed="rId34"/>
                <a:stretch>
                  <a:fillRect/>
                </a:stretch>
              </p:blipFill>
              <p:spPr>
                <a:xfrm>
                  <a:off x="203722" y="1415899"/>
                  <a:ext cx="286536"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20" name="Ink 119">
                  <a:extLst>
                    <a:ext uri="{FF2B5EF4-FFF2-40B4-BE49-F238E27FC236}">
                      <a16:creationId xmlns:a16="http://schemas.microsoft.com/office/drawing/2014/main" id="{81933CCB-36E5-497B-9C48-1B48B79D5868}"/>
                    </a:ext>
                  </a:extLst>
                </p14:cNvPr>
                <p14:cNvContentPartPr/>
                <p14:nvPr/>
              </p14:nvContentPartPr>
              <p14:xfrm>
                <a:off x="303790" y="1880299"/>
                <a:ext cx="64800" cy="77760"/>
              </p14:xfrm>
            </p:contentPart>
          </mc:Choice>
          <mc:Fallback xmlns="">
            <p:pic>
              <p:nvPicPr>
                <p:cNvPr id="120" name="Ink 119">
                  <a:extLst>
                    <a:ext uri="{FF2B5EF4-FFF2-40B4-BE49-F238E27FC236}">
                      <a16:creationId xmlns:a16="http://schemas.microsoft.com/office/drawing/2014/main" id="{81933CCB-36E5-497B-9C48-1B48B79D5868}"/>
                    </a:ext>
                  </a:extLst>
                </p:cNvPr>
                <p:cNvPicPr/>
                <p:nvPr/>
              </p:nvPicPr>
              <p:blipFill>
                <a:blip r:embed="rId36"/>
                <a:stretch>
                  <a:fillRect/>
                </a:stretch>
              </p:blipFill>
              <p:spPr>
                <a:xfrm>
                  <a:off x="294790" y="1871299"/>
                  <a:ext cx="824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21" name="Ink 120">
                  <a:extLst>
                    <a:ext uri="{FF2B5EF4-FFF2-40B4-BE49-F238E27FC236}">
                      <a16:creationId xmlns:a16="http://schemas.microsoft.com/office/drawing/2014/main" id="{9D8C78AF-4F86-4D4A-A647-977D314E4498}"/>
                    </a:ext>
                  </a:extLst>
                </p14:cNvPr>
                <p14:cNvContentPartPr/>
                <p14:nvPr/>
              </p14:nvContentPartPr>
              <p14:xfrm>
                <a:off x="183910" y="1799299"/>
                <a:ext cx="250200" cy="229680"/>
              </p14:xfrm>
            </p:contentPart>
          </mc:Choice>
          <mc:Fallback xmlns="">
            <p:pic>
              <p:nvPicPr>
                <p:cNvPr id="121" name="Ink 120">
                  <a:extLst>
                    <a:ext uri="{FF2B5EF4-FFF2-40B4-BE49-F238E27FC236}">
                      <a16:creationId xmlns:a16="http://schemas.microsoft.com/office/drawing/2014/main" id="{9D8C78AF-4F86-4D4A-A647-977D314E4498}"/>
                    </a:ext>
                  </a:extLst>
                </p:cNvPr>
                <p:cNvPicPr/>
                <p:nvPr/>
              </p:nvPicPr>
              <p:blipFill>
                <a:blip r:embed="rId38"/>
                <a:stretch>
                  <a:fillRect/>
                </a:stretch>
              </p:blipFill>
              <p:spPr>
                <a:xfrm>
                  <a:off x="174910" y="1790285"/>
                  <a:ext cx="267840" cy="24734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22" name="Ink 121">
                  <a:extLst>
                    <a:ext uri="{FF2B5EF4-FFF2-40B4-BE49-F238E27FC236}">
                      <a16:creationId xmlns:a16="http://schemas.microsoft.com/office/drawing/2014/main" id="{DA48A113-7BF4-4A3B-AE13-AAB8049181A3}"/>
                    </a:ext>
                  </a:extLst>
                </p14:cNvPr>
                <p14:cNvContentPartPr/>
                <p14:nvPr/>
              </p14:nvContentPartPr>
              <p14:xfrm>
                <a:off x="317830" y="2178739"/>
                <a:ext cx="82800" cy="111240"/>
              </p14:xfrm>
            </p:contentPart>
          </mc:Choice>
          <mc:Fallback xmlns="">
            <p:pic>
              <p:nvPicPr>
                <p:cNvPr id="122" name="Ink 121">
                  <a:extLst>
                    <a:ext uri="{FF2B5EF4-FFF2-40B4-BE49-F238E27FC236}">
                      <a16:creationId xmlns:a16="http://schemas.microsoft.com/office/drawing/2014/main" id="{DA48A113-7BF4-4A3B-AE13-AAB8049181A3}"/>
                    </a:ext>
                  </a:extLst>
                </p:cNvPr>
                <p:cNvPicPr/>
                <p:nvPr/>
              </p:nvPicPr>
              <p:blipFill>
                <a:blip r:embed="rId40"/>
                <a:stretch>
                  <a:fillRect/>
                </a:stretch>
              </p:blipFill>
              <p:spPr>
                <a:xfrm>
                  <a:off x="308830" y="2169739"/>
                  <a:ext cx="1004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23" name="Ink 122">
                  <a:extLst>
                    <a:ext uri="{FF2B5EF4-FFF2-40B4-BE49-F238E27FC236}">
                      <a16:creationId xmlns:a16="http://schemas.microsoft.com/office/drawing/2014/main" id="{AE322AF6-5B6C-4C44-BCFC-A37ED51DF8BA}"/>
                    </a:ext>
                  </a:extLst>
                </p14:cNvPr>
                <p14:cNvContentPartPr/>
                <p14:nvPr/>
              </p14:nvContentPartPr>
              <p14:xfrm>
                <a:off x="184630" y="2113939"/>
                <a:ext cx="289080" cy="283680"/>
              </p14:xfrm>
            </p:contentPart>
          </mc:Choice>
          <mc:Fallback xmlns="">
            <p:pic>
              <p:nvPicPr>
                <p:cNvPr id="123" name="Ink 122">
                  <a:extLst>
                    <a:ext uri="{FF2B5EF4-FFF2-40B4-BE49-F238E27FC236}">
                      <a16:creationId xmlns:a16="http://schemas.microsoft.com/office/drawing/2014/main" id="{AE322AF6-5B6C-4C44-BCFC-A37ED51DF8BA}"/>
                    </a:ext>
                  </a:extLst>
                </p:cNvPr>
                <p:cNvPicPr/>
                <p:nvPr/>
              </p:nvPicPr>
              <p:blipFill>
                <a:blip r:embed="rId42"/>
                <a:stretch>
                  <a:fillRect/>
                </a:stretch>
              </p:blipFill>
              <p:spPr>
                <a:xfrm>
                  <a:off x="175641" y="2104939"/>
                  <a:ext cx="306698"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24" name="Ink 123">
                  <a:extLst>
                    <a:ext uri="{FF2B5EF4-FFF2-40B4-BE49-F238E27FC236}">
                      <a16:creationId xmlns:a16="http://schemas.microsoft.com/office/drawing/2014/main" id="{AAA4CE7A-2196-40CF-B355-FD730240F97F}"/>
                    </a:ext>
                  </a:extLst>
                </p14:cNvPr>
                <p14:cNvContentPartPr/>
                <p14:nvPr/>
              </p14:nvContentPartPr>
              <p14:xfrm>
                <a:off x="318550" y="2537299"/>
                <a:ext cx="87840" cy="90360"/>
              </p14:xfrm>
            </p:contentPart>
          </mc:Choice>
          <mc:Fallback xmlns="">
            <p:pic>
              <p:nvPicPr>
                <p:cNvPr id="124" name="Ink 123">
                  <a:extLst>
                    <a:ext uri="{FF2B5EF4-FFF2-40B4-BE49-F238E27FC236}">
                      <a16:creationId xmlns:a16="http://schemas.microsoft.com/office/drawing/2014/main" id="{AAA4CE7A-2196-40CF-B355-FD730240F97F}"/>
                    </a:ext>
                  </a:extLst>
                </p:cNvPr>
                <p:cNvPicPr/>
                <p:nvPr/>
              </p:nvPicPr>
              <p:blipFill>
                <a:blip r:embed="rId44"/>
                <a:stretch>
                  <a:fillRect/>
                </a:stretch>
              </p:blipFill>
              <p:spPr>
                <a:xfrm>
                  <a:off x="309550" y="2528263"/>
                  <a:ext cx="105480" cy="108071"/>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5" name="Ink 124">
                  <a:extLst>
                    <a:ext uri="{FF2B5EF4-FFF2-40B4-BE49-F238E27FC236}">
                      <a16:creationId xmlns:a16="http://schemas.microsoft.com/office/drawing/2014/main" id="{C87E86F1-36BE-4934-A32E-EC1DC77270D8}"/>
                    </a:ext>
                  </a:extLst>
                </p14:cNvPr>
                <p14:cNvContentPartPr/>
                <p14:nvPr/>
              </p14:nvContentPartPr>
              <p14:xfrm>
                <a:off x="381190" y="2576899"/>
                <a:ext cx="8640" cy="74160"/>
              </p14:xfrm>
            </p:contentPart>
          </mc:Choice>
          <mc:Fallback xmlns="">
            <p:pic>
              <p:nvPicPr>
                <p:cNvPr id="125" name="Ink 124">
                  <a:extLst>
                    <a:ext uri="{FF2B5EF4-FFF2-40B4-BE49-F238E27FC236}">
                      <a16:creationId xmlns:a16="http://schemas.microsoft.com/office/drawing/2014/main" id="{C87E86F1-36BE-4934-A32E-EC1DC77270D8}"/>
                    </a:ext>
                  </a:extLst>
                </p:cNvPr>
                <p:cNvPicPr/>
                <p:nvPr/>
              </p:nvPicPr>
              <p:blipFill>
                <a:blip r:embed="rId46"/>
                <a:stretch>
                  <a:fillRect/>
                </a:stretch>
              </p:blipFill>
              <p:spPr>
                <a:xfrm>
                  <a:off x="371799" y="2567899"/>
                  <a:ext cx="27047"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26" name="Ink 125">
                  <a:extLst>
                    <a:ext uri="{FF2B5EF4-FFF2-40B4-BE49-F238E27FC236}">
                      <a16:creationId xmlns:a16="http://schemas.microsoft.com/office/drawing/2014/main" id="{34063001-7DE0-4594-939C-CDBC68E044E9}"/>
                    </a:ext>
                  </a:extLst>
                </p14:cNvPr>
                <p14:cNvContentPartPr/>
                <p14:nvPr/>
              </p14:nvContentPartPr>
              <p14:xfrm>
                <a:off x="190390" y="2475379"/>
                <a:ext cx="319680" cy="309960"/>
              </p14:xfrm>
            </p:contentPart>
          </mc:Choice>
          <mc:Fallback xmlns="">
            <p:pic>
              <p:nvPicPr>
                <p:cNvPr id="126" name="Ink 125">
                  <a:extLst>
                    <a:ext uri="{FF2B5EF4-FFF2-40B4-BE49-F238E27FC236}">
                      <a16:creationId xmlns:a16="http://schemas.microsoft.com/office/drawing/2014/main" id="{34063001-7DE0-4594-939C-CDBC68E044E9}"/>
                    </a:ext>
                  </a:extLst>
                </p:cNvPr>
                <p:cNvPicPr/>
                <p:nvPr/>
              </p:nvPicPr>
              <p:blipFill>
                <a:blip r:embed="rId48"/>
                <a:stretch>
                  <a:fillRect/>
                </a:stretch>
              </p:blipFill>
              <p:spPr>
                <a:xfrm>
                  <a:off x="181390" y="2466379"/>
                  <a:ext cx="33732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7" name="Ink 126">
                  <a:extLst>
                    <a:ext uri="{FF2B5EF4-FFF2-40B4-BE49-F238E27FC236}">
                      <a16:creationId xmlns:a16="http://schemas.microsoft.com/office/drawing/2014/main" id="{2FDCDDF6-42E3-4F0E-9313-31FEAFE9176B}"/>
                    </a:ext>
                  </a:extLst>
                </p14:cNvPr>
                <p14:cNvContentPartPr/>
                <p14:nvPr/>
              </p14:nvContentPartPr>
              <p14:xfrm>
                <a:off x="307750" y="2935459"/>
                <a:ext cx="64440" cy="92520"/>
              </p14:xfrm>
            </p:contentPart>
          </mc:Choice>
          <mc:Fallback xmlns="">
            <p:pic>
              <p:nvPicPr>
                <p:cNvPr id="127" name="Ink 126">
                  <a:extLst>
                    <a:ext uri="{FF2B5EF4-FFF2-40B4-BE49-F238E27FC236}">
                      <a16:creationId xmlns:a16="http://schemas.microsoft.com/office/drawing/2014/main" id="{2FDCDDF6-42E3-4F0E-9313-31FEAFE9176B}"/>
                    </a:ext>
                  </a:extLst>
                </p:cNvPr>
                <p:cNvPicPr/>
                <p:nvPr/>
              </p:nvPicPr>
              <p:blipFill>
                <a:blip r:embed="rId50"/>
                <a:stretch>
                  <a:fillRect/>
                </a:stretch>
              </p:blipFill>
              <p:spPr>
                <a:xfrm>
                  <a:off x="298699" y="2926459"/>
                  <a:ext cx="82179"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8" name="Ink 127">
                  <a:extLst>
                    <a:ext uri="{FF2B5EF4-FFF2-40B4-BE49-F238E27FC236}">
                      <a16:creationId xmlns:a16="http://schemas.microsoft.com/office/drawing/2014/main" id="{198B6D91-B405-4FF5-A6D4-1B0AC45E7EF5}"/>
                    </a:ext>
                  </a:extLst>
                </p14:cNvPr>
                <p14:cNvContentPartPr/>
                <p14:nvPr/>
              </p14:nvContentPartPr>
              <p14:xfrm>
                <a:off x="321430" y="2926459"/>
                <a:ext cx="52560" cy="20160"/>
              </p14:xfrm>
            </p:contentPart>
          </mc:Choice>
          <mc:Fallback xmlns="">
            <p:pic>
              <p:nvPicPr>
                <p:cNvPr id="128" name="Ink 127">
                  <a:extLst>
                    <a:ext uri="{FF2B5EF4-FFF2-40B4-BE49-F238E27FC236}">
                      <a16:creationId xmlns:a16="http://schemas.microsoft.com/office/drawing/2014/main" id="{198B6D91-B405-4FF5-A6D4-1B0AC45E7EF5}"/>
                    </a:ext>
                  </a:extLst>
                </p:cNvPr>
                <p:cNvPicPr/>
                <p:nvPr/>
              </p:nvPicPr>
              <p:blipFill>
                <a:blip r:embed="rId52"/>
                <a:stretch>
                  <a:fillRect/>
                </a:stretch>
              </p:blipFill>
              <p:spPr>
                <a:xfrm>
                  <a:off x="312430" y="2917459"/>
                  <a:ext cx="702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29" name="Ink 128">
                  <a:extLst>
                    <a:ext uri="{FF2B5EF4-FFF2-40B4-BE49-F238E27FC236}">
                      <a16:creationId xmlns:a16="http://schemas.microsoft.com/office/drawing/2014/main" id="{F9A967B8-5F9F-4213-80D2-E4FD74D05D59}"/>
                    </a:ext>
                  </a:extLst>
                </p14:cNvPr>
                <p14:cNvContentPartPr/>
                <p14:nvPr/>
              </p14:nvContentPartPr>
              <p14:xfrm>
                <a:off x="190030" y="2871379"/>
                <a:ext cx="324360" cy="251640"/>
              </p14:xfrm>
            </p:contentPart>
          </mc:Choice>
          <mc:Fallback xmlns="">
            <p:pic>
              <p:nvPicPr>
                <p:cNvPr id="129" name="Ink 128">
                  <a:extLst>
                    <a:ext uri="{FF2B5EF4-FFF2-40B4-BE49-F238E27FC236}">
                      <a16:creationId xmlns:a16="http://schemas.microsoft.com/office/drawing/2014/main" id="{F9A967B8-5F9F-4213-80D2-E4FD74D05D59}"/>
                    </a:ext>
                  </a:extLst>
                </p:cNvPr>
                <p:cNvPicPr/>
                <p:nvPr/>
              </p:nvPicPr>
              <p:blipFill>
                <a:blip r:embed="rId54"/>
                <a:stretch>
                  <a:fillRect/>
                </a:stretch>
              </p:blipFill>
              <p:spPr>
                <a:xfrm>
                  <a:off x="181030" y="2862379"/>
                  <a:ext cx="3420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30" name="Ink 129">
                  <a:extLst>
                    <a:ext uri="{FF2B5EF4-FFF2-40B4-BE49-F238E27FC236}">
                      <a16:creationId xmlns:a16="http://schemas.microsoft.com/office/drawing/2014/main" id="{6D8BCBD6-B01F-4235-89AA-E5901393DF4B}"/>
                    </a:ext>
                  </a:extLst>
                </p14:cNvPr>
                <p14:cNvContentPartPr/>
                <p14:nvPr/>
              </p14:nvContentPartPr>
              <p14:xfrm>
                <a:off x="290110" y="2536579"/>
                <a:ext cx="232920" cy="230760"/>
              </p14:xfrm>
            </p:contentPart>
          </mc:Choice>
          <mc:Fallback xmlns="">
            <p:pic>
              <p:nvPicPr>
                <p:cNvPr id="130" name="Ink 129">
                  <a:extLst>
                    <a:ext uri="{FF2B5EF4-FFF2-40B4-BE49-F238E27FC236}">
                      <a16:creationId xmlns:a16="http://schemas.microsoft.com/office/drawing/2014/main" id="{6D8BCBD6-B01F-4235-89AA-E5901393DF4B}"/>
                    </a:ext>
                  </a:extLst>
                </p:cNvPr>
                <p:cNvPicPr/>
                <p:nvPr/>
              </p:nvPicPr>
              <p:blipFill>
                <a:blip r:embed="rId56"/>
                <a:stretch>
                  <a:fillRect/>
                </a:stretch>
              </p:blipFill>
              <p:spPr>
                <a:xfrm>
                  <a:off x="281110" y="2527579"/>
                  <a:ext cx="2505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31" name="Ink 130">
                  <a:extLst>
                    <a:ext uri="{FF2B5EF4-FFF2-40B4-BE49-F238E27FC236}">
                      <a16:creationId xmlns:a16="http://schemas.microsoft.com/office/drawing/2014/main" id="{E311AF90-BDC9-4D6A-9C10-B506E4619FA1}"/>
                    </a:ext>
                  </a:extLst>
                </p14:cNvPr>
                <p14:cNvContentPartPr/>
                <p14:nvPr/>
              </p14:nvContentPartPr>
              <p14:xfrm>
                <a:off x="327910" y="2170819"/>
                <a:ext cx="134280" cy="207360"/>
              </p14:xfrm>
            </p:contentPart>
          </mc:Choice>
          <mc:Fallback xmlns="">
            <p:pic>
              <p:nvPicPr>
                <p:cNvPr id="131" name="Ink 130">
                  <a:extLst>
                    <a:ext uri="{FF2B5EF4-FFF2-40B4-BE49-F238E27FC236}">
                      <a16:creationId xmlns:a16="http://schemas.microsoft.com/office/drawing/2014/main" id="{E311AF90-BDC9-4D6A-9C10-B506E4619FA1}"/>
                    </a:ext>
                  </a:extLst>
                </p:cNvPr>
                <p:cNvPicPr/>
                <p:nvPr/>
              </p:nvPicPr>
              <p:blipFill>
                <a:blip r:embed="rId58"/>
                <a:stretch>
                  <a:fillRect/>
                </a:stretch>
              </p:blipFill>
              <p:spPr>
                <a:xfrm>
                  <a:off x="318910" y="2161819"/>
                  <a:ext cx="1519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32" name="Ink 131">
                  <a:extLst>
                    <a:ext uri="{FF2B5EF4-FFF2-40B4-BE49-F238E27FC236}">
                      <a16:creationId xmlns:a16="http://schemas.microsoft.com/office/drawing/2014/main" id="{0663A23E-E779-4340-B6B0-2A335ACC34FE}"/>
                    </a:ext>
                  </a:extLst>
                </p14:cNvPr>
                <p14:cNvContentPartPr/>
                <p14:nvPr/>
              </p14:nvContentPartPr>
              <p14:xfrm>
                <a:off x="332950" y="1804339"/>
                <a:ext cx="133920" cy="231480"/>
              </p14:xfrm>
            </p:contentPart>
          </mc:Choice>
          <mc:Fallback xmlns="">
            <p:pic>
              <p:nvPicPr>
                <p:cNvPr id="132" name="Ink 131">
                  <a:extLst>
                    <a:ext uri="{FF2B5EF4-FFF2-40B4-BE49-F238E27FC236}">
                      <a16:creationId xmlns:a16="http://schemas.microsoft.com/office/drawing/2014/main" id="{0663A23E-E779-4340-B6B0-2A335ACC34FE}"/>
                    </a:ext>
                  </a:extLst>
                </p:cNvPr>
                <p:cNvPicPr/>
                <p:nvPr/>
              </p:nvPicPr>
              <p:blipFill>
                <a:blip r:embed="rId60"/>
                <a:stretch>
                  <a:fillRect/>
                </a:stretch>
              </p:blipFill>
              <p:spPr>
                <a:xfrm>
                  <a:off x="323926" y="1795339"/>
                  <a:ext cx="151608"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33" name="Ink 132">
                  <a:extLst>
                    <a:ext uri="{FF2B5EF4-FFF2-40B4-BE49-F238E27FC236}">
                      <a16:creationId xmlns:a16="http://schemas.microsoft.com/office/drawing/2014/main" id="{BD5886CC-9135-4D69-A80D-E1CCF1B437F3}"/>
                    </a:ext>
                  </a:extLst>
                </p14:cNvPr>
                <p14:cNvContentPartPr/>
                <p14:nvPr/>
              </p14:nvContentPartPr>
              <p14:xfrm>
                <a:off x="395590" y="1427059"/>
                <a:ext cx="149400" cy="300960"/>
              </p14:xfrm>
            </p:contentPart>
          </mc:Choice>
          <mc:Fallback xmlns="">
            <p:pic>
              <p:nvPicPr>
                <p:cNvPr id="133" name="Ink 132">
                  <a:extLst>
                    <a:ext uri="{FF2B5EF4-FFF2-40B4-BE49-F238E27FC236}">
                      <a16:creationId xmlns:a16="http://schemas.microsoft.com/office/drawing/2014/main" id="{BD5886CC-9135-4D69-A80D-E1CCF1B437F3}"/>
                    </a:ext>
                  </a:extLst>
                </p:cNvPr>
                <p:cNvPicPr/>
                <p:nvPr/>
              </p:nvPicPr>
              <p:blipFill>
                <a:blip r:embed="rId62"/>
                <a:stretch>
                  <a:fillRect/>
                </a:stretch>
              </p:blipFill>
              <p:spPr>
                <a:xfrm>
                  <a:off x="386590" y="1418059"/>
                  <a:ext cx="16704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4" name="Ink 133">
                  <a:extLst>
                    <a:ext uri="{FF2B5EF4-FFF2-40B4-BE49-F238E27FC236}">
                      <a16:creationId xmlns:a16="http://schemas.microsoft.com/office/drawing/2014/main" id="{07A71D2D-55E8-4BB8-AE49-C235A6FAC72F}"/>
                    </a:ext>
                  </a:extLst>
                </p14:cNvPr>
                <p14:cNvContentPartPr/>
                <p14:nvPr/>
              </p14:nvContentPartPr>
              <p14:xfrm>
                <a:off x="854950" y="1599139"/>
                <a:ext cx="2425320" cy="82440"/>
              </p14:xfrm>
            </p:contentPart>
          </mc:Choice>
          <mc:Fallback xmlns="">
            <p:pic>
              <p:nvPicPr>
                <p:cNvPr id="134" name="Ink 133">
                  <a:extLst>
                    <a:ext uri="{FF2B5EF4-FFF2-40B4-BE49-F238E27FC236}">
                      <a16:creationId xmlns:a16="http://schemas.microsoft.com/office/drawing/2014/main" id="{07A71D2D-55E8-4BB8-AE49-C235A6FAC72F}"/>
                    </a:ext>
                  </a:extLst>
                </p:cNvPr>
                <p:cNvPicPr/>
                <p:nvPr/>
              </p:nvPicPr>
              <p:blipFill>
                <a:blip r:embed="rId64"/>
                <a:stretch>
                  <a:fillRect/>
                </a:stretch>
              </p:blipFill>
              <p:spPr>
                <a:xfrm>
                  <a:off x="845949" y="1590139"/>
                  <a:ext cx="2442963"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5" name="Ink 134">
                  <a:extLst>
                    <a:ext uri="{FF2B5EF4-FFF2-40B4-BE49-F238E27FC236}">
                      <a16:creationId xmlns:a16="http://schemas.microsoft.com/office/drawing/2014/main" id="{81271AFA-01A0-480F-A470-610BE4FDB628}"/>
                    </a:ext>
                  </a:extLst>
                </p14:cNvPr>
                <p14:cNvContentPartPr/>
                <p14:nvPr/>
              </p14:nvContentPartPr>
              <p14:xfrm>
                <a:off x="513310" y="1902619"/>
                <a:ext cx="2631600" cy="145080"/>
              </p14:xfrm>
            </p:contentPart>
          </mc:Choice>
          <mc:Fallback xmlns="">
            <p:pic>
              <p:nvPicPr>
                <p:cNvPr id="135" name="Ink 134">
                  <a:extLst>
                    <a:ext uri="{FF2B5EF4-FFF2-40B4-BE49-F238E27FC236}">
                      <a16:creationId xmlns:a16="http://schemas.microsoft.com/office/drawing/2014/main" id="{81271AFA-01A0-480F-A470-610BE4FDB628}"/>
                    </a:ext>
                  </a:extLst>
                </p:cNvPr>
                <p:cNvPicPr/>
                <p:nvPr/>
              </p:nvPicPr>
              <p:blipFill>
                <a:blip r:embed="rId66"/>
                <a:stretch>
                  <a:fillRect/>
                </a:stretch>
              </p:blipFill>
              <p:spPr>
                <a:xfrm>
                  <a:off x="504310" y="1893619"/>
                  <a:ext cx="26492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36" name="Ink 135">
                  <a:extLst>
                    <a:ext uri="{FF2B5EF4-FFF2-40B4-BE49-F238E27FC236}">
                      <a16:creationId xmlns:a16="http://schemas.microsoft.com/office/drawing/2014/main" id="{A3D3559E-2A5C-4C4D-8FFF-4D2231EAF314}"/>
                    </a:ext>
                  </a:extLst>
                </p14:cNvPr>
                <p14:cNvContentPartPr/>
                <p14:nvPr/>
              </p14:nvContentPartPr>
              <p14:xfrm>
                <a:off x="554350" y="2256859"/>
                <a:ext cx="2697120" cy="106920"/>
              </p14:xfrm>
            </p:contentPart>
          </mc:Choice>
          <mc:Fallback xmlns="">
            <p:pic>
              <p:nvPicPr>
                <p:cNvPr id="136" name="Ink 135">
                  <a:extLst>
                    <a:ext uri="{FF2B5EF4-FFF2-40B4-BE49-F238E27FC236}">
                      <a16:creationId xmlns:a16="http://schemas.microsoft.com/office/drawing/2014/main" id="{A3D3559E-2A5C-4C4D-8FFF-4D2231EAF314}"/>
                    </a:ext>
                  </a:extLst>
                </p:cNvPr>
                <p:cNvPicPr/>
                <p:nvPr/>
              </p:nvPicPr>
              <p:blipFill>
                <a:blip r:embed="rId68"/>
                <a:stretch>
                  <a:fillRect/>
                </a:stretch>
              </p:blipFill>
              <p:spPr>
                <a:xfrm>
                  <a:off x="545350" y="2247859"/>
                  <a:ext cx="27147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37" name="Ink 136">
                  <a:extLst>
                    <a:ext uri="{FF2B5EF4-FFF2-40B4-BE49-F238E27FC236}">
                      <a16:creationId xmlns:a16="http://schemas.microsoft.com/office/drawing/2014/main" id="{67CF63D0-10DC-4ED5-8BDF-B6BA05C6EB55}"/>
                    </a:ext>
                  </a:extLst>
                </p14:cNvPr>
                <p14:cNvContentPartPr/>
                <p14:nvPr/>
              </p14:nvContentPartPr>
              <p14:xfrm>
                <a:off x="687910" y="2681299"/>
                <a:ext cx="2599560" cy="65880"/>
              </p14:xfrm>
            </p:contentPart>
          </mc:Choice>
          <mc:Fallback xmlns="">
            <p:pic>
              <p:nvPicPr>
                <p:cNvPr id="137" name="Ink 136">
                  <a:extLst>
                    <a:ext uri="{FF2B5EF4-FFF2-40B4-BE49-F238E27FC236}">
                      <a16:creationId xmlns:a16="http://schemas.microsoft.com/office/drawing/2014/main" id="{67CF63D0-10DC-4ED5-8BDF-B6BA05C6EB55}"/>
                    </a:ext>
                  </a:extLst>
                </p:cNvPr>
                <p:cNvPicPr/>
                <p:nvPr/>
              </p:nvPicPr>
              <p:blipFill>
                <a:blip r:embed="rId70"/>
                <a:stretch>
                  <a:fillRect/>
                </a:stretch>
              </p:blipFill>
              <p:spPr>
                <a:xfrm>
                  <a:off x="678911" y="2672299"/>
                  <a:ext cx="2617198"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38" name="Ink 137">
                  <a:extLst>
                    <a:ext uri="{FF2B5EF4-FFF2-40B4-BE49-F238E27FC236}">
                      <a16:creationId xmlns:a16="http://schemas.microsoft.com/office/drawing/2014/main" id="{FD54B074-0580-46A8-AC10-B7E83B7BC20F}"/>
                    </a:ext>
                  </a:extLst>
                </p14:cNvPr>
                <p14:cNvContentPartPr/>
                <p14:nvPr/>
              </p14:nvContentPartPr>
              <p14:xfrm>
                <a:off x="586390" y="3042019"/>
                <a:ext cx="2375640" cy="43560"/>
              </p14:xfrm>
            </p:contentPart>
          </mc:Choice>
          <mc:Fallback xmlns="">
            <p:pic>
              <p:nvPicPr>
                <p:cNvPr id="138" name="Ink 137">
                  <a:extLst>
                    <a:ext uri="{FF2B5EF4-FFF2-40B4-BE49-F238E27FC236}">
                      <a16:creationId xmlns:a16="http://schemas.microsoft.com/office/drawing/2014/main" id="{FD54B074-0580-46A8-AC10-B7E83B7BC20F}"/>
                    </a:ext>
                  </a:extLst>
                </p:cNvPr>
                <p:cNvPicPr/>
                <p:nvPr/>
              </p:nvPicPr>
              <p:blipFill>
                <a:blip r:embed="rId72"/>
                <a:stretch>
                  <a:fillRect/>
                </a:stretch>
              </p:blipFill>
              <p:spPr>
                <a:xfrm>
                  <a:off x="577390" y="3033019"/>
                  <a:ext cx="2393280" cy="61200"/>
                </a:xfrm>
                <a:prstGeom prst="rect">
                  <a:avLst/>
                </a:prstGeom>
              </p:spPr>
            </p:pic>
          </mc:Fallback>
        </mc:AlternateContent>
      </p:grpSp>
      <p:grpSp>
        <p:nvGrpSpPr>
          <p:cNvPr id="165" name="Group 164">
            <a:extLst>
              <a:ext uri="{FF2B5EF4-FFF2-40B4-BE49-F238E27FC236}">
                <a16:creationId xmlns:a16="http://schemas.microsoft.com/office/drawing/2014/main" id="{5C6BF100-7266-413D-988C-8084F458AF32}"/>
              </a:ext>
            </a:extLst>
          </p:cNvPr>
          <p:cNvGrpSpPr/>
          <p:nvPr/>
        </p:nvGrpSpPr>
        <p:grpSpPr>
          <a:xfrm>
            <a:off x="145390" y="3525176"/>
            <a:ext cx="3006720" cy="2639914"/>
            <a:chOff x="145390" y="3525176"/>
            <a:chExt cx="3006720" cy="2639914"/>
          </a:xfrm>
        </p:grpSpPr>
        <mc:AlternateContent xmlns:mc="http://schemas.openxmlformats.org/markup-compatibility/2006" xmlns:p14="http://schemas.microsoft.com/office/powerpoint/2010/main">
          <mc:Choice Requires="p14">
            <p:contentPart p14:bwMode="auto" r:id="rId73">
              <p14:nvContentPartPr>
                <p14:cNvPr id="45" name="Ink 44">
                  <a:extLst>
                    <a:ext uri="{FF2B5EF4-FFF2-40B4-BE49-F238E27FC236}">
                      <a16:creationId xmlns:a16="http://schemas.microsoft.com/office/drawing/2014/main" id="{8B79F3B9-7EE2-4FB2-B497-17B007875D69}"/>
                    </a:ext>
                  </a:extLst>
                </p14:cNvPr>
                <p14:cNvContentPartPr/>
                <p14:nvPr/>
              </p14:nvContentPartPr>
              <p14:xfrm>
                <a:off x="470852" y="3616616"/>
                <a:ext cx="281160" cy="409680"/>
              </p14:xfrm>
            </p:contentPart>
          </mc:Choice>
          <mc:Fallback xmlns="">
            <p:pic>
              <p:nvPicPr>
                <p:cNvPr id="45" name="Ink 44">
                  <a:extLst>
                    <a:ext uri="{FF2B5EF4-FFF2-40B4-BE49-F238E27FC236}">
                      <a16:creationId xmlns:a16="http://schemas.microsoft.com/office/drawing/2014/main" id="{8B79F3B9-7EE2-4FB2-B497-17B007875D69}"/>
                    </a:ext>
                  </a:extLst>
                </p:cNvPr>
                <p:cNvPicPr/>
                <p:nvPr/>
              </p:nvPicPr>
              <p:blipFill>
                <a:blip r:embed="rId74"/>
                <a:stretch>
                  <a:fillRect/>
                </a:stretch>
              </p:blipFill>
              <p:spPr>
                <a:xfrm>
                  <a:off x="452852" y="3598616"/>
                  <a:ext cx="31680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6" name="Ink 45">
                  <a:extLst>
                    <a:ext uri="{FF2B5EF4-FFF2-40B4-BE49-F238E27FC236}">
                      <a16:creationId xmlns:a16="http://schemas.microsoft.com/office/drawing/2014/main" id="{7920EA0B-4B82-4AE2-A811-9A88947D1BAA}"/>
                    </a:ext>
                  </a:extLst>
                </p14:cNvPr>
                <p14:cNvContentPartPr/>
                <p14:nvPr/>
              </p14:nvContentPartPr>
              <p14:xfrm>
                <a:off x="754532" y="3705896"/>
                <a:ext cx="162720" cy="226080"/>
              </p14:xfrm>
            </p:contentPart>
          </mc:Choice>
          <mc:Fallback xmlns="">
            <p:pic>
              <p:nvPicPr>
                <p:cNvPr id="46" name="Ink 45">
                  <a:extLst>
                    <a:ext uri="{FF2B5EF4-FFF2-40B4-BE49-F238E27FC236}">
                      <a16:creationId xmlns:a16="http://schemas.microsoft.com/office/drawing/2014/main" id="{7920EA0B-4B82-4AE2-A811-9A88947D1BAA}"/>
                    </a:ext>
                  </a:extLst>
                </p:cNvPr>
                <p:cNvPicPr/>
                <p:nvPr/>
              </p:nvPicPr>
              <p:blipFill>
                <a:blip r:embed="rId76"/>
                <a:stretch>
                  <a:fillRect/>
                </a:stretch>
              </p:blipFill>
              <p:spPr>
                <a:xfrm>
                  <a:off x="736532" y="3687925"/>
                  <a:ext cx="198360" cy="261663"/>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7" name="Ink 46">
                  <a:extLst>
                    <a:ext uri="{FF2B5EF4-FFF2-40B4-BE49-F238E27FC236}">
                      <a16:creationId xmlns:a16="http://schemas.microsoft.com/office/drawing/2014/main" id="{179D64CB-D8BC-4915-8BA7-547C84E001EB}"/>
                    </a:ext>
                  </a:extLst>
                </p14:cNvPr>
                <p14:cNvContentPartPr/>
                <p14:nvPr/>
              </p14:nvContentPartPr>
              <p14:xfrm>
                <a:off x="943532" y="3773576"/>
                <a:ext cx="39240" cy="146160"/>
              </p14:xfrm>
            </p:contentPart>
          </mc:Choice>
          <mc:Fallback xmlns="">
            <p:pic>
              <p:nvPicPr>
                <p:cNvPr id="47" name="Ink 46">
                  <a:extLst>
                    <a:ext uri="{FF2B5EF4-FFF2-40B4-BE49-F238E27FC236}">
                      <a16:creationId xmlns:a16="http://schemas.microsoft.com/office/drawing/2014/main" id="{179D64CB-D8BC-4915-8BA7-547C84E001EB}"/>
                    </a:ext>
                  </a:extLst>
                </p:cNvPr>
                <p:cNvPicPr/>
                <p:nvPr/>
              </p:nvPicPr>
              <p:blipFill>
                <a:blip r:embed="rId78"/>
                <a:stretch>
                  <a:fillRect/>
                </a:stretch>
              </p:blipFill>
              <p:spPr>
                <a:xfrm>
                  <a:off x="925365" y="3755576"/>
                  <a:ext cx="7521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8" name="Ink 47">
                  <a:extLst>
                    <a:ext uri="{FF2B5EF4-FFF2-40B4-BE49-F238E27FC236}">
                      <a16:creationId xmlns:a16="http://schemas.microsoft.com/office/drawing/2014/main" id="{B90CECAC-66CF-43A4-9561-65B61E9C9040}"/>
                    </a:ext>
                  </a:extLst>
                </p14:cNvPr>
                <p14:cNvContentPartPr/>
                <p14:nvPr/>
              </p14:nvContentPartPr>
              <p14:xfrm>
                <a:off x="1013732" y="3754856"/>
                <a:ext cx="196560" cy="366120"/>
              </p14:xfrm>
            </p:contentPart>
          </mc:Choice>
          <mc:Fallback xmlns="">
            <p:pic>
              <p:nvPicPr>
                <p:cNvPr id="48" name="Ink 47">
                  <a:extLst>
                    <a:ext uri="{FF2B5EF4-FFF2-40B4-BE49-F238E27FC236}">
                      <a16:creationId xmlns:a16="http://schemas.microsoft.com/office/drawing/2014/main" id="{B90CECAC-66CF-43A4-9561-65B61E9C9040}"/>
                    </a:ext>
                  </a:extLst>
                </p:cNvPr>
                <p:cNvPicPr/>
                <p:nvPr/>
              </p:nvPicPr>
              <p:blipFill>
                <a:blip r:embed="rId80"/>
                <a:stretch>
                  <a:fillRect/>
                </a:stretch>
              </p:blipFill>
              <p:spPr>
                <a:xfrm>
                  <a:off x="995732" y="3736856"/>
                  <a:ext cx="2322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9" name="Ink 48">
                  <a:extLst>
                    <a:ext uri="{FF2B5EF4-FFF2-40B4-BE49-F238E27FC236}">
                      <a16:creationId xmlns:a16="http://schemas.microsoft.com/office/drawing/2014/main" id="{49220830-3960-48EF-A725-F1611A47D8E5}"/>
                    </a:ext>
                  </a:extLst>
                </p14:cNvPr>
                <p14:cNvContentPartPr/>
                <p14:nvPr/>
              </p14:nvContentPartPr>
              <p14:xfrm>
                <a:off x="1211732" y="3525176"/>
                <a:ext cx="69840" cy="428040"/>
              </p14:xfrm>
            </p:contentPart>
          </mc:Choice>
          <mc:Fallback xmlns="">
            <p:pic>
              <p:nvPicPr>
                <p:cNvPr id="49" name="Ink 48">
                  <a:extLst>
                    <a:ext uri="{FF2B5EF4-FFF2-40B4-BE49-F238E27FC236}">
                      <a16:creationId xmlns:a16="http://schemas.microsoft.com/office/drawing/2014/main" id="{49220830-3960-48EF-A725-F1611A47D8E5}"/>
                    </a:ext>
                  </a:extLst>
                </p:cNvPr>
                <p:cNvPicPr/>
                <p:nvPr/>
              </p:nvPicPr>
              <p:blipFill>
                <a:blip r:embed="rId82"/>
                <a:stretch>
                  <a:fillRect/>
                </a:stretch>
              </p:blipFill>
              <p:spPr>
                <a:xfrm>
                  <a:off x="1193824" y="3507161"/>
                  <a:ext cx="105297" cy="46371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0" name="Ink 49">
                  <a:extLst>
                    <a:ext uri="{FF2B5EF4-FFF2-40B4-BE49-F238E27FC236}">
                      <a16:creationId xmlns:a16="http://schemas.microsoft.com/office/drawing/2014/main" id="{063514A5-7864-4DC9-84AC-01D1F7C7F918}"/>
                    </a:ext>
                  </a:extLst>
                </p14:cNvPr>
                <p14:cNvContentPartPr/>
                <p14:nvPr/>
              </p14:nvContentPartPr>
              <p14:xfrm>
                <a:off x="1000412" y="3542096"/>
                <a:ext cx="34560" cy="42120"/>
              </p14:xfrm>
            </p:contentPart>
          </mc:Choice>
          <mc:Fallback xmlns="">
            <p:pic>
              <p:nvPicPr>
                <p:cNvPr id="50" name="Ink 49">
                  <a:extLst>
                    <a:ext uri="{FF2B5EF4-FFF2-40B4-BE49-F238E27FC236}">
                      <a16:creationId xmlns:a16="http://schemas.microsoft.com/office/drawing/2014/main" id="{063514A5-7864-4DC9-84AC-01D1F7C7F918}"/>
                    </a:ext>
                  </a:extLst>
                </p:cNvPr>
                <p:cNvPicPr/>
                <p:nvPr/>
              </p:nvPicPr>
              <p:blipFill>
                <a:blip r:embed="rId84"/>
                <a:stretch>
                  <a:fillRect/>
                </a:stretch>
              </p:blipFill>
              <p:spPr>
                <a:xfrm>
                  <a:off x="982598" y="3524096"/>
                  <a:ext cx="69833"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1" name="Ink 50">
                  <a:extLst>
                    <a:ext uri="{FF2B5EF4-FFF2-40B4-BE49-F238E27FC236}">
                      <a16:creationId xmlns:a16="http://schemas.microsoft.com/office/drawing/2014/main" id="{FE7CBBEB-562D-47F4-9FE0-F10F8ED3F31B}"/>
                    </a:ext>
                  </a:extLst>
                </p14:cNvPr>
                <p14:cNvContentPartPr/>
                <p14:nvPr/>
              </p14:nvContentPartPr>
              <p14:xfrm>
                <a:off x="1353212" y="3749456"/>
                <a:ext cx="171360" cy="171360"/>
              </p14:xfrm>
            </p:contentPart>
          </mc:Choice>
          <mc:Fallback xmlns="">
            <p:pic>
              <p:nvPicPr>
                <p:cNvPr id="51" name="Ink 50">
                  <a:extLst>
                    <a:ext uri="{FF2B5EF4-FFF2-40B4-BE49-F238E27FC236}">
                      <a16:creationId xmlns:a16="http://schemas.microsoft.com/office/drawing/2014/main" id="{FE7CBBEB-562D-47F4-9FE0-F10F8ED3F31B}"/>
                    </a:ext>
                  </a:extLst>
                </p:cNvPr>
                <p:cNvPicPr/>
                <p:nvPr/>
              </p:nvPicPr>
              <p:blipFill>
                <a:blip r:embed="rId86"/>
                <a:stretch>
                  <a:fillRect/>
                </a:stretch>
              </p:blipFill>
              <p:spPr>
                <a:xfrm>
                  <a:off x="1335250" y="3731456"/>
                  <a:ext cx="206925"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2" name="Ink 51">
                  <a:extLst>
                    <a:ext uri="{FF2B5EF4-FFF2-40B4-BE49-F238E27FC236}">
                      <a16:creationId xmlns:a16="http://schemas.microsoft.com/office/drawing/2014/main" id="{7133B0B0-6FBF-4211-B74D-298C95BED9A2}"/>
                    </a:ext>
                  </a:extLst>
                </p14:cNvPr>
                <p14:cNvContentPartPr/>
                <p14:nvPr/>
              </p14:nvContentPartPr>
              <p14:xfrm>
                <a:off x="1557332" y="3749096"/>
                <a:ext cx="205200" cy="197640"/>
              </p14:xfrm>
            </p:contentPart>
          </mc:Choice>
          <mc:Fallback xmlns="">
            <p:pic>
              <p:nvPicPr>
                <p:cNvPr id="52" name="Ink 51">
                  <a:extLst>
                    <a:ext uri="{FF2B5EF4-FFF2-40B4-BE49-F238E27FC236}">
                      <a16:creationId xmlns:a16="http://schemas.microsoft.com/office/drawing/2014/main" id="{7133B0B0-6FBF-4211-B74D-298C95BED9A2}"/>
                    </a:ext>
                  </a:extLst>
                </p:cNvPr>
                <p:cNvPicPr/>
                <p:nvPr/>
              </p:nvPicPr>
              <p:blipFill>
                <a:blip r:embed="rId88"/>
                <a:stretch>
                  <a:fillRect/>
                </a:stretch>
              </p:blipFill>
              <p:spPr>
                <a:xfrm>
                  <a:off x="1539364" y="3731096"/>
                  <a:ext cx="240778"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Ink 52">
                  <a:extLst>
                    <a:ext uri="{FF2B5EF4-FFF2-40B4-BE49-F238E27FC236}">
                      <a16:creationId xmlns:a16="http://schemas.microsoft.com/office/drawing/2014/main" id="{A1A18C5A-91A8-4B26-9803-F2657BBE4680}"/>
                    </a:ext>
                  </a:extLst>
                </p14:cNvPr>
                <p14:cNvContentPartPr/>
                <p14:nvPr/>
              </p14:nvContentPartPr>
              <p14:xfrm>
                <a:off x="1789172" y="3627056"/>
                <a:ext cx="57960" cy="308880"/>
              </p14:xfrm>
            </p:contentPart>
          </mc:Choice>
          <mc:Fallback xmlns="">
            <p:pic>
              <p:nvPicPr>
                <p:cNvPr id="53" name="Ink 52">
                  <a:extLst>
                    <a:ext uri="{FF2B5EF4-FFF2-40B4-BE49-F238E27FC236}">
                      <a16:creationId xmlns:a16="http://schemas.microsoft.com/office/drawing/2014/main" id="{A1A18C5A-91A8-4B26-9803-F2657BBE4680}"/>
                    </a:ext>
                  </a:extLst>
                </p:cNvPr>
                <p:cNvPicPr/>
                <p:nvPr/>
              </p:nvPicPr>
              <p:blipFill>
                <a:blip r:embed="rId90"/>
                <a:stretch>
                  <a:fillRect/>
                </a:stretch>
              </p:blipFill>
              <p:spPr>
                <a:xfrm>
                  <a:off x="1771172" y="3609035"/>
                  <a:ext cx="93600" cy="344562"/>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4" name="Ink 53">
                  <a:extLst>
                    <a:ext uri="{FF2B5EF4-FFF2-40B4-BE49-F238E27FC236}">
                      <a16:creationId xmlns:a16="http://schemas.microsoft.com/office/drawing/2014/main" id="{E4325632-3E23-4C84-B38D-53F22BA804B0}"/>
                    </a:ext>
                  </a:extLst>
                </p14:cNvPr>
                <p14:cNvContentPartPr/>
                <p14:nvPr/>
              </p14:nvContentPartPr>
              <p14:xfrm>
                <a:off x="2098412" y="3831536"/>
                <a:ext cx="51840" cy="344880"/>
              </p14:xfrm>
            </p:contentPart>
          </mc:Choice>
          <mc:Fallback xmlns="">
            <p:pic>
              <p:nvPicPr>
                <p:cNvPr id="54" name="Ink 53">
                  <a:extLst>
                    <a:ext uri="{FF2B5EF4-FFF2-40B4-BE49-F238E27FC236}">
                      <a16:creationId xmlns:a16="http://schemas.microsoft.com/office/drawing/2014/main" id="{E4325632-3E23-4C84-B38D-53F22BA804B0}"/>
                    </a:ext>
                  </a:extLst>
                </p:cNvPr>
                <p:cNvPicPr/>
                <p:nvPr/>
              </p:nvPicPr>
              <p:blipFill>
                <a:blip r:embed="rId92"/>
                <a:stretch>
                  <a:fillRect/>
                </a:stretch>
              </p:blipFill>
              <p:spPr>
                <a:xfrm>
                  <a:off x="2080412" y="3813536"/>
                  <a:ext cx="8748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5" name="Ink 54">
                  <a:extLst>
                    <a:ext uri="{FF2B5EF4-FFF2-40B4-BE49-F238E27FC236}">
                      <a16:creationId xmlns:a16="http://schemas.microsoft.com/office/drawing/2014/main" id="{4A31DC9D-438F-416C-AF4C-BE2C8D2922AF}"/>
                    </a:ext>
                  </a:extLst>
                </p14:cNvPr>
                <p14:cNvContentPartPr/>
                <p14:nvPr/>
              </p14:nvContentPartPr>
              <p14:xfrm>
                <a:off x="2081852" y="3802376"/>
                <a:ext cx="204840" cy="138600"/>
              </p14:xfrm>
            </p:contentPart>
          </mc:Choice>
          <mc:Fallback xmlns="">
            <p:pic>
              <p:nvPicPr>
                <p:cNvPr id="55" name="Ink 54">
                  <a:extLst>
                    <a:ext uri="{FF2B5EF4-FFF2-40B4-BE49-F238E27FC236}">
                      <a16:creationId xmlns:a16="http://schemas.microsoft.com/office/drawing/2014/main" id="{4A31DC9D-438F-416C-AF4C-BE2C8D2922AF}"/>
                    </a:ext>
                  </a:extLst>
                </p:cNvPr>
                <p:cNvPicPr/>
                <p:nvPr/>
              </p:nvPicPr>
              <p:blipFill>
                <a:blip r:embed="rId94"/>
                <a:stretch>
                  <a:fillRect/>
                </a:stretch>
              </p:blipFill>
              <p:spPr>
                <a:xfrm>
                  <a:off x="2063852" y="3784376"/>
                  <a:ext cx="2404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6" name="Ink 55">
                  <a:extLst>
                    <a:ext uri="{FF2B5EF4-FFF2-40B4-BE49-F238E27FC236}">
                      <a16:creationId xmlns:a16="http://schemas.microsoft.com/office/drawing/2014/main" id="{62B182C6-5EC1-48AA-9CE7-40766C2DC176}"/>
                    </a:ext>
                  </a:extLst>
                </p14:cNvPr>
                <p14:cNvContentPartPr/>
                <p14:nvPr/>
              </p14:nvContentPartPr>
              <p14:xfrm>
                <a:off x="2350772" y="3624536"/>
                <a:ext cx="40680" cy="313200"/>
              </p14:xfrm>
            </p:contentPart>
          </mc:Choice>
          <mc:Fallback xmlns="">
            <p:pic>
              <p:nvPicPr>
                <p:cNvPr id="56" name="Ink 55">
                  <a:extLst>
                    <a:ext uri="{FF2B5EF4-FFF2-40B4-BE49-F238E27FC236}">
                      <a16:creationId xmlns:a16="http://schemas.microsoft.com/office/drawing/2014/main" id="{62B182C6-5EC1-48AA-9CE7-40766C2DC176}"/>
                    </a:ext>
                  </a:extLst>
                </p:cNvPr>
                <p:cNvPicPr/>
                <p:nvPr/>
              </p:nvPicPr>
              <p:blipFill>
                <a:blip r:embed="rId96"/>
                <a:stretch>
                  <a:fillRect/>
                </a:stretch>
              </p:blipFill>
              <p:spPr>
                <a:xfrm>
                  <a:off x="2332772" y="3606536"/>
                  <a:ext cx="7632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7" name="Ink 56">
                  <a:extLst>
                    <a:ext uri="{FF2B5EF4-FFF2-40B4-BE49-F238E27FC236}">
                      <a16:creationId xmlns:a16="http://schemas.microsoft.com/office/drawing/2014/main" id="{A02A18E0-4024-4377-81C4-D6E680033618}"/>
                    </a:ext>
                  </a:extLst>
                </p14:cNvPr>
                <p14:cNvContentPartPr/>
                <p14:nvPr/>
              </p14:nvContentPartPr>
              <p14:xfrm>
                <a:off x="2406572" y="3752696"/>
                <a:ext cx="206640" cy="198000"/>
              </p14:xfrm>
            </p:contentPart>
          </mc:Choice>
          <mc:Fallback xmlns="">
            <p:pic>
              <p:nvPicPr>
                <p:cNvPr id="57" name="Ink 56">
                  <a:extLst>
                    <a:ext uri="{FF2B5EF4-FFF2-40B4-BE49-F238E27FC236}">
                      <a16:creationId xmlns:a16="http://schemas.microsoft.com/office/drawing/2014/main" id="{A02A18E0-4024-4377-81C4-D6E680033618}"/>
                    </a:ext>
                  </a:extLst>
                </p:cNvPr>
                <p:cNvPicPr/>
                <p:nvPr/>
              </p:nvPicPr>
              <p:blipFill>
                <a:blip r:embed="rId98"/>
                <a:stretch>
                  <a:fillRect/>
                </a:stretch>
              </p:blipFill>
              <p:spPr>
                <a:xfrm>
                  <a:off x="2388572" y="3734696"/>
                  <a:ext cx="2422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8" name="Ink 57">
                  <a:extLst>
                    <a:ext uri="{FF2B5EF4-FFF2-40B4-BE49-F238E27FC236}">
                      <a16:creationId xmlns:a16="http://schemas.microsoft.com/office/drawing/2014/main" id="{4E3A66FD-8CB7-4F48-8DC9-0601D7A28FFA}"/>
                    </a:ext>
                  </a:extLst>
                </p14:cNvPr>
                <p14:cNvContentPartPr/>
                <p14:nvPr/>
              </p14:nvContentPartPr>
              <p14:xfrm>
                <a:off x="2624012" y="3780056"/>
                <a:ext cx="425160" cy="234360"/>
              </p14:xfrm>
            </p:contentPart>
          </mc:Choice>
          <mc:Fallback xmlns="">
            <p:pic>
              <p:nvPicPr>
                <p:cNvPr id="58" name="Ink 57">
                  <a:extLst>
                    <a:ext uri="{FF2B5EF4-FFF2-40B4-BE49-F238E27FC236}">
                      <a16:creationId xmlns:a16="http://schemas.microsoft.com/office/drawing/2014/main" id="{4E3A66FD-8CB7-4F48-8DC9-0601D7A28FFA}"/>
                    </a:ext>
                  </a:extLst>
                </p:cNvPr>
                <p:cNvPicPr/>
                <p:nvPr/>
              </p:nvPicPr>
              <p:blipFill>
                <a:blip r:embed="rId100"/>
                <a:stretch>
                  <a:fillRect/>
                </a:stretch>
              </p:blipFill>
              <p:spPr>
                <a:xfrm>
                  <a:off x="2606012" y="3762056"/>
                  <a:ext cx="4608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40" name="Ink 139">
                  <a:extLst>
                    <a:ext uri="{FF2B5EF4-FFF2-40B4-BE49-F238E27FC236}">
                      <a16:creationId xmlns:a16="http://schemas.microsoft.com/office/drawing/2014/main" id="{924E0057-54BD-43C2-8BC8-F6C171A77664}"/>
                    </a:ext>
                  </a:extLst>
                </p14:cNvPr>
                <p14:cNvContentPartPr/>
                <p14:nvPr/>
              </p14:nvContentPartPr>
              <p14:xfrm>
                <a:off x="336190" y="4237290"/>
                <a:ext cx="1800" cy="97200"/>
              </p14:xfrm>
            </p:contentPart>
          </mc:Choice>
          <mc:Fallback xmlns="">
            <p:pic>
              <p:nvPicPr>
                <p:cNvPr id="140" name="Ink 139">
                  <a:extLst>
                    <a:ext uri="{FF2B5EF4-FFF2-40B4-BE49-F238E27FC236}">
                      <a16:creationId xmlns:a16="http://schemas.microsoft.com/office/drawing/2014/main" id="{924E0057-54BD-43C2-8BC8-F6C171A77664}"/>
                    </a:ext>
                  </a:extLst>
                </p:cNvPr>
                <p:cNvPicPr/>
                <p:nvPr/>
              </p:nvPicPr>
              <p:blipFill>
                <a:blip r:embed="rId102"/>
                <a:stretch>
                  <a:fillRect/>
                </a:stretch>
              </p:blipFill>
              <p:spPr>
                <a:xfrm>
                  <a:off x="327190" y="4228290"/>
                  <a:ext cx="194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41" name="Ink 140">
                  <a:extLst>
                    <a:ext uri="{FF2B5EF4-FFF2-40B4-BE49-F238E27FC236}">
                      <a16:creationId xmlns:a16="http://schemas.microsoft.com/office/drawing/2014/main" id="{CEE81DB8-86AA-4D77-9C67-CCCB52F6FF74}"/>
                    </a:ext>
                  </a:extLst>
                </p14:cNvPr>
                <p14:cNvContentPartPr/>
                <p14:nvPr/>
              </p14:nvContentPartPr>
              <p14:xfrm>
                <a:off x="209110" y="4182930"/>
                <a:ext cx="243720" cy="219240"/>
              </p14:xfrm>
            </p:contentPart>
          </mc:Choice>
          <mc:Fallback xmlns="">
            <p:pic>
              <p:nvPicPr>
                <p:cNvPr id="141" name="Ink 140">
                  <a:extLst>
                    <a:ext uri="{FF2B5EF4-FFF2-40B4-BE49-F238E27FC236}">
                      <a16:creationId xmlns:a16="http://schemas.microsoft.com/office/drawing/2014/main" id="{CEE81DB8-86AA-4D77-9C67-CCCB52F6FF74}"/>
                    </a:ext>
                  </a:extLst>
                </p:cNvPr>
                <p:cNvPicPr/>
                <p:nvPr/>
              </p:nvPicPr>
              <p:blipFill>
                <a:blip r:embed="rId104"/>
                <a:stretch>
                  <a:fillRect/>
                </a:stretch>
              </p:blipFill>
              <p:spPr>
                <a:xfrm>
                  <a:off x="200110" y="4173930"/>
                  <a:ext cx="2613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42" name="Ink 141">
                  <a:extLst>
                    <a:ext uri="{FF2B5EF4-FFF2-40B4-BE49-F238E27FC236}">
                      <a16:creationId xmlns:a16="http://schemas.microsoft.com/office/drawing/2014/main" id="{52922BA4-3777-4F87-ABD5-39E9AA92A9A7}"/>
                    </a:ext>
                  </a:extLst>
                </p14:cNvPr>
                <p14:cNvContentPartPr/>
                <p14:nvPr/>
              </p14:nvContentPartPr>
              <p14:xfrm>
                <a:off x="294430" y="4551570"/>
                <a:ext cx="71640" cy="77040"/>
              </p14:xfrm>
            </p:contentPart>
          </mc:Choice>
          <mc:Fallback xmlns="">
            <p:pic>
              <p:nvPicPr>
                <p:cNvPr id="142" name="Ink 141">
                  <a:extLst>
                    <a:ext uri="{FF2B5EF4-FFF2-40B4-BE49-F238E27FC236}">
                      <a16:creationId xmlns:a16="http://schemas.microsoft.com/office/drawing/2014/main" id="{52922BA4-3777-4F87-ABD5-39E9AA92A9A7}"/>
                    </a:ext>
                  </a:extLst>
                </p:cNvPr>
                <p:cNvPicPr/>
                <p:nvPr/>
              </p:nvPicPr>
              <p:blipFill>
                <a:blip r:embed="rId106"/>
                <a:stretch>
                  <a:fillRect/>
                </a:stretch>
              </p:blipFill>
              <p:spPr>
                <a:xfrm>
                  <a:off x="285430" y="4542570"/>
                  <a:ext cx="892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43" name="Ink 142">
                  <a:extLst>
                    <a:ext uri="{FF2B5EF4-FFF2-40B4-BE49-F238E27FC236}">
                      <a16:creationId xmlns:a16="http://schemas.microsoft.com/office/drawing/2014/main" id="{00B88282-0454-4C04-80D2-9DF0116DE988}"/>
                    </a:ext>
                  </a:extLst>
                </p14:cNvPr>
                <p14:cNvContentPartPr/>
                <p14:nvPr/>
              </p14:nvContentPartPr>
              <p14:xfrm>
                <a:off x="207670" y="4495050"/>
                <a:ext cx="223920" cy="201960"/>
              </p14:xfrm>
            </p:contentPart>
          </mc:Choice>
          <mc:Fallback xmlns="">
            <p:pic>
              <p:nvPicPr>
                <p:cNvPr id="143" name="Ink 142">
                  <a:extLst>
                    <a:ext uri="{FF2B5EF4-FFF2-40B4-BE49-F238E27FC236}">
                      <a16:creationId xmlns:a16="http://schemas.microsoft.com/office/drawing/2014/main" id="{00B88282-0454-4C04-80D2-9DF0116DE988}"/>
                    </a:ext>
                  </a:extLst>
                </p:cNvPr>
                <p:cNvPicPr/>
                <p:nvPr/>
              </p:nvPicPr>
              <p:blipFill>
                <a:blip r:embed="rId108"/>
                <a:stretch>
                  <a:fillRect/>
                </a:stretch>
              </p:blipFill>
              <p:spPr>
                <a:xfrm>
                  <a:off x="198656" y="4486050"/>
                  <a:ext cx="241588"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44" name="Ink 143">
                  <a:extLst>
                    <a:ext uri="{FF2B5EF4-FFF2-40B4-BE49-F238E27FC236}">
                      <a16:creationId xmlns:a16="http://schemas.microsoft.com/office/drawing/2014/main" id="{3BD9DDD7-490E-4E6B-A6A9-3889C3CEFED9}"/>
                    </a:ext>
                  </a:extLst>
                </p14:cNvPr>
                <p14:cNvContentPartPr/>
                <p14:nvPr/>
              </p14:nvContentPartPr>
              <p14:xfrm>
                <a:off x="284710" y="4841370"/>
                <a:ext cx="64080" cy="107640"/>
              </p14:xfrm>
            </p:contentPart>
          </mc:Choice>
          <mc:Fallback xmlns="">
            <p:pic>
              <p:nvPicPr>
                <p:cNvPr id="144" name="Ink 143">
                  <a:extLst>
                    <a:ext uri="{FF2B5EF4-FFF2-40B4-BE49-F238E27FC236}">
                      <a16:creationId xmlns:a16="http://schemas.microsoft.com/office/drawing/2014/main" id="{3BD9DDD7-490E-4E6B-A6A9-3889C3CEFED9}"/>
                    </a:ext>
                  </a:extLst>
                </p:cNvPr>
                <p:cNvPicPr/>
                <p:nvPr/>
              </p:nvPicPr>
              <p:blipFill>
                <a:blip r:embed="rId110"/>
                <a:stretch>
                  <a:fillRect/>
                </a:stretch>
              </p:blipFill>
              <p:spPr>
                <a:xfrm>
                  <a:off x="275710" y="4832370"/>
                  <a:ext cx="8172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45" name="Ink 144">
                  <a:extLst>
                    <a:ext uri="{FF2B5EF4-FFF2-40B4-BE49-F238E27FC236}">
                      <a16:creationId xmlns:a16="http://schemas.microsoft.com/office/drawing/2014/main" id="{222BAA65-7E49-4BC8-A1F1-47DF68587D63}"/>
                    </a:ext>
                  </a:extLst>
                </p14:cNvPr>
                <p14:cNvContentPartPr/>
                <p14:nvPr/>
              </p14:nvContentPartPr>
              <p14:xfrm>
                <a:off x="145390" y="4774050"/>
                <a:ext cx="297000" cy="284040"/>
              </p14:xfrm>
            </p:contentPart>
          </mc:Choice>
          <mc:Fallback xmlns="">
            <p:pic>
              <p:nvPicPr>
                <p:cNvPr id="145" name="Ink 144">
                  <a:extLst>
                    <a:ext uri="{FF2B5EF4-FFF2-40B4-BE49-F238E27FC236}">
                      <a16:creationId xmlns:a16="http://schemas.microsoft.com/office/drawing/2014/main" id="{222BAA65-7E49-4BC8-A1F1-47DF68587D63}"/>
                    </a:ext>
                  </a:extLst>
                </p:cNvPr>
                <p:cNvPicPr/>
                <p:nvPr/>
              </p:nvPicPr>
              <p:blipFill>
                <a:blip r:embed="rId112"/>
                <a:stretch>
                  <a:fillRect/>
                </a:stretch>
              </p:blipFill>
              <p:spPr>
                <a:xfrm>
                  <a:off x="136390" y="4765061"/>
                  <a:ext cx="314640" cy="301658"/>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46" name="Ink 145">
                  <a:extLst>
                    <a:ext uri="{FF2B5EF4-FFF2-40B4-BE49-F238E27FC236}">
                      <a16:creationId xmlns:a16="http://schemas.microsoft.com/office/drawing/2014/main" id="{EAFC176C-9A37-490A-9CBD-20E4BDEB2CD0}"/>
                    </a:ext>
                  </a:extLst>
                </p14:cNvPr>
                <p14:cNvContentPartPr/>
                <p14:nvPr/>
              </p14:nvContentPartPr>
              <p14:xfrm>
                <a:off x="300910" y="5187330"/>
                <a:ext cx="86040" cy="81000"/>
              </p14:xfrm>
            </p:contentPart>
          </mc:Choice>
          <mc:Fallback xmlns="">
            <p:pic>
              <p:nvPicPr>
                <p:cNvPr id="146" name="Ink 145">
                  <a:extLst>
                    <a:ext uri="{FF2B5EF4-FFF2-40B4-BE49-F238E27FC236}">
                      <a16:creationId xmlns:a16="http://schemas.microsoft.com/office/drawing/2014/main" id="{EAFC176C-9A37-490A-9CBD-20E4BDEB2CD0}"/>
                    </a:ext>
                  </a:extLst>
                </p:cNvPr>
                <p:cNvPicPr/>
                <p:nvPr/>
              </p:nvPicPr>
              <p:blipFill>
                <a:blip r:embed="rId114"/>
                <a:stretch>
                  <a:fillRect/>
                </a:stretch>
              </p:blipFill>
              <p:spPr>
                <a:xfrm>
                  <a:off x="291910" y="5178370"/>
                  <a:ext cx="103680" cy="98562"/>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47" name="Ink 146">
                  <a:extLst>
                    <a:ext uri="{FF2B5EF4-FFF2-40B4-BE49-F238E27FC236}">
                      <a16:creationId xmlns:a16="http://schemas.microsoft.com/office/drawing/2014/main" id="{E628B7AA-C432-40ED-BC9A-FE5A93338225}"/>
                    </a:ext>
                  </a:extLst>
                </p14:cNvPr>
                <p14:cNvContentPartPr/>
                <p14:nvPr/>
              </p14:nvContentPartPr>
              <p14:xfrm>
                <a:off x="352030" y="5200650"/>
                <a:ext cx="7560" cy="81360"/>
              </p14:xfrm>
            </p:contentPart>
          </mc:Choice>
          <mc:Fallback xmlns="">
            <p:pic>
              <p:nvPicPr>
                <p:cNvPr id="147" name="Ink 146">
                  <a:extLst>
                    <a:ext uri="{FF2B5EF4-FFF2-40B4-BE49-F238E27FC236}">
                      <a16:creationId xmlns:a16="http://schemas.microsoft.com/office/drawing/2014/main" id="{E628B7AA-C432-40ED-BC9A-FE5A93338225}"/>
                    </a:ext>
                  </a:extLst>
                </p:cNvPr>
                <p:cNvPicPr/>
                <p:nvPr/>
              </p:nvPicPr>
              <p:blipFill>
                <a:blip r:embed="rId116"/>
                <a:stretch>
                  <a:fillRect/>
                </a:stretch>
              </p:blipFill>
              <p:spPr>
                <a:xfrm>
                  <a:off x="343030" y="5191650"/>
                  <a:ext cx="252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48" name="Ink 147">
                  <a:extLst>
                    <a:ext uri="{FF2B5EF4-FFF2-40B4-BE49-F238E27FC236}">
                      <a16:creationId xmlns:a16="http://schemas.microsoft.com/office/drawing/2014/main" id="{1BBA21D9-8EF8-4FE2-AE88-0CD1D8BE87D1}"/>
                    </a:ext>
                  </a:extLst>
                </p14:cNvPr>
                <p14:cNvContentPartPr/>
                <p14:nvPr/>
              </p14:nvContentPartPr>
              <p14:xfrm>
                <a:off x="203350" y="5126130"/>
                <a:ext cx="277920" cy="287280"/>
              </p14:xfrm>
            </p:contentPart>
          </mc:Choice>
          <mc:Fallback xmlns="">
            <p:pic>
              <p:nvPicPr>
                <p:cNvPr id="148" name="Ink 147">
                  <a:extLst>
                    <a:ext uri="{FF2B5EF4-FFF2-40B4-BE49-F238E27FC236}">
                      <a16:creationId xmlns:a16="http://schemas.microsoft.com/office/drawing/2014/main" id="{1BBA21D9-8EF8-4FE2-AE88-0CD1D8BE87D1}"/>
                    </a:ext>
                  </a:extLst>
                </p:cNvPr>
                <p:cNvPicPr/>
                <p:nvPr/>
              </p:nvPicPr>
              <p:blipFill>
                <a:blip r:embed="rId118"/>
                <a:stretch>
                  <a:fillRect/>
                </a:stretch>
              </p:blipFill>
              <p:spPr>
                <a:xfrm>
                  <a:off x="194362" y="5117130"/>
                  <a:ext cx="295537"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49" name="Ink 148">
                  <a:extLst>
                    <a:ext uri="{FF2B5EF4-FFF2-40B4-BE49-F238E27FC236}">
                      <a16:creationId xmlns:a16="http://schemas.microsoft.com/office/drawing/2014/main" id="{B314C8C5-6E5D-408E-984E-90CC68F32AD0}"/>
                    </a:ext>
                  </a:extLst>
                </p14:cNvPr>
                <p14:cNvContentPartPr/>
                <p14:nvPr/>
              </p14:nvContentPartPr>
              <p14:xfrm>
                <a:off x="309910" y="5551290"/>
                <a:ext cx="81720" cy="118080"/>
              </p14:xfrm>
            </p:contentPart>
          </mc:Choice>
          <mc:Fallback xmlns="">
            <p:pic>
              <p:nvPicPr>
                <p:cNvPr id="149" name="Ink 148">
                  <a:extLst>
                    <a:ext uri="{FF2B5EF4-FFF2-40B4-BE49-F238E27FC236}">
                      <a16:creationId xmlns:a16="http://schemas.microsoft.com/office/drawing/2014/main" id="{B314C8C5-6E5D-408E-984E-90CC68F32AD0}"/>
                    </a:ext>
                  </a:extLst>
                </p:cNvPr>
                <p:cNvPicPr/>
                <p:nvPr/>
              </p:nvPicPr>
              <p:blipFill>
                <a:blip r:embed="rId120"/>
                <a:stretch>
                  <a:fillRect/>
                </a:stretch>
              </p:blipFill>
              <p:spPr>
                <a:xfrm>
                  <a:off x="300870" y="5542290"/>
                  <a:ext cx="99438"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50" name="Ink 149">
                  <a:extLst>
                    <a:ext uri="{FF2B5EF4-FFF2-40B4-BE49-F238E27FC236}">
                      <a16:creationId xmlns:a16="http://schemas.microsoft.com/office/drawing/2014/main" id="{36B4F294-108D-4747-B38F-67FA39B6DEAE}"/>
                    </a:ext>
                  </a:extLst>
                </p14:cNvPr>
                <p14:cNvContentPartPr/>
                <p14:nvPr/>
              </p14:nvContentPartPr>
              <p14:xfrm>
                <a:off x="336910" y="5546970"/>
                <a:ext cx="42840" cy="24480"/>
              </p14:xfrm>
            </p:contentPart>
          </mc:Choice>
          <mc:Fallback xmlns="">
            <p:pic>
              <p:nvPicPr>
                <p:cNvPr id="150" name="Ink 149">
                  <a:extLst>
                    <a:ext uri="{FF2B5EF4-FFF2-40B4-BE49-F238E27FC236}">
                      <a16:creationId xmlns:a16="http://schemas.microsoft.com/office/drawing/2014/main" id="{36B4F294-108D-4747-B38F-67FA39B6DEAE}"/>
                    </a:ext>
                  </a:extLst>
                </p:cNvPr>
                <p:cNvPicPr/>
                <p:nvPr/>
              </p:nvPicPr>
              <p:blipFill>
                <a:blip r:embed="rId122"/>
                <a:stretch>
                  <a:fillRect/>
                </a:stretch>
              </p:blipFill>
              <p:spPr>
                <a:xfrm>
                  <a:off x="327910" y="5537970"/>
                  <a:ext cx="604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51" name="Ink 150">
                  <a:extLst>
                    <a:ext uri="{FF2B5EF4-FFF2-40B4-BE49-F238E27FC236}">
                      <a16:creationId xmlns:a16="http://schemas.microsoft.com/office/drawing/2014/main" id="{8E939B41-99E0-4970-A2A1-7684B19011F1}"/>
                    </a:ext>
                  </a:extLst>
                </p14:cNvPr>
                <p14:cNvContentPartPr/>
                <p14:nvPr/>
              </p14:nvContentPartPr>
              <p14:xfrm>
                <a:off x="183550" y="5486490"/>
                <a:ext cx="331560" cy="323640"/>
              </p14:xfrm>
            </p:contentPart>
          </mc:Choice>
          <mc:Fallback xmlns="">
            <p:pic>
              <p:nvPicPr>
                <p:cNvPr id="151" name="Ink 150">
                  <a:extLst>
                    <a:ext uri="{FF2B5EF4-FFF2-40B4-BE49-F238E27FC236}">
                      <a16:creationId xmlns:a16="http://schemas.microsoft.com/office/drawing/2014/main" id="{8E939B41-99E0-4970-A2A1-7684B19011F1}"/>
                    </a:ext>
                  </a:extLst>
                </p:cNvPr>
                <p:cNvPicPr/>
                <p:nvPr/>
              </p:nvPicPr>
              <p:blipFill>
                <a:blip r:embed="rId124"/>
                <a:stretch>
                  <a:fillRect/>
                </a:stretch>
              </p:blipFill>
              <p:spPr>
                <a:xfrm>
                  <a:off x="174550" y="5477490"/>
                  <a:ext cx="34920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52" name="Ink 151">
                  <a:extLst>
                    <a:ext uri="{FF2B5EF4-FFF2-40B4-BE49-F238E27FC236}">
                      <a16:creationId xmlns:a16="http://schemas.microsoft.com/office/drawing/2014/main" id="{F0A7E7C2-4152-49C8-AC9F-6E5AE43250AE}"/>
                    </a:ext>
                  </a:extLst>
                </p14:cNvPr>
                <p14:cNvContentPartPr/>
                <p14:nvPr/>
              </p14:nvContentPartPr>
              <p14:xfrm>
                <a:off x="307390" y="5906250"/>
                <a:ext cx="56520" cy="119520"/>
              </p14:xfrm>
            </p:contentPart>
          </mc:Choice>
          <mc:Fallback xmlns="">
            <p:pic>
              <p:nvPicPr>
                <p:cNvPr id="152" name="Ink 151">
                  <a:extLst>
                    <a:ext uri="{FF2B5EF4-FFF2-40B4-BE49-F238E27FC236}">
                      <a16:creationId xmlns:a16="http://schemas.microsoft.com/office/drawing/2014/main" id="{F0A7E7C2-4152-49C8-AC9F-6E5AE43250AE}"/>
                    </a:ext>
                  </a:extLst>
                </p:cNvPr>
                <p:cNvPicPr/>
                <p:nvPr/>
              </p:nvPicPr>
              <p:blipFill>
                <a:blip r:embed="rId126"/>
                <a:stretch>
                  <a:fillRect/>
                </a:stretch>
              </p:blipFill>
              <p:spPr>
                <a:xfrm>
                  <a:off x="298390" y="5897277"/>
                  <a:ext cx="74160" cy="137107"/>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53" name="Ink 152">
                  <a:extLst>
                    <a:ext uri="{FF2B5EF4-FFF2-40B4-BE49-F238E27FC236}">
                      <a16:creationId xmlns:a16="http://schemas.microsoft.com/office/drawing/2014/main" id="{B9B82722-6475-4AB7-8025-076B29244083}"/>
                    </a:ext>
                  </a:extLst>
                </p14:cNvPr>
                <p14:cNvContentPartPr/>
                <p14:nvPr/>
              </p14:nvContentPartPr>
              <p14:xfrm>
                <a:off x="182470" y="5842890"/>
                <a:ext cx="341640" cy="322200"/>
              </p14:xfrm>
            </p:contentPart>
          </mc:Choice>
          <mc:Fallback xmlns="">
            <p:pic>
              <p:nvPicPr>
                <p:cNvPr id="153" name="Ink 152">
                  <a:extLst>
                    <a:ext uri="{FF2B5EF4-FFF2-40B4-BE49-F238E27FC236}">
                      <a16:creationId xmlns:a16="http://schemas.microsoft.com/office/drawing/2014/main" id="{B9B82722-6475-4AB7-8025-076B29244083}"/>
                    </a:ext>
                  </a:extLst>
                </p:cNvPr>
                <p:cNvPicPr/>
                <p:nvPr/>
              </p:nvPicPr>
              <p:blipFill>
                <a:blip r:embed="rId128"/>
                <a:stretch>
                  <a:fillRect/>
                </a:stretch>
              </p:blipFill>
              <p:spPr>
                <a:xfrm>
                  <a:off x="173479" y="5833890"/>
                  <a:ext cx="359261"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54" name="Ink 153">
                  <a:extLst>
                    <a:ext uri="{FF2B5EF4-FFF2-40B4-BE49-F238E27FC236}">
                      <a16:creationId xmlns:a16="http://schemas.microsoft.com/office/drawing/2014/main" id="{0EDB7E68-C9F8-461C-8072-F79FBC40AA94}"/>
                    </a:ext>
                  </a:extLst>
                </p14:cNvPr>
                <p14:cNvContentPartPr/>
                <p14:nvPr/>
              </p14:nvContentPartPr>
              <p14:xfrm>
                <a:off x="294790" y="5562810"/>
                <a:ext cx="200880" cy="240480"/>
              </p14:xfrm>
            </p:contentPart>
          </mc:Choice>
          <mc:Fallback xmlns="">
            <p:pic>
              <p:nvPicPr>
                <p:cNvPr id="154" name="Ink 153">
                  <a:extLst>
                    <a:ext uri="{FF2B5EF4-FFF2-40B4-BE49-F238E27FC236}">
                      <a16:creationId xmlns:a16="http://schemas.microsoft.com/office/drawing/2014/main" id="{0EDB7E68-C9F8-461C-8072-F79FBC40AA94}"/>
                    </a:ext>
                  </a:extLst>
                </p:cNvPr>
                <p:cNvPicPr/>
                <p:nvPr/>
              </p:nvPicPr>
              <p:blipFill>
                <a:blip r:embed="rId130"/>
                <a:stretch>
                  <a:fillRect/>
                </a:stretch>
              </p:blipFill>
              <p:spPr>
                <a:xfrm>
                  <a:off x="285774" y="5553810"/>
                  <a:ext cx="218552"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55" name="Ink 154">
                  <a:extLst>
                    <a:ext uri="{FF2B5EF4-FFF2-40B4-BE49-F238E27FC236}">
                      <a16:creationId xmlns:a16="http://schemas.microsoft.com/office/drawing/2014/main" id="{F9B9AF98-2658-48D9-BA87-6F2CC5089DA5}"/>
                    </a:ext>
                  </a:extLst>
                </p14:cNvPr>
                <p14:cNvContentPartPr/>
                <p14:nvPr/>
              </p14:nvContentPartPr>
              <p14:xfrm>
                <a:off x="365710" y="5190930"/>
                <a:ext cx="134640" cy="232200"/>
              </p14:xfrm>
            </p:contentPart>
          </mc:Choice>
          <mc:Fallback xmlns="">
            <p:pic>
              <p:nvPicPr>
                <p:cNvPr id="155" name="Ink 154">
                  <a:extLst>
                    <a:ext uri="{FF2B5EF4-FFF2-40B4-BE49-F238E27FC236}">
                      <a16:creationId xmlns:a16="http://schemas.microsoft.com/office/drawing/2014/main" id="{F9B9AF98-2658-48D9-BA87-6F2CC5089DA5}"/>
                    </a:ext>
                  </a:extLst>
                </p:cNvPr>
                <p:cNvPicPr/>
                <p:nvPr/>
              </p:nvPicPr>
              <p:blipFill>
                <a:blip r:embed="rId132"/>
                <a:stretch>
                  <a:fillRect/>
                </a:stretch>
              </p:blipFill>
              <p:spPr>
                <a:xfrm>
                  <a:off x="356710" y="5181930"/>
                  <a:ext cx="1522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56" name="Ink 155">
                  <a:extLst>
                    <a:ext uri="{FF2B5EF4-FFF2-40B4-BE49-F238E27FC236}">
                      <a16:creationId xmlns:a16="http://schemas.microsoft.com/office/drawing/2014/main" id="{64CED24C-2448-4D98-8DF9-2FCA6BD67429}"/>
                    </a:ext>
                  </a:extLst>
                </p14:cNvPr>
                <p14:cNvContentPartPr/>
                <p14:nvPr/>
              </p14:nvContentPartPr>
              <p14:xfrm>
                <a:off x="308830" y="4813650"/>
                <a:ext cx="148680" cy="243360"/>
              </p14:xfrm>
            </p:contentPart>
          </mc:Choice>
          <mc:Fallback xmlns="">
            <p:pic>
              <p:nvPicPr>
                <p:cNvPr id="156" name="Ink 155">
                  <a:extLst>
                    <a:ext uri="{FF2B5EF4-FFF2-40B4-BE49-F238E27FC236}">
                      <a16:creationId xmlns:a16="http://schemas.microsoft.com/office/drawing/2014/main" id="{64CED24C-2448-4D98-8DF9-2FCA6BD67429}"/>
                    </a:ext>
                  </a:extLst>
                </p:cNvPr>
                <p:cNvPicPr/>
                <p:nvPr/>
              </p:nvPicPr>
              <p:blipFill>
                <a:blip r:embed="rId134"/>
                <a:stretch>
                  <a:fillRect/>
                </a:stretch>
              </p:blipFill>
              <p:spPr>
                <a:xfrm>
                  <a:off x="299808" y="4804650"/>
                  <a:ext cx="166363"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57" name="Ink 156">
                  <a:extLst>
                    <a:ext uri="{FF2B5EF4-FFF2-40B4-BE49-F238E27FC236}">
                      <a16:creationId xmlns:a16="http://schemas.microsoft.com/office/drawing/2014/main" id="{AC03A63A-C048-4FD5-A577-20A3131CCA33}"/>
                    </a:ext>
                  </a:extLst>
                </p14:cNvPr>
                <p14:cNvContentPartPr/>
                <p14:nvPr/>
              </p14:nvContentPartPr>
              <p14:xfrm>
                <a:off x="343750" y="4494330"/>
                <a:ext cx="131040" cy="236160"/>
              </p14:xfrm>
            </p:contentPart>
          </mc:Choice>
          <mc:Fallback xmlns="">
            <p:pic>
              <p:nvPicPr>
                <p:cNvPr id="157" name="Ink 156">
                  <a:extLst>
                    <a:ext uri="{FF2B5EF4-FFF2-40B4-BE49-F238E27FC236}">
                      <a16:creationId xmlns:a16="http://schemas.microsoft.com/office/drawing/2014/main" id="{AC03A63A-C048-4FD5-A577-20A3131CCA33}"/>
                    </a:ext>
                  </a:extLst>
                </p:cNvPr>
                <p:cNvPicPr/>
                <p:nvPr/>
              </p:nvPicPr>
              <p:blipFill>
                <a:blip r:embed="rId136"/>
                <a:stretch>
                  <a:fillRect/>
                </a:stretch>
              </p:blipFill>
              <p:spPr>
                <a:xfrm>
                  <a:off x="334750" y="4485330"/>
                  <a:ext cx="1486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58" name="Ink 157">
                  <a:extLst>
                    <a:ext uri="{FF2B5EF4-FFF2-40B4-BE49-F238E27FC236}">
                      <a16:creationId xmlns:a16="http://schemas.microsoft.com/office/drawing/2014/main" id="{4AD73173-D833-4D72-90A9-8DC17DCD88BD}"/>
                    </a:ext>
                  </a:extLst>
                </p14:cNvPr>
                <p14:cNvContentPartPr/>
                <p14:nvPr/>
              </p14:nvContentPartPr>
              <p14:xfrm>
                <a:off x="374350" y="4189410"/>
                <a:ext cx="71640" cy="233640"/>
              </p14:xfrm>
            </p:contentPart>
          </mc:Choice>
          <mc:Fallback xmlns="">
            <p:pic>
              <p:nvPicPr>
                <p:cNvPr id="158" name="Ink 157">
                  <a:extLst>
                    <a:ext uri="{FF2B5EF4-FFF2-40B4-BE49-F238E27FC236}">
                      <a16:creationId xmlns:a16="http://schemas.microsoft.com/office/drawing/2014/main" id="{4AD73173-D833-4D72-90A9-8DC17DCD88BD}"/>
                    </a:ext>
                  </a:extLst>
                </p:cNvPr>
                <p:cNvPicPr/>
                <p:nvPr/>
              </p:nvPicPr>
              <p:blipFill>
                <a:blip r:embed="rId138"/>
                <a:stretch>
                  <a:fillRect/>
                </a:stretch>
              </p:blipFill>
              <p:spPr>
                <a:xfrm>
                  <a:off x="365350" y="4180410"/>
                  <a:ext cx="892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59" name="Ink 158">
                  <a:extLst>
                    <a:ext uri="{FF2B5EF4-FFF2-40B4-BE49-F238E27FC236}">
                      <a16:creationId xmlns:a16="http://schemas.microsoft.com/office/drawing/2014/main" id="{0442CED7-85E5-4838-B290-1071EF33C33F}"/>
                    </a:ext>
                  </a:extLst>
                </p14:cNvPr>
                <p14:cNvContentPartPr/>
                <p14:nvPr/>
              </p14:nvContentPartPr>
              <p14:xfrm>
                <a:off x="610870" y="4352130"/>
                <a:ext cx="2412000" cy="56880"/>
              </p14:xfrm>
            </p:contentPart>
          </mc:Choice>
          <mc:Fallback xmlns="">
            <p:pic>
              <p:nvPicPr>
                <p:cNvPr id="159" name="Ink 158">
                  <a:extLst>
                    <a:ext uri="{FF2B5EF4-FFF2-40B4-BE49-F238E27FC236}">
                      <a16:creationId xmlns:a16="http://schemas.microsoft.com/office/drawing/2014/main" id="{0442CED7-85E5-4838-B290-1071EF33C33F}"/>
                    </a:ext>
                  </a:extLst>
                </p:cNvPr>
                <p:cNvPicPr/>
                <p:nvPr/>
              </p:nvPicPr>
              <p:blipFill>
                <a:blip r:embed="rId140"/>
                <a:stretch>
                  <a:fillRect/>
                </a:stretch>
              </p:blipFill>
              <p:spPr>
                <a:xfrm>
                  <a:off x="601870" y="4343130"/>
                  <a:ext cx="24296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60" name="Ink 159">
                  <a:extLst>
                    <a:ext uri="{FF2B5EF4-FFF2-40B4-BE49-F238E27FC236}">
                      <a16:creationId xmlns:a16="http://schemas.microsoft.com/office/drawing/2014/main" id="{28E84985-4CE4-4751-B1A4-DF280A623DBF}"/>
                    </a:ext>
                  </a:extLst>
                </p14:cNvPr>
                <p14:cNvContentPartPr/>
                <p14:nvPr/>
              </p14:nvContentPartPr>
              <p14:xfrm>
                <a:off x="545350" y="4642290"/>
                <a:ext cx="2460600" cy="73080"/>
              </p14:xfrm>
            </p:contentPart>
          </mc:Choice>
          <mc:Fallback xmlns="">
            <p:pic>
              <p:nvPicPr>
                <p:cNvPr id="160" name="Ink 159">
                  <a:extLst>
                    <a:ext uri="{FF2B5EF4-FFF2-40B4-BE49-F238E27FC236}">
                      <a16:creationId xmlns:a16="http://schemas.microsoft.com/office/drawing/2014/main" id="{28E84985-4CE4-4751-B1A4-DF280A623DBF}"/>
                    </a:ext>
                  </a:extLst>
                </p:cNvPr>
                <p:cNvPicPr/>
                <p:nvPr/>
              </p:nvPicPr>
              <p:blipFill>
                <a:blip r:embed="rId142"/>
                <a:stretch>
                  <a:fillRect/>
                </a:stretch>
              </p:blipFill>
              <p:spPr>
                <a:xfrm>
                  <a:off x="536350" y="4633290"/>
                  <a:ext cx="247824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61" name="Ink 160">
                  <a:extLst>
                    <a:ext uri="{FF2B5EF4-FFF2-40B4-BE49-F238E27FC236}">
                      <a16:creationId xmlns:a16="http://schemas.microsoft.com/office/drawing/2014/main" id="{4329615E-7931-4913-868D-E779E3F5263F}"/>
                    </a:ext>
                  </a:extLst>
                </p14:cNvPr>
                <p14:cNvContentPartPr/>
                <p14:nvPr/>
              </p14:nvContentPartPr>
              <p14:xfrm>
                <a:off x="569470" y="4936050"/>
                <a:ext cx="2464200" cy="104400"/>
              </p14:xfrm>
            </p:contentPart>
          </mc:Choice>
          <mc:Fallback xmlns="">
            <p:pic>
              <p:nvPicPr>
                <p:cNvPr id="161" name="Ink 160">
                  <a:extLst>
                    <a:ext uri="{FF2B5EF4-FFF2-40B4-BE49-F238E27FC236}">
                      <a16:creationId xmlns:a16="http://schemas.microsoft.com/office/drawing/2014/main" id="{4329615E-7931-4913-868D-E779E3F5263F}"/>
                    </a:ext>
                  </a:extLst>
                </p:cNvPr>
                <p:cNvPicPr/>
                <p:nvPr/>
              </p:nvPicPr>
              <p:blipFill>
                <a:blip r:embed="rId144"/>
                <a:stretch>
                  <a:fillRect/>
                </a:stretch>
              </p:blipFill>
              <p:spPr>
                <a:xfrm>
                  <a:off x="560469" y="4927081"/>
                  <a:ext cx="2481843" cy="121979"/>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62" name="Ink 161">
                  <a:extLst>
                    <a:ext uri="{FF2B5EF4-FFF2-40B4-BE49-F238E27FC236}">
                      <a16:creationId xmlns:a16="http://schemas.microsoft.com/office/drawing/2014/main" id="{17A79510-A838-40F0-98C6-BCBC71B8B395}"/>
                    </a:ext>
                  </a:extLst>
                </p14:cNvPr>
                <p14:cNvContentPartPr/>
                <p14:nvPr/>
              </p14:nvContentPartPr>
              <p14:xfrm>
                <a:off x="646510" y="5285970"/>
                <a:ext cx="2485440" cy="84600"/>
              </p14:xfrm>
            </p:contentPart>
          </mc:Choice>
          <mc:Fallback xmlns="">
            <p:pic>
              <p:nvPicPr>
                <p:cNvPr id="162" name="Ink 161">
                  <a:extLst>
                    <a:ext uri="{FF2B5EF4-FFF2-40B4-BE49-F238E27FC236}">
                      <a16:creationId xmlns:a16="http://schemas.microsoft.com/office/drawing/2014/main" id="{17A79510-A838-40F0-98C6-BCBC71B8B395}"/>
                    </a:ext>
                  </a:extLst>
                </p:cNvPr>
                <p:cNvPicPr/>
                <p:nvPr/>
              </p:nvPicPr>
              <p:blipFill>
                <a:blip r:embed="rId146"/>
                <a:stretch>
                  <a:fillRect/>
                </a:stretch>
              </p:blipFill>
              <p:spPr>
                <a:xfrm>
                  <a:off x="637510" y="5276970"/>
                  <a:ext cx="25030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63" name="Ink 162">
                  <a:extLst>
                    <a:ext uri="{FF2B5EF4-FFF2-40B4-BE49-F238E27FC236}">
                      <a16:creationId xmlns:a16="http://schemas.microsoft.com/office/drawing/2014/main" id="{9DE25659-6D65-41AC-BA9A-428847FFBB72}"/>
                    </a:ext>
                  </a:extLst>
                </p14:cNvPr>
                <p14:cNvContentPartPr/>
                <p14:nvPr/>
              </p14:nvContentPartPr>
              <p14:xfrm>
                <a:off x="637510" y="5660010"/>
                <a:ext cx="2514600" cy="97560"/>
              </p14:xfrm>
            </p:contentPart>
          </mc:Choice>
          <mc:Fallback xmlns="">
            <p:pic>
              <p:nvPicPr>
                <p:cNvPr id="163" name="Ink 162">
                  <a:extLst>
                    <a:ext uri="{FF2B5EF4-FFF2-40B4-BE49-F238E27FC236}">
                      <a16:creationId xmlns:a16="http://schemas.microsoft.com/office/drawing/2014/main" id="{9DE25659-6D65-41AC-BA9A-428847FFBB72}"/>
                    </a:ext>
                  </a:extLst>
                </p:cNvPr>
                <p:cNvPicPr/>
                <p:nvPr/>
              </p:nvPicPr>
              <p:blipFill>
                <a:blip r:embed="rId148"/>
                <a:stretch>
                  <a:fillRect/>
                </a:stretch>
              </p:blipFill>
              <p:spPr>
                <a:xfrm>
                  <a:off x="628510" y="5651043"/>
                  <a:ext cx="2532240" cy="115135"/>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64" name="Ink 163">
                  <a:extLst>
                    <a:ext uri="{FF2B5EF4-FFF2-40B4-BE49-F238E27FC236}">
                      <a16:creationId xmlns:a16="http://schemas.microsoft.com/office/drawing/2014/main" id="{4C402F1A-8761-4C43-9634-3597694BA179}"/>
                    </a:ext>
                  </a:extLst>
                </p14:cNvPr>
                <p14:cNvContentPartPr/>
                <p14:nvPr/>
              </p14:nvContentPartPr>
              <p14:xfrm>
                <a:off x="614110" y="5958450"/>
                <a:ext cx="2421720" cy="108000"/>
              </p14:xfrm>
            </p:contentPart>
          </mc:Choice>
          <mc:Fallback xmlns="">
            <p:pic>
              <p:nvPicPr>
                <p:cNvPr id="164" name="Ink 163">
                  <a:extLst>
                    <a:ext uri="{FF2B5EF4-FFF2-40B4-BE49-F238E27FC236}">
                      <a16:creationId xmlns:a16="http://schemas.microsoft.com/office/drawing/2014/main" id="{4C402F1A-8761-4C43-9634-3597694BA179}"/>
                    </a:ext>
                  </a:extLst>
                </p:cNvPr>
                <p:cNvPicPr/>
                <p:nvPr/>
              </p:nvPicPr>
              <p:blipFill>
                <a:blip r:embed="rId150"/>
                <a:stretch>
                  <a:fillRect/>
                </a:stretch>
              </p:blipFill>
              <p:spPr>
                <a:xfrm>
                  <a:off x="605110" y="5949450"/>
                  <a:ext cx="2439360" cy="12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1">
            <p14:nvContentPartPr>
              <p14:cNvPr id="226" name="Ink 225">
                <a:extLst>
                  <a:ext uri="{FF2B5EF4-FFF2-40B4-BE49-F238E27FC236}">
                    <a16:creationId xmlns:a16="http://schemas.microsoft.com/office/drawing/2014/main" id="{28E3F68D-0FB7-41C9-9C91-AE8835750DA5}"/>
                  </a:ext>
                </a:extLst>
              </p14:cNvPr>
              <p14:cNvContentPartPr/>
              <p14:nvPr/>
            </p14:nvContentPartPr>
            <p14:xfrm>
              <a:off x="8942372" y="5780828"/>
              <a:ext cx="1718280" cy="563400"/>
            </p14:xfrm>
          </p:contentPart>
        </mc:Choice>
        <mc:Fallback xmlns="">
          <p:pic>
            <p:nvPicPr>
              <p:cNvPr id="226" name="Ink 225">
                <a:extLst>
                  <a:ext uri="{FF2B5EF4-FFF2-40B4-BE49-F238E27FC236}">
                    <a16:creationId xmlns:a16="http://schemas.microsoft.com/office/drawing/2014/main" id="{28E3F68D-0FB7-41C9-9C91-AE8835750DA5}"/>
                  </a:ext>
                </a:extLst>
              </p:cNvPr>
              <p:cNvPicPr/>
              <p:nvPr/>
            </p:nvPicPr>
            <p:blipFill>
              <a:blip r:embed="rId152"/>
              <a:stretch>
                <a:fillRect/>
              </a:stretch>
            </p:blipFill>
            <p:spPr>
              <a:xfrm>
                <a:off x="8924372" y="5762828"/>
                <a:ext cx="1753920" cy="5990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4" name="Ink 3">
                <a:extLst>
                  <a:ext uri="{FF2B5EF4-FFF2-40B4-BE49-F238E27FC236}">
                    <a16:creationId xmlns:a16="http://schemas.microsoft.com/office/drawing/2014/main" id="{E908FC36-CB10-4C93-90CC-72A7602C3634}"/>
                  </a:ext>
                </a:extLst>
              </p14:cNvPr>
              <p14:cNvContentPartPr/>
              <p14:nvPr/>
            </p14:nvContentPartPr>
            <p14:xfrm>
              <a:off x="4637168" y="180517"/>
              <a:ext cx="23400" cy="374760"/>
            </p14:xfrm>
          </p:contentPart>
        </mc:Choice>
        <mc:Fallback xmlns="">
          <p:pic>
            <p:nvPicPr>
              <p:cNvPr id="4" name="Ink 3">
                <a:extLst>
                  <a:ext uri="{FF2B5EF4-FFF2-40B4-BE49-F238E27FC236}">
                    <a16:creationId xmlns:a16="http://schemas.microsoft.com/office/drawing/2014/main" id="{E908FC36-CB10-4C93-90CC-72A7602C3634}"/>
                  </a:ext>
                </a:extLst>
              </p:cNvPr>
              <p:cNvPicPr/>
              <p:nvPr/>
            </p:nvPicPr>
            <p:blipFill>
              <a:blip r:embed="rId154"/>
              <a:stretch>
                <a:fillRect/>
              </a:stretch>
            </p:blipFill>
            <p:spPr>
              <a:xfrm>
                <a:off x="4619168" y="162517"/>
                <a:ext cx="5904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5" name="Ink 4">
                <a:extLst>
                  <a:ext uri="{FF2B5EF4-FFF2-40B4-BE49-F238E27FC236}">
                    <a16:creationId xmlns:a16="http://schemas.microsoft.com/office/drawing/2014/main" id="{0C45657A-B777-4DDA-80A5-08B42A742E3E}"/>
                  </a:ext>
                </a:extLst>
              </p14:cNvPr>
              <p14:cNvContentPartPr/>
              <p14:nvPr/>
            </p14:nvContentPartPr>
            <p14:xfrm>
              <a:off x="4602608" y="220477"/>
              <a:ext cx="313200" cy="328680"/>
            </p14:xfrm>
          </p:contentPart>
        </mc:Choice>
        <mc:Fallback xmlns="">
          <p:pic>
            <p:nvPicPr>
              <p:cNvPr id="5" name="Ink 4">
                <a:extLst>
                  <a:ext uri="{FF2B5EF4-FFF2-40B4-BE49-F238E27FC236}">
                    <a16:creationId xmlns:a16="http://schemas.microsoft.com/office/drawing/2014/main" id="{0C45657A-B777-4DDA-80A5-08B42A742E3E}"/>
                  </a:ext>
                </a:extLst>
              </p:cNvPr>
              <p:cNvPicPr/>
              <p:nvPr/>
            </p:nvPicPr>
            <p:blipFill>
              <a:blip r:embed="rId156"/>
              <a:stretch>
                <a:fillRect/>
              </a:stretch>
            </p:blipFill>
            <p:spPr>
              <a:xfrm>
                <a:off x="4584608" y="202477"/>
                <a:ext cx="34884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6" name="Ink 5">
                <a:extLst>
                  <a:ext uri="{FF2B5EF4-FFF2-40B4-BE49-F238E27FC236}">
                    <a16:creationId xmlns:a16="http://schemas.microsoft.com/office/drawing/2014/main" id="{CEF7D39C-B08F-42A4-8CD0-D4942A6CF4BF}"/>
                  </a:ext>
                </a:extLst>
              </p14:cNvPr>
              <p14:cNvContentPartPr/>
              <p14:nvPr/>
            </p14:nvContentPartPr>
            <p14:xfrm>
              <a:off x="4627448" y="418477"/>
              <a:ext cx="246960" cy="199080"/>
            </p14:xfrm>
          </p:contentPart>
        </mc:Choice>
        <mc:Fallback xmlns="">
          <p:pic>
            <p:nvPicPr>
              <p:cNvPr id="6" name="Ink 5">
                <a:extLst>
                  <a:ext uri="{FF2B5EF4-FFF2-40B4-BE49-F238E27FC236}">
                    <a16:creationId xmlns:a16="http://schemas.microsoft.com/office/drawing/2014/main" id="{CEF7D39C-B08F-42A4-8CD0-D4942A6CF4BF}"/>
                  </a:ext>
                </a:extLst>
              </p:cNvPr>
              <p:cNvPicPr/>
              <p:nvPr/>
            </p:nvPicPr>
            <p:blipFill>
              <a:blip r:embed="rId158"/>
              <a:stretch>
                <a:fillRect/>
              </a:stretch>
            </p:blipFill>
            <p:spPr>
              <a:xfrm>
                <a:off x="4609448" y="400477"/>
                <a:ext cx="2826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 name="Ink 6">
                <a:extLst>
                  <a:ext uri="{FF2B5EF4-FFF2-40B4-BE49-F238E27FC236}">
                    <a16:creationId xmlns:a16="http://schemas.microsoft.com/office/drawing/2014/main" id="{E78DB72C-2886-4A96-A496-2F5A3AEDC46A}"/>
                  </a:ext>
                </a:extLst>
              </p14:cNvPr>
              <p14:cNvContentPartPr/>
              <p14:nvPr/>
            </p14:nvContentPartPr>
            <p14:xfrm>
              <a:off x="5056208" y="570397"/>
              <a:ext cx="3921120" cy="90720"/>
            </p14:xfrm>
          </p:contentPart>
        </mc:Choice>
        <mc:Fallback xmlns="">
          <p:pic>
            <p:nvPicPr>
              <p:cNvPr id="7" name="Ink 6">
                <a:extLst>
                  <a:ext uri="{FF2B5EF4-FFF2-40B4-BE49-F238E27FC236}">
                    <a16:creationId xmlns:a16="http://schemas.microsoft.com/office/drawing/2014/main" id="{E78DB72C-2886-4A96-A496-2F5A3AEDC46A}"/>
                  </a:ext>
                </a:extLst>
              </p:cNvPr>
              <p:cNvPicPr/>
              <p:nvPr/>
            </p:nvPicPr>
            <p:blipFill>
              <a:blip r:embed="rId160"/>
              <a:stretch>
                <a:fillRect/>
              </a:stretch>
            </p:blipFill>
            <p:spPr>
              <a:xfrm>
                <a:off x="5038208" y="552397"/>
                <a:ext cx="39567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9" name="Ink 8">
                <a:extLst>
                  <a:ext uri="{FF2B5EF4-FFF2-40B4-BE49-F238E27FC236}">
                    <a16:creationId xmlns:a16="http://schemas.microsoft.com/office/drawing/2014/main" id="{2DBF8905-3FD8-4244-B8F1-284C96D9E645}"/>
                  </a:ext>
                </a:extLst>
              </p14:cNvPr>
              <p14:cNvContentPartPr/>
              <p14:nvPr/>
            </p14:nvContentPartPr>
            <p14:xfrm>
              <a:off x="9264608" y="302197"/>
              <a:ext cx="32040" cy="336240"/>
            </p14:xfrm>
          </p:contentPart>
        </mc:Choice>
        <mc:Fallback xmlns="">
          <p:pic>
            <p:nvPicPr>
              <p:cNvPr id="9" name="Ink 8">
                <a:extLst>
                  <a:ext uri="{FF2B5EF4-FFF2-40B4-BE49-F238E27FC236}">
                    <a16:creationId xmlns:a16="http://schemas.microsoft.com/office/drawing/2014/main" id="{2DBF8905-3FD8-4244-B8F1-284C96D9E645}"/>
                  </a:ext>
                </a:extLst>
              </p:cNvPr>
              <p:cNvPicPr/>
              <p:nvPr/>
            </p:nvPicPr>
            <p:blipFill>
              <a:blip r:embed="rId162"/>
              <a:stretch>
                <a:fillRect/>
              </a:stretch>
            </p:blipFill>
            <p:spPr>
              <a:xfrm>
                <a:off x="9246608" y="284197"/>
                <a:ext cx="67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 name="Ink 9">
                <a:extLst>
                  <a:ext uri="{FF2B5EF4-FFF2-40B4-BE49-F238E27FC236}">
                    <a16:creationId xmlns:a16="http://schemas.microsoft.com/office/drawing/2014/main" id="{3E830875-3537-4FFE-A3F8-B63A067AA437}"/>
                  </a:ext>
                </a:extLst>
              </p14:cNvPr>
              <p14:cNvContentPartPr/>
              <p14:nvPr/>
            </p14:nvContentPartPr>
            <p14:xfrm>
              <a:off x="9218528" y="329917"/>
              <a:ext cx="185760" cy="130680"/>
            </p14:xfrm>
          </p:contentPart>
        </mc:Choice>
        <mc:Fallback xmlns="">
          <p:pic>
            <p:nvPicPr>
              <p:cNvPr id="10" name="Ink 9">
                <a:extLst>
                  <a:ext uri="{FF2B5EF4-FFF2-40B4-BE49-F238E27FC236}">
                    <a16:creationId xmlns:a16="http://schemas.microsoft.com/office/drawing/2014/main" id="{3E830875-3537-4FFE-A3F8-B63A067AA437}"/>
                  </a:ext>
                </a:extLst>
              </p:cNvPr>
              <p:cNvPicPr/>
              <p:nvPr/>
            </p:nvPicPr>
            <p:blipFill>
              <a:blip r:embed="rId164"/>
              <a:stretch>
                <a:fillRect/>
              </a:stretch>
            </p:blipFill>
            <p:spPr>
              <a:xfrm>
                <a:off x="9200528" y="311917"/>
                <a:ext cx="2214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 name="Ink 10">
                <a:extLst>
                  <a:ext uri="{FF2B5EF4-FFF2-40B4-BE49-F238E27FC236}">
                    <a16:creationId xmlns:a16="http://schemas.microsoft.com/office/drawing/2014/main" id="{CCECA29D-FC0F-457C-989B-52D4011558E2}"/>
                  </a:ext>
                </a:extLst>
              </p14:cNvPr>
              <p14:cNvContentPartPr/>
              <p14:nvPr/>
            </p14:nvContentPartPr>
            <p14:xfrm>
              <a:off x="9452528" y="346117"/>
              <a:ext cx="184320" cy="279720"/>
            </p14:xfrm>
          </p:contentPart>
        </mc:Choice>
        <mc:Fallback xmlns="">
          <p:pic>
            <p:nvPicPr>
              <p:cNvPr id="11" name="Ink 10">
                <a:extLst>
                  <a:ext uri="{FF2B5EF4-FFF2-40B4-BE49-F238E27FC236}">
                    <a16:creationId xmlns:a16="http://schemas.microsoft.com/office/drawing/2014/main" id="{CCECA29D-FC0F-457C-989B-52D4011558E2}"/>
                  </a:ext>
                </a:extLst>
              </p:cNvPr>
              <p:cNvPicPr/>
              <p:nvPr/>
            </p:nvPicPr>
            <p:blipFill>
              <a:blip r:embed="rId166"/>
              <a:stretch>
                <a:fillRect/>
              </a:stretch>
            </p:blipFill>
            <p:spPr>
              <a:xfrm>
                <a:off x="9434528" y="328094"/>
                <a:ext cx="219960" cy="315406"/>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 name="Ink 11">
                <a:extLst>
                  <a:ext uri="{FF2B5EF4-FFF2-40B4-BE49-F238E27FC236}">
                    <a16:creationId xmlns:a16="http://schemas.microsoft.com/office/drawing/2014/main" id="{C7FE9982-E382-4CDB-B61E-34C25E17548A}"/>
                  </a:ext>
                </a:extLst>
              </p14:cNvPr>
              <p14:cNvContentPartPr/>
              <p14:nvPr/>
            </p14:nvContentPartPr>
            <p14:xfrm>
              <a:off x="9678968" y="400477"/>
              <a:ext cx="187200" cy="204480"/>
            </p14:xfrm>
          </p:contentPart>
        </mc:Choice>
        <mc:Fallback xmlns="">
          <p:pic>
            <p:nvPicPr>
              <p:cNvPr id="12" name="Ink 11">
                <a:extLst>
                  <a:ext uri="{FF2B5EF4-FFF2-40B4-BE49-F238E27FC236}">
                    <a16:creationId xmlns:a16="http://schemas.microsoft.com/office/drawing/2014/main" id="{C7FE9982-E382-4CDB-B61E-34C25E17548A}"/>
                  </a:ext>
                </a:extLst>
              </p:cNvPr>
              <p:cNvPicPr/>
              <p:nvPr/>
            </p:nvPicPr>
            <p:blipFill>
              <a:blip r:embed="rId168"/>
              <a:stretch>
                <a:fillRect/>
              </a:stretch>
            </p:blipFill>
            <p:spPr>
              <a:xfrm>
                <a:off x="9660933" y="382477"/>
                <a:ext cx="222909"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 name="Ink 12">
                <a:extLst>
                  <a:ext uri="{FF2B5EF4-FFF2-40B4-BE49-F238E27FC236}">
                    <a16:creationId xmlns:a16="http://schemas.microsoft.com/office/drawing/2014/main" id="{03C80FB7-8589-4356-A637-41DD1240622C}"/>
                  </a:ext>
                </a:extLst>
              </p14:cNvPr>
              <p14:cNvContentPartPr/>
              <p14:nvPr/>
            </p14:nvContentPartPr>
            <p14:xfrm>
              <a:off x="9680768" y="487957"/>
              <a:ext cx="144360" cy="63000"/>
            </p14:xfrm>
          </p:contentPart>
        </mc:Choice>
        <mc:Fallback xmlns="">
          <p:pic>
            <p:nvPicPr>
              <p:cNvPr id="13" name="Ink 12">
                <a:extLst>
                  <a:ext uri="{FF2B5EF4-FFF2-40B4-BE49-F238E27FC236}">
                    <a16:creationId xmlns:a16="http://schemas.microsoft.com/office/drawing/2014/main" id="{03C80FB7-8589-4356-A637-41DD1240622C}"/>
                  </a:ext>
                </a:extLst>
              </p:cNvPr>
              <p:cNvPicPr/>
              <p:nvPr/>
            </p:nvPicPr>
            <p:blipFill>
              <a:blip r:embed="rId170"/>
              <a:stretch>
                <a:fillRect/>
              </a:stretch>
            </p:blipFill>
            <p:spPr>
              <a:xfrm>
                <a:off x="9662768" y="469957"/>
                <a:ext cx="1800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4" name="Ink 13">
                <a:extLst>
                  <a:ext uri="{FF2B5EF4-FFF2-40B4-BE49-F238E27FC236}">
                    <a16:creationId xmlns:a16="http://schemas.microsoft.com/office/drawing/2014/main" id="{477D4F9B-A957-4F9F-9E54-BC61B14CE091}"/>
                  </a:ext>
                </a:extLst>
              </p14:cNvPr>
              <p14:cNvContentPartPr/>
              <p14:nvPr/>
            </p14:nvContentPartPr>
            <p14:xfrm>
              <a:off x="9669248" y="390757"/>
              <a:ext cx="376920" cy="78840"/>
            </p14:xfrm>
          </p:contentPart>
        </mc:Choice>
        <mc:Fallback xmlns="">
          <p:pic>
            <p:nvPicPr>
              <p:cNvPr id="14" name="Ink 13">
                <a:extLst>
                  <a:ext uri="{FF2B5EF4-FFF2-40B4-BE49-F238E27FC236}">
                    <a16:creationId xmlns:a16="http://schemas.microsoft.com/office/drawing/2014/main" id="{477D4F9B-A957-4F9F-9E54-BC61B14CE091}"/>
                  </a:ext>
                </a:extLst>
              </p:cNvPr>
              <p:cNvPicPr/>
              <p:nvPr/>
            </p:nvPicPr>
            <p:blipFill>
              <a:blip r:embed="rId172"/>
              <a:stretch>
                <a:fillRect/>
              </a:stretch>
            </p:blipFill>
            <p:spPr>
              <a:xfrm>
                <a:off x="9651248" y="372757"/>
                <a:ext cx="4125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5" name="Ink 14">
                <a:extLst>
                  <a:ext uri="{FF2B5EF4-FFF2-40B4-BE49-F238E27FC236}">
                    <a16:creationId xmlns:a16="http://schemas.microsoft.com/office/drawing/2014/main" id="{CC0657B0-AB46-4F41-AA7A-A5BC181985AB}"/>
                  </a:ext>
                </a:extLst>
              </p14:cNvPr>
              <p14:cNvContentPartPr/>
              <p14:nvPr/>
            </p14:nvContentPartPr>
            <p14:xfrm>
              <a:off x="10243088" y="355837"/>
              <a:ext cx="265320" cy="248400"/>
            </p14:xfrm>
          </p:contentPart>
        </mc:Choice>
        <mc:Fallback xmlns="">
          <p:pic>
            <p:nvPicPr>
              <p:cNvPr id="15" name="Ink 14">
                <a:extLst>
                  <a:ext uri="{FF2B5EF4-FFF2-40B4-BE49-F238E27FC236}">
                    <a16:creationId xmlns:a16="http://schemas.microsoft.com/office/drawing/2014/main" id="{CC0657B0-AB46-4F41-AA7A-A5BC181985AB}"/>
                  </a:ext>
                </a:extLst>
              </p:cNvPr>
              <p:cNvPicPr/>
              <p:nvPr/>
            </p:nvPicPr>
            <p:blipFill>
              <a:blip r:embed="rId174"/>
              <a:stretch>
                <a:fillRect/>
              </a:stretch>
            </p:blipFill>
            <p:spPr>
              <a:xfrm>
                <a:off x="10225064" y="337863"/>
                <a:ext cx="301008" cy="283988"/>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6" name="Ink 15">
                <a:extLst>
                  <a:ext uri="{FF2B5EF4-FFF2-40B4-BE49-F238E27FC236}">
                    <a16:creationId xmlns:a16="http://schemas.microsoft.com/office/drawing/2014/main" id="{B0E08F9A-C993-4489-97C4-31F3F7F4485F}"/>
                  </a:ext>
                </a:extLst>
              </p14:cNvPr>
              <p14:cNvContentPartPr/>
              <p14:nvPr/>
            </p14:nvContentPartPr>
            <p14:xfrm>
              <a:off x="10560968" y="366637"/>
              <a:ext cx="176760" cy="226440"/>
            </p14:xfrm>
          </p:contentPart>
        </mc:Choice>
        <mc:Fallback xmlns="">
          <p:pic>
            <p:nvPicPr>
              <p:cNvPr id="16" name="Ink 15">
                <a:extLst>
                  <a:ext uri="{FF2B5EF4-FFF2-40B4-BE49-F238E27FC236}">
                    <a16:creationId xmlns:a16="http://schemas.microsoft.com/office/drawing/2014/main" id="{B0E08F9A-C993-4489-97C4-31F3F7F4485F}"/>
                  </a:ext>
                </a:extLst>
              </p:cNvPr>
              <p:cNvPicPr/>
              <p:nvPr/>
            </p:nvPicPr>
            <p:blipFill>
              <a:blip r:embed="rId176"/>
              <a:stretch>
                <a:fillRect/>
              </a:stretch>
            </p:blipFill>
            <p:spPr>
              <a:xfrm>
                <a:off x="10542968" y="348637"/>
                <a:ext cx="2124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7" name="Ink 16">
                <a:extLst>
                  <a:ext uri="{FF2B5EF4-FFF2-40B4-BE49-F238E27FC236}">
                    <a16:creationId xmlns:a16="http://schemas.microsoft.com/office/drawing/2014/main" id="{94E3C0D6-20AA-4BCC-B773-8C4237A11C91}"/>
                  </a:ext>
                </a:extLst>
              </p14:cNvPr>
              <p14:cNvContentPartPr/>
              <p14:nvPr/>
            </p14:nvContentPartPr>
            <p14:xfrm>
              <a:off x="10771928" y="357637"/>
              <a:ext cx="260640" cy="250200"/>
            </p14:xfrm>
          </p:contentPart>
        </mc:Choice>
        <mc:Fallback xmlns="">
          <p:pic>
            <p:nvPicPr>
              <p:cNvPr id="17" name="Ink 16">
                <a:extLst>
                  <a:ext uri="{FF2B5EF4-FFF2-40B4-BE49-F238E27FC236}">
                    <a16:creationId xmlns:a16="http://schemas.microsoft.com/office/drawing/2014/main" id="{94E3C0D6-20AA-4BCC-B773-8C4237A11C91}"/>
                  </a:ext>
                </a:extLst>
              </p:cNvPr>
              <p:cNvPicPr/>
              <p:nvPr/>
            </p:nvPicPr>
            <p:blipFill>
              <a:blip r:embed="rId178"/>
              <a:stretch>
                <a:fillRect/>
              </a:stretch>
            </p:blipFill>
            <p:spPr>
              <a:xfrm>
                <a:off x="10753928" y="339637"/>
                <a:ext cx="29628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8" name="Ink 17">
                <a:extLst>
                  <a:ext uri="{FF2B5EF4-FFF2-40B4-BE49-F238E27FC236}">
                    <a16:creationId xmlns:a16="http://schemas.microsoft.com/office/drawing/2014/main" id="{F6E415EB-B2F4-4C58-9299-4B507AE7BDA4}"/>
                  </a:ext>
                </a:extLst>
              </p14:cNvPr>
              <p14:cNvContentPartPr/>
              <p14:nvPr/>
            </p14:nvContentPartPr>
            <p14:xfrm>
              <a:off x="11095928" y="377797"/>
              <a:ext cx="37440" cy="226440"/>
            </p14:xfrm>
          </p:contentPart>
        </mc:Choice>
        <mc:Fallback xmlns="">
          <p:pic>
            <p:nvPicPr>
              <p:cNvPr id="18" name="Ink 17">
                <a:extLst>
                  <a:ext uri="{FF2B5EF4-FFF2-40B4-BE49-F238E27FC236}">
                    <a16:creationId xmlns:a16="http://schemas.microsoft.com/office/drawing/2014/main" id="{F6E415EB-B2F4-4C58-9299-4B507AE7BDA4}"/>
                  </a:ext>
                </a:extLst>
              </p:cNvPr>
              <p:cNvPicPr/>
              <p:nvPr/>
            </p:nvPicPr>
            <p:blipFill>
              <a:blip r:embed="rId180"/>
              <a:stretch>
                <a:fillRect/>
              </a:stretch>
            </p:blipFill>
            <p:spPr>
              <a:xfrm>
                <a:off x="11077928" y="359797"/>
                <a:ext cx="730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9" name="Ink 18">
                <a:extLst>
                  <a:ext uri="{FF2B5EF4-FFF2-40B4-BE49-F238E27FC236}">
                    <a16:creationId xmlns:a16="http://schemas.microsoft.com/office/drawing/2014/main" id="{2346809D-0EBF-4F14-A8F5-5BA8E02F7F30}"/>
                  </a:ext>
                </a:extLst>
              </p14:cNvPr>
              <p14:cNvContentPartPr/>
              <p14:nvPr/>
            </p14:nvContentPartPr>
            <p14:xfrm>
              <a:off x="10985048" y="381757"/>
              <a:ext cx="401760" cy="225000"/>
            </p14:xfrm>
          </p:contentPart>
        </mc:Choice>
        <mc:Fallback xmlns="">
          <p:pic>
            <p:nvPicPr>
              <p:cNvPr id="19" name="Ink 18">
                <a:extLst>
                  <a:ext uri="{FF2B5EF4-FFF2-40B4-BE49-F238E27FC236}">
                    <a16:creationId xmlns:a16="http://schemas.microsoft.com/office/drawing/2014/main" id="{2346809D-0EBF-4F14-A8F5-5BA8E02F7F30}"/>
                  </a:ext>
                </a:extLst>
              </p:cNvPr>
              <p:cNvPicPr/>
              <p:nvPr/>
            </p:nvPicPr>
            <p:blipFill>
              <a:blip r:embed="rId182"/>
              <a:stretch>
                <a:fillRect/>
              </a:stretch>
            </p:blipFill>
            <p:spPr>
              <a:xfrm>
                <a:off x="10967064" y="363786"/>
                <a:ext cx="437368" cy="260583"/>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 name="Ink 19">
                <a:extLst>
                  <a:ext uri="{FF2B5EF4-FFF2-40B4-BE49-F238E27FC236}">
                    <a16:creationId xmlns:a16="http://schemas.microsoft.com/office/drawing/2014/main" id="{D4CB620B-FCCA-4BA3-8CF9-58E55A00D6ED}"/>
                  </a:ext>
                </a:extLst>
              </p14:cNvPr>
              <p14:cNvContentPartPr/>
              <p14:nvPr/>
            </p14:nvContentPartPr>
            <p14:xfrm>
              <a:off x="11198168" y="489757"/>
              <a:ext cx="198000" cy="46440"/>
            </p14:xfrm>
          </p:contentPart>
        </mc:Choice>
        <mc:Fallback xmlns="">
          <p:pic>
            <p:nvPicPr>
              <p:cNvPr id="20" name="Ink 19">
                <a:extLst>
                  <a:ext uri="{FF2B5EF4-FFF2-40B4-BE49-F238E27FC236}">
                    <a16:creationId xmlns:a16="http://schemas.microsoft.com/office/drawing/2014/main" id="{D4CB620B-FCCA-4BA3-8CF9-58E55A00D6ED}"/>
                  </a:ext>
                </a:extLst>
              </p:cNvPr>
              <p:cNvPicPr/>
              <p:nvPr/>
            </p:nvPicPr>
            <p:blipFill>
              <a:blip r:embed="rId184"/>
              <a:stretch>
                <a:fillRect/>
              </a:stretch>
            </p:blipFill>
            <p:spPr>
              <a:xfrm>
                <a:off x="11180168" y="471757"/>
                <a:ext cx="23364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1" name="Ink 20">
                <a:extLst>
                  <a:ext uri="{FF2B5EF4-FFF2-40B4-BE49-F238E27FC236}">
                    <a16:creationId xmlns:a16="http://schemas.microsoft.com/office/drawing/2014/main" id="{181E4EC9-D531-4B67-A0FC-41E268D25DCD}"/>
                  </a:ext>
                </a:extLst>
              </p14:cNvPr>
              <p14:cNvContentPartPr/>
              <p14:nvPr/>
            </p14:nvContentPartPr>
            <p14:xfrm>
              <a:off x="11226248" y="371317"/>
              <a:ext cx="208080" cy="36720"/>
            </p14:xfrm>
          </p:contentPart>
        </mc:Choice>
        <mc:Fallback xmlns="">
          <p:pic>
            <p:nvPicPr>
              <p:cNvPr id="21" name="Ink 20">
                <a:extLst>
                  <a:ext uri="{FF2B5EF4-FFF2-40B4-BE49-F238E27FC236}">
                    <a16:creationId xmlns:a16="http://schemas.microsoft.com/office/drawing/2014/main" id="{181E4EC9-D531-4B67-A0FC-41E268D25DCD}"/>
                  </a:ext>
                </a:extLst>
              </p:cNvPr>
              <p:cNvPicPr/>
              <p:nvPr/>
            </p:nvPicPr>
            <p:blipFill>
              <a:blip r:embed="rId186"/>
              <a:stretch>
                <a:fillRect/>
              </a:stretch>
            </p:blipFill>
            <p:spPr>
              <a:xfrm>
                <a:off x="11208248" y="353317"/>
                <a:ext cx="24372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2" name="Ink 21">
                <a:extLst>
                  <a:ext uri="{FF2B5EF4-FFF2-40B4-BE49-F238E27FC236}">
                    <a16:creationId xmlns:a16="http://schemas.microsoft.com/office/drawing/2014/main" id="{4CB74E9E-9D0F-47CC-8038-0F952E095D16}"/>
                  </a:ext>
                </a:extLst>
              </p14:cNvPr>
              <p14:cNvContentPartPr/>
              <p14:nvPr/>
            </p14:nvContentPartPr>
            <p14:xfrm>
              <a:off x="11487248" y="340717"/>
              <a:ext cx="328680" cy="314280"/>
            </p14:xfrm>
          </p:contentPart>
        </mc:Choice>
        <mc:Fallback xmlns="">
          <p:pic>
            <p:nvPicPr>
              <p:cNvPr id="22" name="Ink 21">
                <a:extLst>
                  <a:ext uri="{FF2B5EF4-FFF2-40B4-BE49-F238E27FC236}">
                    <a16:creationId xmlns:a16="http://schemas.microsoft.com/office/drawing/2014/main" id="{4CB74E9E-9D0F-47CC-8038-0F952E095D16}"/>
                  </a:ext>
                </a:extLst>
              </p:cNvPr>
              <p:cNvPicPr/>
              <p:nvPr/>
            </p:nvPicPr>
            <p:blipFill>
              <a:blip r:embed="rId188"/>
              <a:stretch>
                <a:fillRect/>
              </a:stretch>
            </p:blipFill>
            <p:spPr>
              <a:xfrm>
                <a:off x="11469248" y="322717"/>
                <a:ext cx="36432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96" name="Ink 195">
                <a:extLst>
                  <a:ext uri="{FF2B5EF4-FFF2-40B4-BE49-F238E27FC236}">
                    <a16:creationId xmlns:a16="http://schemas.microsoft.com/office/drawing/2014/main" id="{0226AE95-043E-4270-A229-EB79A251BE8F}"/>
                  </a:ext>
                </a:extLst>
              </p14:cNvPr>
              <p14:cNvContentPartPr/>
              <p14:nvPr/>
            </p14:nvContentPartPr>
            <p14:xfrm>
              <a:off x="4901732" y="1446277"/>
              <a:ext cx="187920" cy="287280"/>
            </p14:xfrm>
          </p:contentPart>
        </mc:Choice>
        <mc:Fallback xmlns="">
          <p:pic>
            <p:nvPicPr>
              <p:cNvPr id="196" name="Ink 195">
                <a:extLst>
                  <a:ext uri="{FF2B5EF4-FFF2-40B4-BE49-F238E27FC236}">
                    <a16:creationId xmlns:a16="http://schemas.microsoft.com/office/drawing/2014/main" id="{0226AE95-043E-4270-A229-EB79A251BE8F}"/>
                  </a:ext>
                </a:extLst>
              </p:cNvPr>
              <p:cNvPicPr/>
              <p:nvPr/>
            </p:nvPicPr>
            <p:blipFill>
              <a:blip r:embed="rId190"/>
              <a:stretch>
                <a:fillRect/>
              </a:stretch>
            </p:blipFill>
            <p:spPr>
              <a:xfrm>
                <a:off x="4883697" y="1428300"/>
                <a:ext cx="223628" cy="322875"/>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97" name="Ink 196">
                <a:extLst>
                  <a:ext uri="{FF2B5EF4-FFF2-40B4-BE49-F238E27FC236}">
                    <a16:creationId xmlns:a16="http://schemas.microsoft.com/office/drawing/2014/main" id="{7C041622-9182-4F8B-88C9-8DBC742969A7}"/>
                  </a:ext>
                </a:extLst>
              </p14:cNvPr>
              <p14:cNvContentPartPr/>
              <p14:nvPr/>
            </p14:nvContentPartPr>
            <p14:xfrm>
              <a:off x="4981292" y="1422877"/>
              <a:ext cx="225360" cy="279720"/>
            </p14:xfrm>
          </p:contentPart>
        </mc:Choice>
        <mc:Fallback xmlns="">
          <p:pic>
            <p:nvPicPr>
              <p:cNvPr id="197" name="Ink 196">
                <a:extLst>
                  <a:ext uri="{FF2B5EF4-FFF2-40B4-BE49-F238E27FC236}">
                    <a16:creationId xmlns:a16="http://schemas.microsoft.com/office/drawing/2014/main" id="{7C041622-9182-4F8B-88C9-8DBC742969A7}"/>
                  </a:ext>
                </a:extLst>
              </p:cNvPr>
              <p:cNvPicPr/>
              <p:nvPr/>
            </p:nvPicPr>
            <p:blipFill>
              <a:blip r:embed="rId192"/>
              <a:stretch>
                <a:fillRect/>
              </a:stretch>
            </p:blipFill>
            <p:spPr>
              <a:xfrm>
                <a:off x="4963292" y="1404900"/>
                <a:ext cx="261000" cy="315314"/>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98" name="Ink 197">
                <a:extLst>
                  <a:ext uri="{FF2B5EF4-FFF2-40B4-BE49-F238E27FC236}">
                    <a16:creationId xmlns:a16="http://schemas.microsoft.com/office/drawing/2014/main" id="{7AA6D12F-1F50-4D0E-AE8F-C70CF9C4D212}"/>
                  </a:ext>
                </a:extLst>
              </p14:cNvPr>
              <p14:cNvContentPartPr/>
              <p14:nvPr/>
            </p14:nvContentPartPr>
            <p14:xfrm>
              <a:off x="5257772" y="1352677"/>
              <a:ext cx="208440" cy="323280"/>
            </p14:xfrm>
          </p:contentPart>
        </mc:Choice>
        <mc:Fallback xmlns="">
          <p:pic>
            <p:nvPicPr>
              <p:cNvPr id="198" name="Ink 197">
                <a:extLst>
                  <a:ext uri="{FF2B5EF4-FFF2-40B4-BE49-F238E27FC236}">
                    <a16:creationId xmlns:a16="http://schemas.microsoft.com/office/drawing/2014/main" id="{7AA6D12F-1F50-4D0E-AE8F-C70CF9C4D212}"/>
                  </a:ext>
                </a:extLst>
              </p:cNvPr>
              <p:cNvPicPr/>
              <p:nvPr/>
            </p:nvPicPr>
            <p:blipFill>
              <a:blip r:embed="rId194"/>
              <a:stretch>
                <a:fillRect/>
              </a:stretch>
            </p:blipFill>
            <p:spPr>
              <a:xfrm>
                <a:off x="5239741" y="1334677"/>
                <a:ext cx="244142"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99" name="Ink 198">
                <a:extLst>
                  <a:ext uri="{FF2B5EF4-FFF2-40B4-BE49-F238E27FC236}">
                    <a16:creationId xmlns:a16="http://schemas.microsoft.com/office/drawing/2014/main" id="{988D0468-D148-4D53-A4B5-16F811D5AAE3}"/>
                  </a:ext>
                </a:extLst>
              </p14:cNvPr>
              <p14:cNvContentPartPr/>
              <p14:nvPr/>
            </p14:nvContentPartPr>
            <p14:xfrm>
              <a:off x="5440292" y="1481557"/>
              <a:ext cx="240480" cy="231120"/>
            </p14:xfrm>
          </p:contentPart>
        </mc:Choice>
        <mc:Fallback xmlns="">
          <p:pic>
            <p:nvPicPr>
              <p:cNvPr id="199" name="Ink 198">
                <a:extLst>
                  <a:ext uri="{FF2B5EF4-FFF2-40B4-BE49-F238E27FC236}">
                    <a16:creationId xmlns:a16="http://schemas.microsoft.com/office/drawing/2014/main" id="{988D0468-D148-4D53-A4B5-16F811D5AAE3}"/>
                  </a:ext>
                </a:extLst>
              </p:cNvPr>
              <p:cNvPicPr/>
              <p:nvPr/>
            </p:nvPicPr>
            <p:blipFill>
              <a:blip r:embed="rId196"/>
              <a:stretch>
                <a:fillRect/>
              </a:stretch>
            </p:blipFill>
            <p:spPr>
              <a:xfrm>
                <a:off x="5422319" y="1463557"/>
                <a:ext cx="276067"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00" name="Ink 199">
                <a:extLst>
                  <a:ext uri="{FF2B5EF4-FFF2-40B4-BE49-F238E27FC236}">
                    <a16:creationId xmlns:a16="http://schemas.microsoft.com/office/drawing/2014/main" id="{C120518C-C852-440C-8E8A-0FC1140B8479}"/>
                  </a:ext>
                </a:extLst>
              </p14:cNvPr>
              <p14:cNvContentPartPr/>
              <p14:nvPr/>
            </p14:nvContentPartPr>
            <p14:xfrm>
              <a:off x="5708852" y="1366717"/>
              <a:ext cx="132120" cy="391320"/>
            </p14:xfrm>
          </p:contentPart>
        </mc:Choice>
        <mc:Fallback xmlns="">
          <p:pic>
            <p:nvPicPr>
              <p:cNvPr id="200" name="Ink 199">
                <a:extLst>
                  <a:ext uri="{FF2B5EF4-FFF2-40B4-BE49-F238E27FC236}">
                    <a16:creationId xmlns:a16="http://schemas.microsoft.com/office/drawing/2014/main" id="{C120518C-C852-440C-8E8A-0FC1140B8479}"/>
                  </a:ext>
                </a:extLst>
              </p:cNvPr>
              <p:cNvPicPr/>
              <p:nvPr/>
            </p:nvPicPr>
            <p:blipFill>
              <a:blip r:embed="rId198"/>
              <a:stretch>
                <a:fillRect/>
              </a:stretch>
            </p:blipFill>
            <p:spPr>
              <a:xfrm>
                <a:off x="5690852" y="1348717"/>
                <a:ext cx="16776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01" name="Ink 200">
                <a:extLst>
                  <a:ext uri="{FF2B5EF4-FFF2-40B4-BE49-F238E27FC236}">
                    <a16:creationId xmlns:a16="http://schemas.microsoft.com/office/drawing/2014/main" id="{4803C270-BB84-412F-8B6F-72580F8CD455}"/>
                  </a:ext>
                </a:extLst>
              </p14:cNvPr>
              <p14:cNvContentPartPr/>
              <p14:nvPr/>
            </p14:nvContentPartPr>
            <p14:xfrm>
              <a:off x="5699852" y="1569037"/>
              <a:ext cx="186840" cy="45000"/>
            </p14:xfrm>
          </p:contentPart>
        </mc:Choice>
        <mc:Fallback xmlns="">
          <p:pic>
            <p:nvPicPr>
              <p:cNvPr id="201" name="Ink 200">
                <a:extLst>
                  <a:ext uri="{FF2B5EF4-FFF2-40B4-BE49-F238E27FC236}">
                    <a16:creationId xmlns:a16="http://schemas.microsoft.com/office/drawing/2014/main" id="{4803C270-BB84-412F-8B6F-72580F8CD455}"/>
                  </a:ext>
                </a:extLst>
              </p:cNvPr>
              <p:cNvPicPr/>
              <p:nvPr/>
            </p:nvPicPr>
            <p:blipFill>
              <a:blip r:embed="rId200"/>
              <a:stretch>
                <a:fillRect/>
              </a:stretch>
            </p:blipFill>
            <p:spPr>
              <a:xfrm>
                <a:off x="5681887" y="1551037"/>
                <a:ext cx="222411"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02" name="Ink 201">
                <a:extLst>
                  <a:ext uri="{FF2B5EF4-FFF2-40B4-BE49-F238E27FC236}">
                    <a16:creationId xmlns:a16="http://schemas.microsoft.com/office/drawing/2014/main" id="{8D3FD129-9553-4E35-B34D-E90137E13AB2}"/>
                  </a:ext>
                </a:extLst>
              </p14:cNvPr>
              <p14:cNvContentPartPr/>
              <p14:nvPr/>
            </p14:nvContentPartPr>
            <p14:xfrm>
              <a:off x="6045452" y="1506757"/>
              <a:ext cx="249120" cy="217440"/>
            </p14:xfrm>
          </p:contentPart>
        </mc:Choice>
        <mc:Fallback xmlns="">
          <p:pic>
            <p:nvPicPr>
              <p:cNvPr id="202" name="Ink 201">
                <a:extLst>
                  <a:ext uri="{FF2B5EF4-FFF2-40B4-BE49-F238E27FC236}">
                    <a16:creationId xmlns:a16="http://schemas.microsoft.com/office/drawing/2014/main" id="{8D3FD129-9553-4E35-B34D-E90137E13AB2}"/>
                  </a:ext>
                </a:extLst>
              </p:cNvPr>
              <p:cNvPicPr/>
              <p:nvPr/>
            </p:nvPicPr>
            <p:blipFill>
              <a:blip r:embed="rId202"/>
              <a:stretch>
                <a:fillRect/>
              </a:stretch>
            </p:blipFill>
            <p:spPr>
              <a:xfrm>
                <a:off x="6027478" y="1488757"/>
                <a:ext cx="284709"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03" name="Ink 202">
                <a:extLst>
                  <a:ext uri="{FF2B5EF4-FFF2-40B4-BE49-F238E27FC236}">
                    <a16:creationId xmlns:a16="http://schemas.microsoft.com/office/drawing/2014/main" id="{BEA83213-D221-41A6-AE21-8C355064B2EF}"/>
                  </a:ext>
                </a:extLst>
              </p14:cNvPr>
              <p14:cNvContentPartPr/>
              <p14:nvPr/>
            </p14:nvContentPartPr>
            <p14:xfrm>
              <a:off x="6337412" y="1522597"/>
              <a:ext cx="254520" cy="166680"/>
            </p14:xfrm>
          </p:contentPart>
        </mc:Choice>
        <mc:Fallback xmlns="">
          <p:pic>
            <p:nvPicPr>
              <p:cNvPr id="203" name="Ink 202">
                <a:extLst>
                  <a:ext uri="{FF2B5EF4-FFF2-40B4-BE49-F238E27FC236}">
                    <a16:creationId xmlns:a16="http://schemas.microsoft.com/office/drawing/2014/main" id="{BEA83213-D221-41A6-AE21-8C355064B2EF}"/>
                  </a:ext>
                </a:extLst>
              </p:cNvPr>
              <p:cNvPicPr/>
              <p:nvPr/>
            </p:nvPicPr>
            <p:blipFill>
              <a:blip r:embed="rId204"/>
              <a:stretch>
                <a:fillRect/>
              </a:stretch>
            </p:blipFill>
            <p:spPr>
              <a:xfrm>
                <a:off x="6319412" y="1504597"/>
                <a:ext cx="2901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04" name="Ink 203">
                <a:extLst>
                  <a:ext uri="{FF2B5EF4-FFF2-40B4-BE49-F238E27FC236}">
                    <a16:creationId xmlns:a16="http://schemas.microsoft.com/office/drawing/2014/main" id="{600958D7-ED3D-4686-9636-992E532B4950}"/>
                  </a:ext>
                </a:extLst>
              </p14:cNvPr>
              <p14:cNvContentPartPr/>
              <p14:nvPr/>
            </p14:nvContentPartPr>
            <p14:xfrm>
              <a:off x="6596612" y="1515397"/>
              <a:ext cx="370080" cy="220680"/>
            </p14:xfrm>
          </p:contentPart>
        </mc:Choice>
        <mc:Fallback xmlns="">
          <p:pic>
            <p:nvPicPr>
              <p:cNvPr id="204" name="Ink 203">
                <a:extLst>
                  <a:ext uri="{FF2B5EF4-FFF2-40B4-BE49-F238E27FC236}">
                    <a16:creationId xmlns:a16="http://schemas.microsoft.com/office/drawing/2014/main" id="{600958D7-ED3D-4686-9636-992E532B4950}"/>
                  </a:ext>
                </a:extLst>
              </p:cNvPr>
              <p:cNvPicPr/>
              <p:nvPr/>
            </p:nvPicPr>
            <p:blipFill>
              <a:blip r:embed="rId206"/>
              <a:stretch>
                <a:fillRect/>
              </a:stretch>
            </p:blipFill>
            <p:spPr>
              <a:xfrm>
                <a:off x="6578612" y="1497397"/>
                <a:ext cx="4057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05" name="Ink 204">
                <a:extLst>
                  <a:ext uri="{FF2B5EF4-FFF2-40B4-BE49-F238E27FC236}">
                    <a16:creationId xmlns:a16="http://schemas.microsoft.com/office/drawing/2014/main" id="{1D293983-2587-4B41-A4E1-287F3B950636}"/>
                  </a:ext>
                </a:extLst>
              </p14:cNvPr>
              <p14:cNvContentPartPr/>
              <p14:nvPr/>
            </p14:nvContentPartPr>
            <p14:xfrm>
              <a:off x="6897212" y="1326397"/>
              <a:ext cx="174960" cy="442080"/>
            </p14:xfrm>
          </p:contentPart>
        </mc:Choice>
        <mc:Fallback xmlns="">
          <p:pic>
            <p:nvPicPr>
              <p:cNvPr id="205" name="Ink 204">
                <a:extLst>
                  <a:ext uri="{FF2B5EF4-FFF2-40B4-BE49-F238E27FC236}">
                    <a16:creationId xmlns:a16="http://schemas.microsoft.com/office/drawing/2014/main" id="{1D293983-2587-4B41-A4E1-287F3B950636}"/>
                  </a:ext>
                </a:extLst>
              </p:cNvPr>
              <p:cNvPicPr/>
              <p:nvPr/>
            </p:nvPicPr>
            <p:blipFill>
              <a:blip r:embed="rId208"/>
              <a:stretch>
                <a:fillRect/>
              </a:stretch>
            </p:blipFill>
            <p:spPr>
              <a:xfrm>
                <a:off x="6879249" y="1308397"/>
                <a:ext cx="210527"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06" name="Ink 205">
                <a:extLst>
                  <a:ext uri="{FF2B5EF4-FFF2-40B4-BE49-F238E27FC236}">
                    <a16:creationId xmlns:a16="http://schemas.microsoft.com/office/drawing/2014/main" id="{5201E2DA-8160-45FE-9AB0-747733DD84FA}"/>
                  </a:ext>
                </a:extLst>
              </p14:cNvPr>
              <p14:cNvContentPartPr/>
              <p14:nvPr/>
            </p14:nvContentPartPr>
            <p14:xfrm>
              <a:off x="7363772" y="1465717"/>
              <a:ext cx="221760" cy="200880"/>
            </p14:xfrm>
          </p:contentPart>
        </mc:Choice>
        <mc:Fallback xmlns="">
          <p:pic>
            <p:nvPicPr>
              <p:cNvPr id="206" name="Ink 205">
                <a:extLst>
                  <a:ext uri="{FF2B5EF4-FFF2-40B4-BE49-F238E27FC236}">
                    <a16:creationId xmlns:a16="http://schemas.microsoft.com/office/drawing/2014/main" id="{5201E2DA-8160-45FE-9AB0-747733DD84FA}"/>
                  </a:ext>
                </a:extLst>
              </p:cNvPr>
              <p:cNvPicPr/>
              <p:nvPr/>
            </p:nvPicPr>
            <p:blipFill>
              <a:blip r:embed="rId210"/>
              <a:stretch>
                <a:fillRect/>
              </a:stretch>
            </p:blipFill>
            <p:spPr>
              <a:xfrm>
                <a:off x="7345772" y="1447749"/>
                <a:ext cx="257400" cy="236456"/>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07" name="Ink 206">
                <a:extLst>
                  <a:ext uri="{FF2B5EF4-FFF2-40B4-BE49-F238E27FC236}">
                    <a16:creationId xmlns:a16="http://schemas.microsoft.com/office/drawing/2014/main" id="{4529D080-6F93-426A-B5A1-215A3066FBF5}"/>
                  </a:ext>
                </a:extLst>
              </p14:cNvPr>
              <p14:cNvContentPartPr/>
              <p14:nvPr/>
            </p14:nvContentPartPr>
            <p14:xfrm>
              <a:off x="7633412" y="1406677"/>
              <a:ext cx="245880" cy="332280"/>
            </p14:xfrm>
          </p:contentPart>
        </mc:Choice>
        <mc:Fallback xmlns="">
          <p:pic>
            <p:nvPicPr>
              <p:cNvPr id="207" name="Ink 206">
                <a:extLst>
                  <a:ext uri="{FF2B5EF4-FFF2-40B4-BE49-F238E27FC236}">
                    <a16:creationId xmlns:a16="http://schemas.microsoft.com/office/drawing/2014/main" id="{4529D080-6F93-426A-B5A1-215A3066FBF5}"/>
                  </a:ext>
                </a:extLst>
              </p:cNvPr>
              <p:cNvPicPr/>
              <p:nvPr/>
            </p:nvPicPr>
            <p:blipFill>
              <a:blip r:embed="rId212"/>
              <a:stretch>
                <a:fillRect/>
              </a:stretch>
            </p:blipFill>
            <p:spPr>
              <a:xfrm>
                <a:off x="7615386" y="1388677"/>
                <a:ext cx="281572"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08" name="Ink 207">
                <a:extLst>
                  <a:ext uri="{FF2B5EF4-FFF2-40B4-BE49-F238E27FC236}">
                    <a16:creationId xmlns:a16="http://schemas.microsoft.com/office/drawing/2014/main" id="{BBAA1C91-05AC-4E2A-84FF-B0A5DCE15541}"/>
                  </a:ext>
                </a:extLst>
              </p14:cNvPr>
              <p14:cNvContentPartPr/>
              <p14:nvPr/>
            </p14:nvContentPartPr>
            <p14:xfrm>
              <a:off x="7779212" y="1518997"/>
              <a:ext cx="155520" cy="124920"/>
            </p14:xfrm>
          </p:contentPart>
        </mc:Choice>
        <mc:Fallback xmlns="">
          <p:pic>
            <p:nvPicPr>
              <p:cNvPr id="208" name="Ink 207">
                <a:extLst>
                  <a:ext uri="{FF2B5EF4-FFF2-40B4-BE49-F238E27FC236}">
                    <a16:creationId xmlns:a16="http://schemas.microsoft.com/office/drawing/2014/main" id="{BBAA1C91-05AC-4E2A-84FF-B0A5DCE15541}"/>
                  </a:ext>
                </a:extLst>
              </p:cNvPr>
              <p:cNvPicPr/>
              <p:nvPr/>
            </p:nvPicPr>
            <p:blipFill>
              <a:blip r:embed="rId214"/>
              <a:stretch>
                <a:fillRect/>
              </a:stretch>
            </p:blipFill>
            <p:spPr>
              <a:xfrm>
                <a:off x="7761212" y="1500945"/>
                <a:ext cx="191160" cy="160663"/>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09" name="Ink 208">
                <a:extLst>
                  <a:ext uri="{FF2B5EF4-FFF2-40B4-BE49-F238E27FC236}">
                    <a16:creationId xmlns:a16="http://schemas.microsoft.com/office/drawing/2014/main" id="{0C452A39-D246-4998-B25B-8D36A5A51908}"/>
                  </a:ext>
                </a:extLst>
              </p14:cNvPr>
              <p14:cNvContentPartPr/>
              <p14:nvPr/>
            </p14:nvContentPartPr>
            <p14:xfrm>
              <a:off x="7995572" y="1525117"/>
              <a:ext cx="207000" cy="178920"/>
            </p14:xfrm>
          </p:contentPart>
        </mc:Choice>
        <mc:Fallback xmlns="">
          <p:pic>
            <p:nvPicPr>
              <p:cNvPr id="209" name="Ink 208">
                <a:extLst>
                  <a:ext uri="{FF2B5EF4-FFF2-40B4-BE49-F238E27FC236}">
                    <a16:creationId xmlns:a16="http://schemas.microsoft.com/office/drawing/2014/main" id="{0C452A39-D246-4998-B25B-8D36A5A51908}"/>
                  </a:ext>
                </a:extLst>
              </p:cNvPr>
              <p:cNvPicPr/>
              <p:nvPr/>
            </p:nvPicPr>
            <p:blipFill>
              <a:blip r:embed="rId216"/>
              <a:stretch>
                <a:fillRect/>
              </a:stretch>
            </p:blipFill>
            <p:spPr>
              <a:xfrm>
                <a:off x="7977572" y="1507117"/>
                <a:ext cx="2426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211" name="Ink 210">
                <a:extLst>
                  <a:ext uri="{FF2B5EF4-FFF2-40B4-BE49-F238E27FC236}">
                    <a16:creationId xmlns:a16="http://schemas.microsoft.com/office/drawing/2014/main" id="{BAB3196B-3E96-4026-B5E2-08A117DC55A7}"/>
                  </a:ext>
                </a:extLst>
              </p14:cNvPr>
              <p14:cNvContentPartPr/>
              <p14:nvPr/>
            </p14:nvContentPartPr>
            <p14:xfrm>
              <a:off x="8236052" y="1513237"/>
              <a:ext cx="227520" cy="426240"/>
            </p14:xfrm>
          </p:contentPart>
        </mc:Choice>
        <mc:Fallback xmlns="">
          <p:pic>
            <p:nvPicPr>
              <p:cNvPr id="211" name="Ink 210">
                <a:extLst>
                  <a:ext uri="{FF2B5EF4-FFF2-40B4-BE49-F238E27FC236}">
                    <a16:creationId xmlns:a16="http://schemas.microsoft.com/office/drawing/2014/main" id="{BAB3196B-3E96-4026-B5E2-08A117DC55A7}"/>
                  </a:ext>
                </a:extLst>
              </p:cNvPr>
              <p:cNvPicPr/>
              <p:nvPr/>
            </p:nvPicPr>
            <p:blipFill>
              <a:blip r:embed="rId218"/>
              <a:stretch>
                <a:fillRect/>
              </a:stretch>
            </p:blipFill>
            <p:spPr>
              <a:xfrm>
                <a:off x="8218080" y="1495237"/>
                <a:ext cx="263104"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12" name="Ink 211">
                <a:extLst>
                  <a:ext uri="{FF2B5EF4-FFF2-40B4-BE49-F238E27FC236}">
                    <a16:creationId xmlns:a16="http://schemas.microsoft.com/office/drawing/2014/main" id="{7FEF5D59-3D71-4214-9677-6319DC637123}"/>
                  </a:ext>
                </a:extLst>
              </p14:cNvPr>
              <p14:cNvContentPartPr/>
              <p14:nvPr/>
            </p14:nvContentPartPr>
            <p14:xfrm>
              <a:off x="8552852" y="1224877"/>
              <a:ext cx="228960" cy="407160"/>
            </p14:xfrm>
          </p:contentPart>
        </mc:Choice>
        <mc:Fallback xmlns="">
          <p:pic>
            <p:nvPicPr>
              <p:cNvPr id="212" name="Ink 211">
                <a:extLst>
                  <a:ext uri="{FF2B5EF4-FFF2-40B4-BE49-F238E27FC236}">
                    <a16:creationId xmlns:a16="http://schemas.microsoft.com/office/drawing/2014/main" id="{7FEF5D59-3D71-4214-9677-6319DC637123}"/>
                  </a:ext>
                </a:extLst>
              </p:cNvPr>
              <p:cNvPicPr/>
              <p:nvPr/>
            </p:nvPicPr>
            <p:blipFill>
              <a:blip r:embed="rId220"/>
              <a:stretch>
                <a:fillRect/>
              </a:stretch>
            </p:blipFill>
            <p:spPr>
              <a:xfrm>
                <a:off x="8534880" y="1206877"/>
                <a:ext cx="264544"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13" name="Ink 212">
                <a:extLst>
                  <a:ext uri="{FF2B5EF4-FFF2-40B4-BE49-F238E27FC236}">
                    <a16:creationId xmlns:a16="http://schemas.microsoft.com/office/drawing/2014/main" id="{595CEE22-9483-4368-AD95-203FB81E0C39}"/>
                  </a:ext>
                </a:extLst>
              </p14:cNvPr>
              <p14:cNvContentPartPr/>
              <p14:nvPr/>
            </p14:nvContentPartPr>
            <p14:xfrm>
              <a:off x="8695772" y="1724557"/>
              <a:ext cx="14760" cy="23040"/>
            </p14:xfrm>
          </p:contentPart>
        </mc:Choice>
        <mc:Fallback xmlns="">
          <p:pic>
            <p:nvPicPr>
              <p:cNvPr id="213" name="Ink 212">
                <a:extLst>
                  <a:ext uri="{FF2B5EF4-FFF2-40B4-BE49-F238E27FC236}">
                    <a16:creationId xmlns:a16="http://schemas.microsoft.com/office/drawing/2014/main" id="{595CEE22-9483-4368-AD95-203FB81E0C39}"/>
                  </a:ext>
                </a:extLst>
              </p:cNvPr>
              <p:cNvPicPr/>
              <p:nvPr/>
            </p:nvPicPr>
            <p:blipFill>
              <a:blip r:embed="rId222"/>
              <a:stretch>
                <a:fillRect/>
              </a:stretch>
            </p:blipFill>
            <p:spPr>
              <a:xfrm>
                <a:off x="8677772" y="1706557"/>
                <a:ext cx="504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14" name="Ink 213">
                <a:extLst>
                  <a:ext uri="{FF2B5EF4-FFF2-40B4-BE49-F238E27FC236}">
                    <a16:creationId xmlns:a16="http://schemas.microsoft.com/office/drawing/2014/main" id="{61FC37EF-B7F2-49F6-A132-A05F2E9ED0D1}"/>
                  </a:ext>
                </a:extLst>
              </p14:cNvPr>
              <p14:cNvContentPartPr/>
              <p14:nvPr/>
            </p14:nvContentPartPr>
            <p14:xfrm>
              <a:off x="4532012" y="1412797"/>
              <a:ext cx="209880" cy="441360"/>
            </p14:xfrm>
          </p:contentPart>
        </mc:Choice>
        <mc:Fallback xmlns="">
          <p:pic>
            <p:nvPicPr>
              <p:cNvPr id="214" name="Ink 213">
                <a:extLst>
                  <a:ext uri="{FF2B5EF4-FFF2-40B4-BE49-F238E27FC236}">
                    <a16:creationId xmlns:a16="http://schemas.microsoft.com/office/drawing/2014/main" id="{61FC37EF-B7F2-49F6-A132-A05F2E9ED0D1}"/>
                  </a:ext>
                </a:extLst>
              </p:cNvPr>
              <p:cNvPicPr/>
              <p:nvPr/>
            </p:nvPicPr>
            <p:blipFill>
              <a:blip r:embed="rId224"/>
              <a:stretch>
                <a:fillRect/>
              </a:stretch>
            </p:blipFill>
            <p:spPr>
              <a:xfrm>
                <a:off x="4514012" y="1394797"/>
                <a:ext cx="24552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15" name="Ink 214">
                <a:extLst>
                  <a:ext uri="{FF2B5EF4-FFF2-40B4-BE49-F238E27FC236}">
                    <a16:creationId xmlns:a16="http://schemas.microsoft.com/office/drawing/2014/main" id="{4F06BEE8-2E32-471A-94A8-88A7E74BF3A7}"/>
                  </a:ext>
                </a:extLst>
              </p14:cNvPr>
              <p14:cNvContentPartPr/>
              <p14:nvPr/>
            </p14:nvContentPartPr>
            <p14:xfrm>
              <a:off x="4566572" y="1225237"/>
              <a:ext cx="80640" cy="84960"/>
            </p14:xfrm>
          </p:contentPart>
        </mc:Choice>
        <mc:Fallback xmlns="">
          <p:pic>
            <p:nvPicPr>
              <p:cNvPr id="215" name="Ink 214">
                <a:extLst>
                  <a:ext uri="{FF2B5EF4-FFF2-40B4-BE49-F238E27FC236}">
                    <a16:creationId xmlns:a16="http://schemas.microsoft.com/office/drawing/2014/main" id="{4F06BEE8-2E32-471A-94A8-88A7E74BF3A7}"/>
                  </a:ext>
                </a:extLst>
              </p:cNvPr>
              <p:cNvPicPr/>
              <p:nvPr/>
            </p:nvPicPr>
            <p:blipFill>
              <a:blip r:embed="rId226"/>
              <a:stretch>
                <a:fillRect/>
              </a:stretch>
            </p:blipFill>
            <p:spPr>
              <a:xfrm>
                <a:off x="4548572" y="1207237"/>
                <a:ext cx="1162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218" name="Ink 217">
                <a:extLst>
                  <a:ext uri="{FF2B5EF4-FFF2-40B4-BE49-F238E27FC236}">
                    <a16:creationId xmlns:a16="http://schemas.microsoft.com/office/drawing/2014/main" id="{42DDBF10-1467-468C-8F66-2137E2BB5EC9}"/>
                  </a:ext>
                </a:extLst>
              </p14:cNvPr>
              <p14:cNvContentPartPr/>
              <p14:nvPr/>
            </p14:nvContentPartPr>
            <p14:xfrm>
              <a:off x="4346612" y="1964108"/>
              <a:ext cx="4606560" cy="167040"/>
            </p14:xfrm>
          </p:contentPart>
        </mc:Choice>
        <mc:Fallback xmlns="">
          <p:pic>
            <p:nvPicPr>
              <p:cNvPr id="218" name="Ink 217">
                <a:extLst>
                  <a:ext uri="{FF2B5EF4-FFF2-40B4-BE49-F238E27FC236}">
                    <a16:creationId xmlns:a16="http://schemas.microsoft.com/office/drawing/2014/main" id="{42DDBF10-1467-468C-8F66-2137E2BB5EC9}"/>
                  </a:ext>
                </a:extLst>
              </p:cNvPr>
              <p:cNvPicPr/>
              <p:nvPr/>
            </p:nvPicPr>
            <p:blipFill>
              <a:blip r:embed="rId228"/>
              <a:stretch>
                <a:fillRect/>
              </a:stretch>
            </p:blipFill>
            <p:spPr>
              <a:xfrm>
                <a:off x="4328613" y="1946069"/>
                <a:ext cx="4642197" cy="202757"/>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219" name="Ink 218">
                <a:extLst>
                  <a:ext uri="{FF2B5EF4-FFF2-40B4-BE49-F238E27FC236}">
                    <a16:creationId xmlns:a16="http://schemas.microsoft.com/office/drawing/2014/main" id="{1A0E2267-51AF-4C09-B9F1-117DD87DF763}"/>
                  </a:ext>
                </a:extLst>
              </p14:cNvPr>
              <p14:cNvContentPartPr/>
              <p14:nvPr/>
            </p14:nvContentPartPr>
            <p14:xfrm>
              <a:off x="4366772" y="2143748"/>
              <a:ext cx="4503600" cy="99000"/>
            </p14:xfrm>
          </p:contentPart>
        </mc:Choice>
        <mc:Fallback xmlns="">
          <p:pic>
            <p:nvPicPr>
              <p:cNvPr id="219" name="Ink 218">
                <a:extLst>
                  <a:ext uri="{FF2B5EF4-FFF2-40B4-BE49-F238E27FC236}">
                    <a16:creationId xmlns:a16="http://schemas.microsoft.com/office/drawing/2014/main" id="{1A0E2267-51AF-4C09-B9F1-117DD87DF763}"/>
                  </a:ext>
                </a:extLst>
              </p:cNvPr>
              <p:cNvPicPr/>
              <p:nvPr/>
            </p:nvPicPr>
            <p:blipFill>
              <a:blip r:embed="rId230"/>
              <a:stretch>
                <a:fillRect/>
              </a:stretch>
            </p:blipFill>
            <p:spPr>
              <a:xfrm>
                <a:off x="4348771" y="2125748"/>
                <a:ext cx="4539243"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35" name="Ink 234">
                <a:extLst>
                  <a:ext uri="{FF2B5EF4-FFF2-40B4-BE49-F238E27FC236}">
                    <a16:creationId xmlns:a16="http://schemas.microsoft.com/office/drawing/2014/main" id="{6E55BF2E-8B6B-4BDC-9128-007BE5B9FEA4}"/>
                  </a:ext>
                </a:extLst>
              </p14:cNvPr>
              <p14:cNvContentPartPr/>
              <p14:nvPr/>
            </p14:nvContentPartPr>
            <p14:xfrm>
              <a:off x="5523812" y="6258548"/>
              <a:ext cx="39240" cy="309960"/>
            </p14:xfrm>
          </p:contentPart>
        </mc:Choice>
        <mc:Fallback xmlns="">
          <p:pic>
            <p:nvPicPr>
              <p:cNvPr id="235" name="Ink 234">
                <a:extLst>
                  <a:ext uri="{FF2B5EF4-FFF2-40B4-BE49-F238E27FC236}">
                    <a16:creationId xmlns:a16="http://schemas.microsoft.com/office/drawing/2014/main" id="{6E55BF2E-8B6B-4BDC-9128-007BE5B9FEA4}"/>
                  </a:ext>
                </a:extLst>
              </p:cNvPr>
              <p:cNvPicPr/>
              <p:nvPr/>
            </p:nvPicPr>
            <p:blipFill>
              <a:blip r:embed="rId232"/>
              <a:stretch>
                <a:fillRect/>
              </a:stretch>
            </p:blipFill>
            <p:spPr>
              <a:xfrm>
                <a:off x="5505812" y="6240548"/>
                <a:ext cx="7488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36" name="Ink 235">
                <a:extLst>
                  <a:ext uri="{FF2B5EF4-FFF2-40B4-BE49-F238E27FC236}">
                    <a16:creationId xmlns:a16="http://schemas.microsoft.com/office/drawing/2014/main" id="{17F41929-A95C-41C6-8322-45D63880356D}"/>
                  </a:ext>
                </a:extLst>
              </p14:cNvPr>
              <p14:cNvContentPartPr/>
              <p14:nvPr/>
            </p14:nvContentPartPr>
            <p14:xfrm>
              <a:off x="5458652" y="6178268"/>
              <a:ext cx="211320" cy="187560"/>
            </p14:xfrm>
          </p:contentPart>
        </mc:Choice>
        <mc:Fallback xmlns="">
          <p:pic>
            <p:nvPicPr>
              <p:cNvPr id="236" name="Ink 235">
                <a:extLst>
                  <a:ext uri="{FF2B5EF4-FFF2-40B4-BE49-F238E27FC236}">
                    <a16:creationId xmlns:a16="http://schemas.microsoft.com/office/drawing/2014/main" id="{17F41929-A95C-41C6-8322-45D63880356D}"/>
                  </a:ext>
                </a:extLst>
              </p:cNvPr>
              <p:cNvPicPr/>
              <p:nvPr/>
            </p:nvPicPr>
            <p:blipFill>
              <a:blip r:embed="rId234"/>
              <a:stretch>
                <a:fillRect/>
              </a:stretch>
            </p:blipFill>
            <p:spPr>
              <a:xfrm>
                <a:off x="5440652" y="6160268"/>
                <a:ext cx="2469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37" name="Ink 236">
                <a:extLst>
                  <a:ext uri="{FF2B5EF4-FFF2-40B4-BE49-F238E27FC236}">
                    <a16:creationId xmlns:a16="http://schemas.microsoft.com/office/drawing/2014/main" id="{17BF7932-EA66-4CED-9EB8-AA550975473C}"/>
                  </a:ext>
                </a:extLst>
              </p14:cNvPr>
              <p14:cNvContentPartPr/>
              <p14:nvPr/>
            </p14:nvContentPartPr>
            <p14:xfrm>
              <a:off x="5639372" y="6127868"/>
              <a:ext cx="216720" cy="227880"/>
            </p14:xfrm>
          </p:contentPart>
        </mc:Choice>
        <mc:Fallback xmlns="">
          <p:pic>
            <p:nvPicPr>
              <p:cNvPr id="237" name="Ink 236">
                <a:extLst>
                  <a:ext uri="{FF2B5EF4-FFF2-40B4-BE49-F238E27FC236}">
                    <a16:creationId xmlns:a16="http://schemas.microsoft.com/office/drawing/2014/main" id="{17BF7932-EA66-4CED-9EB8-AA550975473C}"/>
                  </a:ext>
                </a:extLst>
              </p:cNvPr>
              <p:cNvPicPr/>
              <p:nvPr/>
            </p:nvPicPr>
            <p:blipFill>
              <a:blip r:embed="rId236"/>
              <a:stretch>
                <a:fillRect/>
              </a:stretch>
            </p:blipFill>
            <p:spPr>
              <a:xfrm>
                <a:off x="5621372" y="6109840"/>
                <a:ext cx="252360" cy="263576"/>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38" name="Ink 237">
                <a:extLst>
                  <a:ext uri="{FF2B5EF4-FFF2-40B4-BE49-F238E27FC236}">
                    <a16:creationId xmlns:a16="http://schemas.microsoft.com/office/drawing/2014/main" id="{945C643B-D113-4C17-8CA7-65B13BB0E184}"/>
                  </a:ext>
                </a:extLst>
              </p14:cNvPr>
              <p14:cNvContentPartPr/>
              <p14:nvPr/>
            </p14:nvContentPartPr>
            <p14:xfrm>
              <a:off x="5835212" y="6065588"/>
              <a:ext cx="138600" cy="488880"/>
            </p14:xfrm>
          </p:contentPart>
        </mc:Choice>
        <mc:Fallback xmlns="">
          <p:pic>
            <p:nvPicPr>
              <p:cNvPr id="238" name="Ink 237">
                <a:extLst>
                  <a:ext uri="{FF2B5EF4-FFF2-40B4-BE49-F238E27FC236}">
                    <a16:creationId xmlns:a16="http://schemas.microsoft.com/office/drawing/2014/main" id="{945C643B-D113-4C17-8CA7-65B13BB0E184}"/>
                  </a:ext>
                </a:extLst>
              </p:cNvPr>
              <p:cNvPicPr/>
              <p:nvPr/>
            </p:nvPicPr>
            <p:blipFill>
              <a:blip r:embed="rId238"/>
              <a:stretch>
                <a:fillRect/>
              </a:stretch>
            </p:blipFill>
            <p:spPr>
              <a:xfrm>
                <a:off x="5817212" y="6047588"/>
                <a:ext cx="17424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39" name="Ink 238">
                <a:extLst>
                  <a:ext uri="{FF2B5EF4-FFF2-40B4-BE49-F238E27FC236}">
                    <a16:creationId xmlns:a16="http://schemas.microsoft.com/office/drawing/2014/main" id="{5E8EDCDF-B0F4-4D3F-908A-99758970768B}"/>
                  </a:ext>
                </a:extLst>
              </p14:cNvPr>
              <p14:cNvContentPartPr/>
              <p14:nvPr/>
            </p14:nvContentPartPr>
            <p14:xfrm>
              <a:off x="6024932" y="6203468"/>
              <a:ext cx="246960" cy="154800"/>
            </p14:xfrm>
          </p:contentPart>
        </mc:Choice>
        <mc:Fallback xmlns="">
          <p:pic>
            <p:nvPicPr>
              <p:cNvPr id="239" name="Ink 238">
                <a:extLst>
                  <a:ext uri="{FF2B5EF4-FFF2-40B4-BE49-F238E27FC236}">
                    <a16:creationId xmlns:a16="http://schemas.microsoft.com/office/drawing/2014/main" id="{5E8EDCDF-B0F4-4D3F-908A-99758970768B}"/>
                  </a:ext>
                </a:extLst>
              </p:cNvPr>
              <p:cNvPicPr/>
              <p:nvPr/>
            </p:nvPicPr>
            <p:blipFill>
              <a:blip r:embed="rId240"/>
              <a:stretch>
                <a:fillRect/>
              </a:stretch>
            </p:blipFill>
            <p:spPr>
              <a:xfrm>
                <a:off x="6006932" y="6185468"/>
                <a:ext cx="2826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40" name="Ink 239">
                <a:extLst>
                  <a:ext uri="{FF2B5EF4-FFF2-40B4-BE49-F238E27FC236}">
                    <a16:creationId xmlns:a16="http://schemas.microsoft.com/office/drawing/2014/main" id="{D8748156-2FBD-4410-810F-AAE17E4341B2}"/>
                  </a:ext>
                </a:extLst>
              </p14:cNvPr>
              <p14:cNvContentPartPr/>
              <p14:nvPr/>
            </p14:nvContentPartPr>
            <p14:xfrm>
              <a:off x="6272252" y="6209228"/>
              <a:ext cx="207720" cy="153360"/>
            </p14:xfrm>
          </p:contentPart>
        </mc:Choice>
        <mc:Fallback xmlns="">
          <p:pic>
            <p:nvPicPr>
              <p:cNvPr id="240" name="Ink 239">
                <a:extLst>
                  <a:ext uri="{FF2B5EF4-FFF2-40B4-BE49-F238E27FC236}">
                    <a16:creationId xmlns:a16="http://schemas.microsoft.com/office/drawing/2014/main" id="{D8748156-2FBD-4410-810F-AAE17E4341B2}"/>
                  </a:ext>
                </a:extLst>
              </p:cNvPr>
              <p:cNvPicPr/>
              <p:nvPr/>
            </p:nvPicPr>
            <p:blipFill>
              <a:blip r:embed="rId242"/>
              <a:stretch>
                <a:fillRect/>
              </a:stretch>
            </p:blipFill>
            <p:spPr>
              <a:xfrm>
                <a:off x="6254252" y="6191228"/>
                <a:ext cx="24336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41" name="Ink 240">
                <a:extLst>
                  <a:ext uri="{FF2B5EF4-FFF2-40B4-BE49-F238E27FC236}">
                    <a16:creationId xmlns:a16="http://schemas.microsoft.com/office/drawing/2014/main" id="{B311A1CA-54E0-41B5-A43B-4D62F7CF8B6B}"/>
                  </a:ext>
                </a:extLst>
              </p14:cNvPr>
              <p14:cNvContentPartPr/>
              <p14:nvPr/>
            </p14:nvContentPartPr>
            <p14:xfrm>
              <a:off x="6435692" y="6016268"/>
              <a:ext cx="180000" cy="348480"/>
            </p14:xfrm>
          </p:contentPart>
        </mc:Choice>
        <mc:Fallback xmlns="">
          <p:pic>
            <p:nvPicPr>
              <p:cNvPr id="241" name="Ink 240">
                <a:extLst>
                  <a:ext uri="{FF2B5EF4-FFF2-40B4-BE49-F238E27FC236}">
                    <a16:creationId xmlns:a16="http://schemas.microsoft.com/office/drawing/2014/main" id="{B311A1CA-54E0-41B5-A43B-4D62F7CF8B6B}"/>
                  </a:ext>
                </a:extLst>
              </p:cNvPr>
              <p:cNvPicPr/>
              <p:nvPr/>
            </p:nvPicPr>
            <p:blipFill>
              <a:blip r:embed="rId244"/>
              <a:stretch>
                <a:fillRect/>
              </a:stretch>
            </p:blipFill>
            <p:spPr>
              <a:xfrm>
                <a:off x="6417656" y="5998268"/>
                <a:ext cx="215711"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42" name="Ink 241">
                <a:extLst>
                  <a:ext uri="{FF2B5EF4-FFF2-40B4-BE49-F238E27FC236}">
                    <a16:creationId xmlns:a16="http://schemas.microsoft.com/office/drawing/2014/main" id="{9692E981-0C6E-4C54-9500-943CF7897766}"/>
                  </a:ext>
                </a:extLst>
              </p14:cNvPr>
              <p14:cNvContentPartPr/>
              <p14:nvPr/>
            </p14:nvContentPartPr>
            <p14:xfrm>
              <a:off x="6814052" y="6022748"/>
              <a:ext cx="39960" cy="335520"/>
            </p14:xfrm>
          </p:contentPart>
        </mc:Choice>
        <mc:Fallback xmlns="">
          <p:pic>
            <p:nvPicPr>
              <p:cNvPr id="242" name="Ink 241">
                <a:extLst>
                  <a:ext uri="{FF2B5EF4-FFF2-40B4-BE49-F238E27FC236}">
                    <a16:creationId xmlns:a16="http://schemas.microsoft.com/office/drawing/2014/main" id="{9692E981-0C6E-4C54-9500-943CF7897766}"/>
                  </a:ext>
                </a:extLst>
              </p:cNvPr>
              <p:cNvPicPr/>
              <p:nvPr/>
            </p:nvPicPr>
            <p:blipFill>
              <a:blip r:embed="rId246"/>
              <a:stretch>
                <a:fillRect/>
              </a:stretch>
            </p:blipFill>
            <p:spPr>
              <a:xfrm>
                <a:off x="6796052" y="6004767"/>
                <a:ext cx="75600" cy="371122"/>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43" name="Ink 242">
                <a:extLst>
                  <a:ext uri="{FF2B5EF4-FFF2-40B4-BE49-F238E27FC236}">
                    <a16:creationId xmlns:a16="http://schemas.microsoft.com/office/drawing/2014/main" id="{EA7BD72C-7BA5-409A-A678-F30A3051DF37}"/>
                  </a:ext>
                </a:extLst>
              </p14:cNvPr>
              <p14:cNvContentPartPr/>
              <p14:nvPr/>
            </p14:nvContentPartPr>
            <p14:xfrm>
              <a:off x="6925652" y="6143708"/>
              <a:ext cx="325440" cy="191520"/>
            </p14:xfrm>
          </p:contentPart>
        </mc:Choice>
        <mc:Fallback xmlns="">
          <p:pic>
            <p:nvPicPr>
              <p:cNvPr id="243" name="Ink 242">
                <a:extLst>
                  <a:ext uri="{FF2B5EF4-FFF2-40B4-BE49-F238E27FC236}">
                    <a16:creationId xmlns:a16="http://schemas.microsoft.com/office/drawing/2014/main" id="{EA7BD72C-7BA5-409A-A678-F30A3051DF37}"/>
                  </a:ext>
                </a:extLst>
              </p:cNvPr>
              <p:cNvPicPr/>
              <p:nvPr/>
            </p:nvPicPr>
            <p:blipFill>
              <a:blip r:embed="rId248"/>
              <a:stretch>
                <a:fillRect/>
              </a:stretch>
            </p:blipFill>
            <p:spPr>
              <a:xfrm>
                <a:off x="6907652" y="6125708"/>
                <a:ext cx="3610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44" name="Ink 243">
                <a:extLst>
                  <a:ext uri="{FF2B5EF4-FFF2-40B4-BE49-F238E27FC236}">
                    <a16:creationId xmlns:a16="http://schemas.microsoft.com/office/drawing/2014/main" id="{4A05060B-8013-4F1C-B285-496852E183AD}"/>
                  </a:ext>
                </a:extLst>
              </p14:cNvPr>
              <p14:cNvContentPartPr/>
              <p14:nvPr/>
            </p14:nvContentPartPr>
            <p14:xfrm>
              <a:off x="7268372" y="6176828"/>
              <a:ext cx="185760" cy="409680"/>
            </p14:xfrm>
          </p:contentPart>
        </mc:Choice>
        <mc:Fallback xmlns="">
          <p:pic>
            <p:nvPicPr>
              <p:cNvPr id="244" name="Ink 243">
                <a:extLst>
                  <a:ext uri="{FF2B5EF4-FFF2-40B4-BE49-F238E27FC236}">
                    <a16:creationId xmlns:a16="http://schemas.microsoft.com/office/drawing/2014/main" id="{4A05060B-8013-4F1C-B285-496852E183AD}"/>
                  </a:ext>
                </a:extLst>
              </p:cNvPr>
              <p:cNvPicPr/>
              <p:nvPr/>
            </p:nvPicPr>
            <p:blipFill>
              <a:blip r:embed="rId250"/>
              <a:stretch>
                <a:fillRect/>
              </a:stretch>
            </p:blipFill>
            <p:spPr>
              <a:xfrm>
                <a:off x="7250372" y="6158828"/>
                <a:ext cx="22140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45" name="Ink 244">
                <a:extLst>
                  <a:ext uri="{FF2B5EF4-FFF2-40B4-BE49-F238E27FC236}">
                    <a16:creationId xmlns:a16="http://schemas.microsoft.com/office/drawing/2014/main" id="{26E25E5F-6948-4E84-8C91-174C6C68EAE9}"/>
                  </a:ext>
                </a:extLst>
              </p14:cNvPr>
              <p14:cNvContentPartPr/>
              <p14:nvPr/>
            </p14:nvContentPartPr>
            <p14:xfrm>
              <a:off x="7489052" y="6044708"/>
              <a:ext cx="43920" cy="304200"/>
            </p14:xfrm>
          </p:contentPart>
        </mc:Choice>
        <mc:Fallback xmlns="">
          <p:pic>
            <p:nvPicPr>
              <p:cNvPr id="245" name="Ink 244">
                <a:extLst>
                  <a:ext uri="{FF2B5EF4-FFF2-40B4-BE49-F238E27FC236}">
                    <a16:creationId xmlns:a16="http://schemas.microsoft.com/office/drawing/2014/main" id="{26E25E5F-6948-4E84-8C91-174C6C68EAE9}"/>
                  </a:ext>
                </a:extLst>
              </p:cNvPr>
              <p:cNvPicPr/>
              <p:nvPr/>
            </p:nvPicPr>
            <p:blipFill>
              <a:blip r:embed="rId252"/>
              <a:stretch>
                <a:fillRect/>
              </a:stretch>
            </p:blipFill>
            <p:spPr>
              <a:xfrm>
                <a:off x="7471052" y="6026708"/>
                <a:ext cx="7956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46" name="Ink 245">
                <a:extLst>
                  <a:ext uri="{FF2B5EF4-FFF2-40B4-BE49-F238E27FC236}">
                    <a16:creationId xmlns:a16="http://schemas.microsoft.com/office/drawing/2014/main" id="{4844FB88-AEF5-4491-A85A-F80293937675}"/>
                  </a:ext>
                </a:extLst>
              </p14:cNvPr>
              <p14:cNvContentPartPr/>
              <p14:nvPr/>
            </p14:nvContentPartPr>
            <p14:xfrm>
              <a:off x="7574012" y="6155228"/>
              <a:ext cx="387000" cy="186480"/>
            </p14:xfrm>
          </p:contentPart>
        </mc:Choice>
        <mc:Fallback xmlns="">
          <p:pic>
            <p:nvPicPr>
              <p:cNvPr id="246" name="Ink 245">
                <a:extLst>
                  <a:ext uri="{FF2B5EF4-FFF2-40B4-BE49-F238E27FC236}">
                    <a16:creationId xmlns:a16="http://schemas.microsoft.com/office/drawing/2014/main" id="{4844FB88-AEF5-4491-A85A-F80293937675}"/>
                  </a:ext>
                </a:extLst>
              </p:cNvPr>
              <p:cNvPicPr/>
              <p:nvPr/>
            </p:nvPicPr>
            <p:blipFill>
              <a:blip r:embed="rId254"/>
              <a:stretch>
                <a:fillRect/>
              </a:stretch>
            </p:blipFill>
            <p:spPr>
              <a:xfrm>
                <a:off x="7556029" y="6137193"/>
                <a:ext cx="422607" cy="222189"/>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47" name="Ink 246">
                <a:extLst>
                  <a:ext uri="{FF2B5EF4-FFF2-40B4-BE49-F238E27FC236}">
                    <a16:creationId xmlns:a16="http://schemas.microsoft.com/office/drawing/2014/main" id="{A930B9A9-0BDC-425C-B02D-E51D4A17654C}"/>
                  </a:ext>
                </a:extLst>
              </p14:cNvPr>
              <p14:cNvContentPartPr/>
              <p14:nvPr/>
            </p14:nvContentPartPr>
            <p14:xfrm>
              <a:off x="7984772" y="6009068"/>
              <a:ext cx="69840" cy="308880"/>
            </p14:xfrm>
          </p:contentPart>
        </mc:Choice>
        <mc:Fallback xmlns="">
          <p:pic>
            <p:nvPicPr>
              <p:cNvPr id="247" name="Ink 246">
                <a:extLst>
                  <a:ext uri="{FF2B5EF4-FFF2-40B4-BE49-F238E27FC236}">
                    <a16:creationId xmlns:a16="http://schemas.microsoft.com/office/drawing/2014/main" id="{A930B9A9-0BDC-425C-B02D-E51D4A17654C}"/>
                  </a:ext>
                </a:extLst>
              </p:cNvPr>
              <p:cNvPicPr/>
              <p:nvPr/>
            </p:nvPicPr>
            <p:blipFill>
              <a:blip r:embed="rId256"/>
              <a:stretch>
                <a:fillRect/>
              </a:stretch>
            </p:blipFill>
            <p:spPr>
              <a:xfrm>
                <a:off x="7966772" y="5991068"/>
                <a:ext cx="1054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48" name="Ink 247">
                <a:extLst>
                  <a:ext uri="{FF2B5EF4-FFF2-40B4-BE49-F238E27FC236}">
                    <a16:creationId xmlns:a16="http://schemas.microsoft.com/office/drawing/2014/main" id="{C313DCEA-0D88-4262-9BA7-67FC3B094E63}"/>
                  </a:ext>
                </a:extLst>
              </p14:cNvPr>
              <p14:cNvContentPartPr/>
              <p14:nvPr/>
            </p14:nvContentPartPr>
            <p14:xfrm>
              <a:off x="7937972" y="6153068"/>
              <a:ext cx="270720" cy="190440"/>
            </p14:xfrm>
          </p:contentPart>
        </mc:Choice>
        <mc:Fallback xmlns="">
          <p:pic>
            <p:nvPicPr>
              <p:cNvPr id="248" name="Ink 247">
                <a:extLst>
                  <a:ext uri="{FF2B5EF4-FFF2-40B4-BE49-F238E27FC236}">
                    <a16:creationId xmlns:a16="http://schemas.microsoft.com/office/drawing/2014/main" id="{C313DCEA-0D88-4262-9BA7-67FC3B094E63}"/>
                  </a:ext>
                </a:extLst>
              </p:cNvPr>
              <p:cNvPicPr/>
              <p:nvPr/>
            </p:nvPicPr>
            <p:blipFill>
              <a:blip r:embed="rId258"/>
              <a:stretch>
                <a:fillRect/>
              </a:stretch>
            </p:blipFill>
            <p:spPr>
              <a:xfrm>
                <a:off x="7919972" y="6135068"/>
                <a:ext cx="3063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49" name="Ink 248">
                <a:extLst>
                  <a:ext uri="{FF2B5EF4-FFF2-40B4-BE49-F238E27FC236}">
                    <a16:creationId xmlns:a16="http://schemas.microsoft.com/office/drawing/2014/main" id="{D78A43FB-8206-44ED-9C18-F8B3FB2244E3}"/>
                  </a:ext>
                </a:extLst>
              </p14:cNvPr>
              <p14:cNvContentPartPr/>
              <p14:nvPr/>
            </p14:nvContentPartPr>
            <p14:xfrm>
              <a:off x="8237492" y="6196628"/>
              <a:ext cx="164880" cy="145440"/>
            </p14:xfrm>
          </p:contentPart>
        </mc:Choice>
        <mc:Fallback xmlns="">
          <p:pic>
            <p:nvPicPr>
              <p:cNvPr id="249" name="Ink 248">
                <a:extLst>
                  <a:ext uri="{FF2B5EF4-FFF2-40B4-BE49-F238E27FC236}">
                    <a16:creationId xmlns:a16="http://schemas.microsoft.com/office/drawing/2014/main" id="{D78A43FB-8206-44ED-9C18-F8B3FB2244E3}"/>
                  </a:ext>
                </a:extLst>
              </p:cNvPr>
              <p:cNvPicPr/>
              <p:nvPr/>
            </p:nvPicPr>
            <p:blipFill>
              <a:blip r:embed="rId260"/>
              <a:stretch>
                <a:fillRect/>
              </a:stretch>
            </p:blipFill>
            <p:spPr>
              <a:xfrm>
                <a:off x="8219492" y="6178628"/>
                <a:ext cx="2005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50" name="Ink 249">
                <a:extLst>
                  <a:ext uri="{FF2B5EF4-FFF2-40B4-BE49-F238E27FC236}">
                    <a16:creationId xmlns:a16="http://schemas.microsoft.com/office/drawing/2014/main" id="{6ED3A9D8-2F7B-495A-ABEC-4079926022D1}"/>
                  </a:ext>
                </a:extLst>
              </p14:cNvPr>
              <p14:cNvContentPartPr/>
              <p14:nvPr/>
            </p14:nvContentPartPr>
            <p14:xfrm>
              <a:off x="8327492" y="5900708"/>
              <a:ext cx="488880" cy="475560"/>
            </p14:xfrm>
          </p:contentPart>
        </mc:Choice>
        <mc:Fallback xmlns="">
          <p:pic>
            <p:nvPicPr>
              <p:cNvPr id="250" name="Ink 249">
                <a:extLst>
                  <a:ext uri="{FF2B5EF4-FFF2-40B4-BE49-F238E27FC236}">
                    <a16:creationId xmlns:a16="http://schemas.microsoft.com/office/drawing/2014/main" id="{6ED3A9D8-2F7B-495A-ABEC-4079926022D1}"/>
                  </a:ext>
                </a:extLst>
              </p:cNvPr>
              <p:cNvPicPr/>
              <p:nvPr/>
            </p:nvPicPr>
            <p:blipFill>
              <a:blip r:embed="rId262"/>
              <a:stretch>
                <a:fillRect/>
              </a:stretch>
            </p:blipFill>
            <p:spPr>
              <a:xfrm>
                <a:off x="8309492" y="5882708"/>
                <a:ext cx="524520" cy="5112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52" name="Ink 251">
                <a:extLst>
                  <a:ext uri="{FF2B5EF4-FFF2-40B4-BE49-F238E27FC236}">
                    <a16:creationId xmlns:a16="http://schemas.microsoft.com/office/drawing/2014/main" id="{CA34C8C8-F145-4B31-8BE7-5ECBBB6E1B99}"/>
                  </a:ext>
                </a:extLst>
              </p14:cNvPr>
              <p14:cNvContentPartPr/>
              <p14:nvPr/>
            </p14:nvContentPartPr>
            <p14:xfrm>
              <a:off x="3824252" y="895477"/>
              <a:ext cx="245880" cy="5203080"/>
            </p14:xfrm>
          </p:contentPart>
        </mc:Choice>
        <mc:Fallback xmlns="">
          <p:pic>
            <p:nvPicPr>
              <p:cNvPr id="252" name="Ink 251">
                <a:extLst>
                  <a:ext uri="{FF2B5EF4-FFF2-40B4-BE49-F238E27FC236}">
                    <a16:creationId xmlns:a16="http://schemas.microsoft.com/office/drawing/2014/main" id="{CA34C8C8-F145-4B31-8BE7-5ECBBB6E1B99}"/>
                  </a:ext>
                </a:extLst>
              </p:cNvPr>
              <p:cNvPicPr/>
              <p:nvPr/>
            </p:nvPicPr>
            <p:blipFill>
              <a:blip r:embed="rId264"/>
              <a:stretch>
                <a:fillRect/>
              </a:stretch>
            </p:blipFill>
            <p:spPr>
              <a:xfrm>
                <a:off x="3815239" y="886477"/>
                <a:ext cx="263546" cy="5220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53" name="Ink 252">
                <a:extLst>
                  <a:ext uri="{FF2B5EF4-FFF2-40B4-BE49-F238E27FC236}">
                    <a16:creationId xmlns:a16="http://schemas.microsoft.com/office/drawing/2014/main" id="{3013938C-B6B3-4EE2-953E-0AA7B1247FF3}"/>
                  </a:ext>
                </a:extLst>
              </p14:cNvPr>
              <p14:cNvContentPartPr/>
              <p14:nvPr/>
            </p14:nvContentPartPr>
            <p14:xfrm>
              <a:off x="3956732" y="932197"/>
              <a:ext cx="7562520" cy="72360"/>
            </p14:xfrm>
          </p:contentPart>
        </mc:Choice>
        <mc:Fallback xmlns="">
          <p:pic>
            <p:nvPicPr>
              <p:cNvPr id="253" name="Ink 252">
                <a:extLst>
                  <a:ext uri="{FF2B5EF4-FFF2-40B4-BE49-F238E27FC236}">
                    <a16:creationId xmlns:a16="http://schemas.microsoft.com/office/drawing/2014/main" id="{3013938C-B6B3-4EE2-953E-0AA7B1247FF3}"/>
                  </a:ext>
                </a:extLst>
              </p:cNvPr>
              <p:cNvPicPr/>
              <p:nvPr/>
            </p:nvPicPr>
            <p:blipFill>
              <a:blip r:embed="rId266"/>
              <a:stretch>
                <a:fillRect/>
              </a:stretch>
            </p:blipFill>
            <p:spPr>
              <a:xfrm>
                <a:off x="3947732" y="923242"/>
                <a:ext cx="7580160" cy="89913"/>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54" name="Ink 253">
                <a:extLst>
                  <a:ext uri="{FF2B5EF4-FFF2-40B4-BE49-F238E27FC236}">
                    <a16:creationId xmlns:a16="http://schemas.microsoft.com/office/drawing/2014/main" id="{13AF5553-3ED0-49DF-AE72-AF4CD24728CC}"/>
                  </a:ext>
                </a:extLst>
              </p14:cNvPr>
              <p14:cNvContentPartPr/>
              <p14:nvPr/>
            </p14:nvContentPartPr>
            <p14:xfrm>
              <a:off x="11602772" y="978997"/>
              <a:ext cx="140760" cy="4051440"/>
            </p14:xfrm>
          </p:contentPart>
        </mc:Choice>
        <mc:Fallback xmlns="">
          <p:pic>
            <p:nvPicPr>
              <p:cNvPr id="254" name="Ink 253">
                <a:extLst>
                  <a:ext uri="{FF2B5EF4-FFF2-40B4-BE49-F238E27FC236}">
                    <a16:creationId xmlns:a16="http://schemas.microsoft.com/office/drawing/2014/main" id="{13AF5553-3ED0-49DF-AE72-AF4CD24728CC}"/>
                  </a:ext>
                </a:extLst>
              </p:cNvPr>
              <p:cNvPicPr/>
              <p:nvPr/>
            </p:nvPicPr>
            <p:blipFill>
              <a:blip r:embed="rId268"/>
              <a:stretch>
                <a:fillRect/>
              </a:stretch>
            </p:blipFill>
            <p:spPr>
              <a:xfrm>
                <a:off x="11593772" y="969997"/>
                <a:ext cx="158400" cy="40690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55" name="Ink 254">
                <a:extLst>
                  <a:ext uri="{FF2B5EF4-FFF2-40B4-BE49-F238E27FC236}">
                    <a16:creationId xmlns:a16="http://schemas.microsoft.com/office/drawing/2014/main" id="{14560874-1C68-4BD5-A660-FE998FF88BBF}"/>
                  </a:ext>
                </a:extLst>
              </p14:cNvPr>
              <p14:cNvContentPartPr/>
              <p14:nvPr/>
            </p14:nvContentPartPr>
            <p14:xfrm>
              <a:off x="4089212" y="6068677"/>
              <a:ext cx="1295280" cy="53280"/>
            </p14:xfrm>
          </p:contentPart>
        </mc:Choice>
        <mc:Fallback xmlns="">
          <p:pic>
            <p:nvPicPr>
              <p:cNvPr id="255" name="Ink 254">
                <a:extLst>
                  <a:ext uri="{FF2B5EF4-FFF2-40B4-BE49-F238E27FC236}">
                    <a16:creationId xmlns:a16="http://schemas.microsoft.com/office/drawing/2014/main" id="{14560874-1C68-4BD5-A660-FE998FF88BBF}"/>
                  </a:ext>
                </a:extLst>
              </p:cNvPr>
              <p:cNvPicPr/>
              <p:nvPr/>
            </p:nvPicPr>
            <p:blipFill>
              <a:blip r:embed="rId270"/>
              <a:stretch>
                <a:fillRect/>
              </a:stretch>
            </p:blipFill>
            <p:spPr>
              <a:xfrm>
                <a:off x="4080212" y="6059677"/>
                <a:ext cx="13129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57" name="Ink 256">
                <a:extLst>
                  <a:ext uri="{FF2B5EF4-FFF2-40B4-BE49-F238E27FC236}">
                    <a16:creationId xmlns:a16="http://schemas.microsoft.com/office/drawing/2014/main" id="{78EBDB13-3349-41E4-BA36-EB288B7A4D05}"/>
                  </a:ext>
                </a:extLst>
              </p14:cNvPr>
              <p14:cNvContentPartPr/>
              <p14:nvPr/>
            </p14:nvContentPartPr>
            <p14:xfrm>
              <a:off x="3971132" y="723757"/>
              <a:ext cx="167400" cy="456480"/>
            </p14:xfrm>
          </p:contentPart>
        </mc:Choice>
        <mc:Fallback xmlns="">
          <p:pic>
            <p:nvPicPr>
              <p:cNvPr id="257" name="Ink 256">
                <a:extLst>
                  <a:ext uri="{FF2B5EF4-FFF2-40B4-BE49-F238E27FC236}">
                    <a16:creationId xmlns:a16="http://schemas.microsoft.com/office/drawing/2014/main" id="{78EBDB13-3349-41E4-BA36-EB288B7A4D05}"/>
                  </a:ext>
                </a:extLst>
              </p:cNvPr>
              <p:cNvPicPr/>
              <p:nvPr/>
            </p:nvPicPr>
            <p:blipFill>
              <a:blip r:embed="rId272"/>
              <a:stretch>
                <a:fillRect/>
              </a:stretch>
            </p:blipFill>
            <p:spPr>
              <a:xfrm>
                <a:off x="3962151" y="714764"/>
                <a:ext cx="185002" cy="474106"/>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58" name="Ink 257">
                <a:extLst>
                  <a:ext uri="{FF2B5EF4-FFF2-40B4-BE49-F238E27FC236}">
                    <a16:creationId xmlns:a16="http://schemas.microsoft.com/office/drawing/2014/main" id="{76CA6A34-A015-4901-A5BE-662464323A8D}"/>
                  </a:ext>
                </a:extLst>
              </p14:cNvPr>
              <p14:cNvContentPartPr/>
              <p14:nvPr/>
            </p14:nvContentPartPr>
            <p14:xfrm>
              <a:off x="3792212" y="606037"/>
              <a:ext cx="213120" cy="167040"/>
            </p14:xfrm>
          </p:contentPart>
        </mc:Choice>
        <mc:Fallback xmlns="">
          <p:pic>
            <p:nvPicPr>
              <p:cNvPr id="258" name="Ink 257">
                <a:extLst>
                  <a:ext uri="{FF2B5EF4-FFF2-40B4-BE49-F238E27FC236}">
                    <a16:creationId xmlns:a16="http://schemas.microsoft.com/office/drawing/2014/main" id="{76CA6A34-A015-4901-A5BE-662464323A8D}"/>
                  </a:ext>
                </a:extLst>
              </p:cNvPr>
              <p:cNvPicPr/>
              <p:nvPr/>
            </p:nvPicPr>
            <p:blipFill>
              <a:blip r:embed="rId274"/>
              <a:stretch>
                <a:fillRect/>
              </a:stretch>
            </p:blipFill>
            <p:spPr>
              <a:xfrm>
                <a:off x="3783212" y="597037"/>
                <a:ext cx="2307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59" name="Ink 258">
                <a:extLst>
                  <a:ext uri="{FF2B5EF4-FFF2-40B4-BE49-F238E27FC236}">
                    <a16:creationId xmlns:a16="http://schemas.microsoft.com/office/drawing/2014/main" id="{01CD3D63-0C92-4485-B3F5-D16C8B85849A}"/>
                  </a:ext>
                </a:extLst>
              </p14:cNvPr>
              <p14:cNvContentPartPr/>
              <p14:nvPr/>
            </p14:nvContentPartPr>
            <p14:xfrm>
              <a:off x="4073372" y="1167277"/>
              <a:ext cx="41400" cy="29160"/>
            </p14:xfrm>
          </p:contentPart>
        </mc:Choice>
        <mc:Fallback xmlns="">
          <p:pic>
            <p:nvPicPr>
              <p:cNvPr id="259" name="Ink 258">
                <a:extLst>
                  <a:ext uri="{FF2B5EF4-FFF2-40B4-BE49-F238E27FC236}">
                    <a16:creationId xmlns:a16="http://schemas.microsoft.com/office/drawing/2014/main" id="{01CD3D63-0C92-4485-B3F5-D16C8B85849A}"/>
                  </a:ext>
                </a:extLst>
              </p:cNvPr>
              <p:cNvPicPr/>
              <p:nvPr/>
            </p:nvPicPr>
            <p:blipFill>
              <a:blip r:embed="rId276"/>
              <a:stretch>
                <a:fillRect/>
              </a:stretch>
            </p:blipFill>
            <p:spPr>
              <a:xfrm>
                <a:off x="4064372" y="1158277"/>
                <a:ext cx="590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60" name="Ink 259">
                <a:extLst>
                  <a:ext uri="{FF2B5EF4-FFF2-40B4-BE49-F238E27FC236}">
                    <a16:creationId xmlns:a16="http://schemas.microsoft.com/office/drawing/2014/main" id="{88C7247A-E86F-432A-BEC9-2AD3ABA392ED}"/>
                  </a:ext>
                </a:extLst>
              </p14:cNvPr>
              <p14:cNvContentPartPr/>
              <p14:nvPr/>
            </p14:nvContentPartPr>
            <p14:xfrm>
              <a:off x="3859532" y="722317"/>
              <a:ext cx="22320" cy="6840"/>
            </p14:xfrm>
          </p:contentPart>
        </mc:Choice>
        <mc:Fallback xmlns="">
          <p:pic>
            <p:nvPicPr>
              <p:cNvPr id="260" name="Ink 259">
                <a:extLst>
                  <a:ext uri="{FF2B5EF4-FFF2-40B4-BE49-F238E27FC236}">
                    <a16:creationId xmlns:a16="http://schemas.microsoft.com/office/drawing/2014/main" id="{88C7247A-E86F-432A-BEC9-2AD3ABA392ED}"/>
                  </a:ext>
                </a:extLst>
              </p:cNvPr>
              <p:cNvPicPr/>
              <p:nvPr/>
            </p:nvPicPr>
            <p:blipFill>
              <a:blip r:embed="rId278"/>
              <a:stretch>
                <a:fillRect/>
              </a:stretch>
            </p:blipFill>
            <p:spPr>
              <a:xfrm>
                <a:off x="3850532" y="713317"/>
                <a:ext cx="399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61" name="Ink 260">
                <a:extLst>
                  <a:ext uri="{FF2B5EF4-FFF2-40B4-BE49-F238E27FC236}">
                    <a16:creationId xmlns:a16="http://schemas.microsoft.com/office/drawing/2014/main" id="{F1699D9F-7D76-4682-BAFF-2384C7183B00}"/>
                  </a:ext>
                </a:extLst>
              </p14:cNvPr>
              <p14:cNvContentPartPr/>
              <p14:nvPr/>
            </p14:nvContentPartPr>
            <p14:xfrm>
              <a:off x="3875012" y="666157"/>
              <a:ext cx="96840" cy="86400"/>
            </p14:xfrm>
          </p:contentPart>
        </mc:Choice>
        <mc:Fallback xmlns="">
          <p:pic>
            <p:nvPicPr>
              <p:cNvPr id="261" name="Ink 260">
                <a:extLst>
                  <a:ext uri="{FF2B5EF4-FFF2-40B4-BE49-F238E27FC236}">
                    <a16:creationId xmlns:a16="http://schemas.microsoft.com/office/drawing/2014/main" id="{F1699D9F-7D76-4682-BAFF-2384C7183B00}"/>
                  </a:ext>
                </a:extLst>
              </p:cNvPr>
              <p:cNvPicPr/>
              <p:nvPr/>
            </p:nvPicPr>
            <p:blipFill>
              <a:blip r:embed="rId280"/>
              <a:stretch>
                <a:fillRect/>
              </a:stretch>
            </p:blipFill>
            <p:spPr>
              <a:xfrm>
                <a:off x="3866012" y="657157"/>
                <a:ext cx="1144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62" name="Ink 261">
                <a:extLst>
                  <a:ext uri="{FF2B5EF4-FFF2-40B4-BE49-F238E27FC236}">
                    <a16:creationId xmlns:a16="http://schemas.microsoft.com/office/drawing/2014/main" id="{3D0469D1-981F-4D8A-957E-CDA0865443F6}"/>
                  </a:ext>
                </a:extLst>
              </p14:cNvPr>
              <p14:cNvContentPartPr/>
              <p14:nvPr/>
            </p14:nvContentPartPr>
            <p14:xfrm>
              <a:off x="3879692" y="730237"/>
              <a:ext cx="191880" cy="478800"/>
            </p14:xfrm>
          </p:contentPart>
        </mc:Choice>
        <mc:Fallback xmlns="">
          <p:pic>
            <p:nvPicPr>
              <p:cNvPr id="262" name="Ink 261">
                <a:extLst>
                  <a:ext uri="{FF2B5EF4-FFF2-40B4-BE49-F238E27FC236}">
                    <a16:creationId xmlns:a16="http://schemas.microsoft.com/office/drawing/2014/main" id="{3D0469D1-981F-4D8A-957E-CDA0865443F6}"/>
                  </a:ext>
                </a:extLst>
              </p:cNvPr>
              <p:cNvPicPr/>
              <p:nvPr/>
            </p:nvPicPr>
            <p:blipFill>
              <a:blip r:embed="rId282"/>
              <a:stretch>
                <a:fillRect/>
              </a:stretch>
            </p:blipFill>
            <p:spPr>
              <a:xfrm>
                <a:off x="3870692" y="721237"/>
                <a:ext cx="20952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63" name="Ink 262">
                <a:extLst>
                  <a:ext uri="{FF2B5EF4-FFF2-40B4-BE49-F238E27FC236}">
                    <a16:creationId xmlns:a16="http://schemas.microsoft.com/office/drawing/2014/main" id="{9F727F4D-C36D-489D-B7B9-461CCBC50464}"/>
                  </a:ext>
                </a:extLst>
              </p14:cNvPr>
              <p14:cNvContentPartPr/>
              <p14:nvPr/>
            </p14:nvContentPartPr>
            <p14:xfrm>
              <a:off x="4055732" y="1136677"/>
              <a:ext cx="23400" cy="13680"/>
            </p14:xfrm>
          </p:contentPart>
        </mc:Choice>
        <mc:Fallback xmlns="">
          <p:pic>
            <p:nvPicPr>
              <p:cNvPr id="263" name="Ink 262">
                <a:extLst>
                  <a:ext uri="{FF2B5EF4-FFF2-40B4-BE49-F238E27FC236}">
                    <a16:creationId xmlns:a16="http://schemas.microsoft.com/office/drawing/2014/main" id="{9F727F4D-C36D-489D-B7B9-461CCBC50464}"/>
                  </a:ext>
                </a:extLst>
              </p:cNvPr>
              <p:cNvPicPr/>
              <p:nvPr/>
            </p:nvPicPr>
            <p:blipFill>
              <a:blip r:embed="rId284"/>
              <a:stretch>
                <a:fillRect/>
              </a:stretch>
            </p:blipFill>
            <p:spPr>
              <a:xfrm>
                <a:off x="4046732" y="1127677"/>
                <a:ext cx="410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64" name="Ink 263">
                <a:extLst>
                  <a:ext uri="{FF2B5EF4-FFF2-40B4-BE49-F238E27FC236}">
                    <a16:creationId xmlns:a16="http://schemas.microsoft.com/office/drawing/2014/main" id="{9FEA5411-D1E7-40E0-80D8-67D57A7247ED}"/>
                  </a:ext>
                </a:extLst>
              </p14:cNvPr>
              <p14:cNvContentPartPr/>
              <p14:nvPr/>
            </p14:nvContentPartPr>
            <p14:xfrm>
              <a:off x="11460212" y="842557"/>
              <a:ext cx="187200" cy="389880"/>
            </p14:xfrm>
          </p:contentPart>
        </mc:Choice>
        <mc:Fallback xmlns="">
          <p:pic>
            <p:nvPicPr>
              <p:cNvPr id="264" name="Ink 263">
                <a:extLst>
                  <a:ext uri="{FF2B5EF4-FFF2-40B4-BE49-F238E27FC236}">
                    <a16:creationId xmlns:a16="http://schemas.microsoft.com/office/drawing/2014/main" id="{9FEA5411-D1E7-40E0-80D8-67D57A7247ED}"/>
                  </a:ext>
                </a:extLst>
              </p:cNvPr>
              <p:cNvPicPr/>
              <p:nvPr/>
            </p:nvPicPr>
            <p:blipFill>
              <a:blip r:embed="rId286"/>
              <a:stretch>
                <a:fillRect/>
              </a:stretch>
            </p:blipFill>
            <p:spPr>
              <a:xfrm>
                <a:off x="11451212" y="833557"/>
                <a:ext cx="20484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65" name="Ink 264">
                <a:extLst>
                  <a:ext uri="{FF2B5EF4-FFF2-40B4-BE49-F238E27FC236}">
                    <a16:creationId xmlns:a16="http://schemas.microsoft.com/office/drawing/2014/main" id="{3E0FD159-DF47-448E-B12D-B1A0D3784562}"/>
                  </a:ext>
                </a:extLst>
              </p14:cNvPr>
              <p14:cNvContentPartPr/>
              <p14:nvPr/>
            </p14:nvContentPartPr>
            <p14:xfrm>
              <a:off x="11513492" y="750757"/>
              <a:ext cx="214920" cy="111960"/>
            </p14:xfrm>
          </p:contentPart>
        </mc:Choice>
        <mc:Fallback xmlns="">
          <p:pic>
            <p:nvPicPr>
              <p:cNvPr id="265" name="Ink 264">
                <a:extLst>
                  <a:ext uri="{FF2B5EF4-FFF2-40B4-BE49-F238E27FC236}">
                    <a16:creationId xmlns:a16="http://schemas.microsoft.com/office/drawing/2014/main" id="{3E0FD159-DF47-448E-B12D-B1A0D3784562}"/>
                  </a:ext>
                </a:extLst>
              </p:cNvPr>
              <p:cNvPicPr/>
              <p:nvPr/>
            </p:nvPicPr>
            <p:blipFill>
              <a:blip r:embed="rId288"/>
              <a:stretch>
                <a:fillRect/>
              </a:stretch>
            </p:blipFill>
            <p:spPr>
              <a:xfrm>
                <a:off x="11504507" y="741757"/>
                <a:ext cx="232531"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66" name="Ink 265">
                <a:extLst>
                  <a:ext uri="{FF2B5EF4-FFF2-40B4-BE49-F238E27FC236}">
                    <a16:creationId xmlns:a16="http://schemas.microsoft.com/office/drawing/2014/main" id="{A3B30BC8-3FC3-4A16-9965-8BC4F10E53B2}"/>
                  </a:ext>
                </a:extLst>
              </p14:cNvPr>
              <p14:cNvContentPartPr/>
              <p14:nvPr/>
            </p14:nvContentPartPr>
            <p14:xfrm>
              <a:off x="11422052" y="845077"/>
              <a:ext cx="174600" cy="339840"/>
            </p14:xfrm>
          </p:contentPart>
        </mc:Choice>
        <mc:Fallback xmlns="">
          <p:pic>
            <p:nvPicPr>
              <p:cNvPr id="266" name="Ink 265">
                <a:extLst>
                  <a:ext uri="{FF2B5EF4-FFF2-40B4-BE49-F238E27FC236}">
                    <a16:creationId xmlns:a16="http://schemas.microsoft.com/office/drawing/2014/main" id="{A3B30BC8-3FC3-4A16-9965-8BC4F10E53B2}"/>
                  </a:ext>
                </a:extLst>
              </p:cNvPr>
              <p:cNvPicPr/>
              <p:nvPr/>
            </p:nvPicPr>
            <p:blipFill>
              <a:blip r:embed="rId290"/>
              <a:stretch>
                <a:fillRect/>
              </a:stretch>
            </p:blipFill>
            <p:spPr>
              <a:xfrm>
                <a:off x="11413033" y="836077"/>
                <a:ext cx="192276"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67" name="Ink 266">
                <a:extLst>
                  <a:ext uri="{FF2B5EF4-FFF2-40B4-BE49-F238E27FC236}">
                    <a16:creationId xmlns:a16="http://schemas.microsoft.com/office/drawing/2014/main" id="{08203F39-C541-4AEC-B24A-BF762B84336C}"/>
                  </a:ext>
                </a:extLst>
              </p14:cNvPr>
              <p14:cNvContentPartPr/>
              <p14:nvPr/>
            </p14:nvContentPartPr>
            <p14:xfrm>
              <a:off x="11341772" y="1143157"/>
              <a:ext cx="108360" cy="104040"/>
            </p14:xfrm>
          </p:contentPart>
        </mc:Choice>
        <mc:Fallback xmlns="">
          <p:pic>
            <p:nvPicPr>
              <p:cNvPr id="267" name="Ink 266">
                <a:extLst>
                  <a:ext uri="{FF2B5EF4-FFF2-40B4-BE49-F238E27FC236}">
                    <a16:creationId xmlns:a16="http://schemas.microsoft.com/office/drawing/2014/main" id="{08203F39-C541-4AEC-B24A-BF762B84336C}"/>
                  </a:ext>
                </a:extLst>
              </p:cNvPr>
              <p:cNvPicPr/>
              <p:nvPr/>
            </p:nvPicPr>
            <p:blipFill>
              <a:blip r:embed="rId292"/>
              <a:stretch>
                <a:fillRect/>
              </a:stretch>
            </p:blipFill>
            <p:spPr>
              <a:xfrm>
                <a:off x="11332772" y="1134157"/>
                <a:ext cx="126000" cy="121680"/>
              </a:xfrm>
              <a:prstGeom prst="rect">
                <a:avLst/>
              </a:prstGeom>
            </p:spPr>
          </p:pic>
        </mc:Fallback>
      </mc:AlternateContent>
      <p:grpSp>
        <p:nvGrpSpPr>
          <p:cNvPr id="274" name="Group 273">
            <a:extLst>
              <a:ext uri="{FF2B5EF4-FFF2-40B4-BE49-F238E27FC236}">
                <a16:creationId xmlns:a16="http://schemas.microsoft.com/office/drawing/2014/main" id="{E054AB48-DD14-4EDD-9005-7B74B2C06188}"/>
              </a:ext>
            </a:extLst>
          </p:cNvPr>
          <p:cNvGrpSpPr/>
          <p:nvPr/>
        </p:nvGrpSpPr>
        <p:grpSpPr>
          <a:xfrm>
            <a:off x="8745812" y="4419157"/>
            <a:ext cx="2970720" cy="1276560"/>
            <a:chOff x="8745812" y="4419157"/>
            <a:chExt cx="2970720" cy="1276560"/>
          </a:xfrm>
        </p:grpSpPr>
        <mc:AlternateContent xmlns:mc="http://schemas.openxmlformats.org/markup-compatibility/2006" xmlns:p14="http://schemas.microsoft.com/office/powerpoint/2010/main">
          <mc:Choice Requires="p14">
            <p:contentPart p14:bwMode="auto" r:id="rId293">
              <p14:nvContentPartPr>
                <p14:cNvPr id="166" name="Ink 165">
                  <a:extLst>
                    <a:ext uri="{FF2B5EF4-FFF2-40B4-BE49-F238E27FC236}">
                      <a16:creationId xmlns:a16="http://schemas.microsoft.com/office/drawing/2014/main" id="{4072B12C-183D-4862-A628-873CBFBC6297}"/>
                    </a:ext>
                  </a:extLst>
                </p14:cNvPr>
                <p14:cNvContentPartPr/>
                <p14:nvPr/>
              </p14:nvContentPartPr>
              <p14:xfrm>
                <a:off x="9238292" y="4419157"/>
                <a:ext cx="187920" cy="281160"/>
              </p14:xfrm>
            </p:contentPart>
          </mc:Choice>
          <mc:Fallback xmlns="">
            <p:pic>
              <p:nvPicPr>
                <p:cNvPr id="166" name="Ink 165">
                  <a:extLst>
                    <a:ext uri="{FF2B5EF4-FFF2-40B4-BE49-F238E27FC236}">
                      <a16:creationId xmlns:a16="http://schemas.microsoft.com/office/drawing/2014/main" id="{4072B12C-183D-4862-A628-873CBFBC6297}"/>
                    </a:ext>
                  </a:extLst>
                </p:cNvPr>
                <p:cNvPicPr/>
                <p:nvPr/>
              </p:nvPicPr>
              <p:blipFill>
                <a:blip r:embed="rId294"/>
                <a:stretch>
                  <a:fillRect/>
                </a:stretch>
              </p:blipFill>
              <p:spPr>
                <a:xfrm>
                  <a:off x="9229292" y="4410157"/>
                  <a:ext cx="20556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67" name="Ink 166">
                  <a:extLst>
                    <a:ext uri="{FF2B5EF4-FFF2-40B4-BE49-F238E27FC236}">
                      <a16:creationId xmlns:a16="http://schemas.microsoft.com/office/drawing/2014/main" id="{DD7D6981-EEC6-47DC-A477-D0FD3901C5F3}"/>
                    </a:ext>
                  </a:extLst>
                </p14:cNvPr>
                <p14:cNvContentPartPr/>
                <p14:nvPr/>
              </p14:nvContentPartPr>
              <p14:xfrm>
                <a:off x="9324332" y="4580797"/>
                <a:ext cx="105840" cy="77400"/>
              </p14:xfrm>
            </p:contentPart>
          </mc:Choice>
          <mc:Fallback xmlns="">
            <p:pic>
              <p:nvPicPr>
                <p:cNvPr id="167" name="Ink 166">
                  <a:extLst>
                    <a:ext uri="{FF2B5EF4-FFF2-40B4-BE49-F238E27FC236}">
                      <a16:creationId xmlns:a16="http://schemas.microsoft.com/office/drawing/2014/main" id="{DD7D6981-EEC6-47DC-A477-D0FD3901C5F3}"/>
                    </a:ext>
                  </a:extLst>
                </p:cNvPr>
                <p:cNvPicPr/>
                <p:nvPr/>
              </p:nvPicPr>
              <p:blipFill>
                <a:blip r:embed="rId296"/>
                <a:stretch>
                  <a:fillRect/>
                </a:stretch>
              </p:blipFill>
              <p:spPr>
                <a:xfrm>
                  <a:off x="9315332" y="4571797"/>
                  <a:ext cx="1234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68" name="Ink 167">
                  <a:extLst>
                    <a:ext uri="{FF2B5EF4-FFF2-40B4-BE49-F238E27FC236}">
                      <a16:creationId xmlns:a16="http://schemas.microsoft.com/office/drawing/2014/main" id="{5E18DDFD-FFC5-4709-A1B0-AE93C3EA242C}"/>
                    </a:ext>
                  </a:extLst>
                </p14:cNvPr>
                <p14:cNvContentPartPr/>
                <p14:nvPr/>
              </p14:nvContentPartPr>
              <p14:xfrm>
                <a:off x="9549332" y="4612477"/>
                <a:ext cx="139320" cy="28080"/>
              </p14:xfrm>
            </p:contentPart>
          </mc:Choice>
          <mc:Fallback xmlns="">
            <p:pic>
              <p:nvPicPr>
                <p:cNvPr id="168" name="Ink 167">
                  <a:extLst>
                    <a:ext uri="{FF2B5EF4-FFF2-40B4-BE49-F238E27FC236}">
                      <a16:creationId xmlns:a16="http://schemas.microsoft.com/office/drawing/2014/main" id="{5E18DDFD-FFC5-4709-A1B0-AE93C3EA242C}"/>
                    </a:ext>
                  </a:extLst>
                </p:cNvPr>
                <p:cNvPicPr/>
                <p:nvPr/>
              </p:nvPicPr>
              <p:blipFill>
                <a:blip r:embed="rId298"/>
                <a:stretch>
                  <a:fillRect/>
                </a:stretch>
              </p:blipFill>
              <p:spPr>
                <a:xfrm>
                  <a:off x="9540309" y="4603477"/>
                  <a:ext cx="157006"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69" name="Ink 168">
                  <a:extLst>
                    <a:ext uri="{FF2B5EF4-FFF2-40B4-BE49-F238E27FC236}">
                      <a16:creationId xmlns:a16="http://schemas.microsoft.com/office/drawing/2014/main" id="{9E3D517F-4A53-4781-98C3-490FED1C66AA}"/>
                    </a:ext>
                  </a:extLst>
                </p14:cNvPr>
                <p14:cNvContentPartPr/>
                <p14:nvPr/>
              </p14:nvContentPartPr>
              <p14:xfrm>
                <a:off x="9605492" y="4464877"/>
                <a:ext cx="188640" cy="251280"/>
              </p14:xfrm>
            </p:contentPart>
          </mc:Choice>
          <mc:Fallback xmlns="">
            <p:pic>
              <p:nvPicPr>
                <p:cNvPr id="169" name="Ink 168">
                  <a:extLst>
                    <a:ext uri="{FF2B5EF4-FFF2-40B4-BE49-F238E27FC236}">
                      <a16:creationId xmlns:a16="http://schemas.microsoft.com/office/drawing/2014/main" id="{9E3D517F-4A53-4781-98C3-490FED1C66AA}"/>
                    </a:ext>
                  </a:extLst>
                </p:cNvPr>
                <p:cNvPicPr/>
                <p:nvPr/>
              </p:nvPicPr>
              <p:blipFill>
                <a:blip r:embed="rId300"/>
                <a:stretch>
                  <a:fillRect/>
                </a:stretch>
              </p:blipFill>
              <p:spPr>
                <a:xfrm>
                  <a:off x="9596492" y="4455890"/>
                  <a:ext cx="206280" cy="268895"/>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70" name="Ink 169">
                  <a:extLst>
                    <a:ext uri="{FF2B5EF4-FFF2-40B4-BE49-F238E27FC236}">
                      <a16:creationId xmlns:a16="http://schemas.microsoft.com/office/drawing/2014/main" id="{FBEAC26E-80B1-4B30-8DF4-E1529E74B891}"/>
                    </a:ext>
                  </a:extLst>
                </p14:cNvPr>
                <p14:cNvContentPartPr/>
                <p14:nvPr/>
              </p14:nvContentPartPr>
              <p14:xfrm>
                <a:off x="9977012" y="4429957"/>
                <a:ext cx="194040" cy="221040"/>
              </p14:xfrm>
            </p:contentPart>
          </mc:Choice>
          <mc:Fallback xmlns="">
            <p:pic>
              <p:nvPicPr>
                <p:cNvPr id="170" name="Ink 169">
                  <a:extLst>
                    <a:ext uri="{FF2B5EF4-FFF2-40B4-BE49-F238E27FC236}">
                      <a16:creationId xmlns:a16="http://schemas.microsoft.com/office/drawing/2014/main" id="{FBEAC26E-80B1-4B30-8DF4-E1529E74B891}"/>
                    </a:ext>
                  </a:extLst>
                </p:cNvPr>
                <p:cNvPicPr/>
                <p:nvPr/>
              </p:nvPicPr>
              <p:blipFill>
                <a:blip r:embed="rId302"/>
                <a:stretch>
                  <a:fillRect/>
                </a:stretch>
              </p:blipFill>
              <p:spPr>
                <a:xfrm>
                  <a:off x="9968012" y="4420942"/>
                  <a:ext cx="211680" cy="238709"/>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71" name="Ink 170">
                  <a:extLst>
                    <a:ext uri="{FF2B5EF4-FFF2-40B4-BE49-F238E27FC236}">
                      <a16:creationId xmlns:a16="http://schemas.microsoft.com/office/drawing/2014/main" id="{21216E38-667A-4839-946E-F16F22830D89}"/>
                    </a:ext>
                  </a:extLst>
                </p14:cNvPr>
                <p14:cNvContentPartPr/>
                <p14:nvPr/>
              </p14:nvContentPartPr>
              <p14:xfrm>
                <a:off x="10124612" y="4437157"/>
                <a:ext cx="156240" cy="275400"/>
              </p14:xfrm>
            </p:contentPart>
          </mc:Choice>
          <mc:Fallback xmlns="">
            <p:pic>
              <p:nvPicPr>
                <p:cNvPr id="171" name="Ink 170">
                  <a:extLst>
                    <a:ext uri="{FF2B5EF4-FFF2-40B4-BE49-F238E27FC236}">
                      <a16:creationId xmlns:a16="http://schemas.microsoft.com/office/drawing/2014/main" id="{21216E38-667A-4839-946E-F16F22830D89}"/>
                    </a:ext>
                  </a:extLst>
                </p:cNvPr>
                <p:cNvPicPr/>
                <p:nvPr/>
              </p:nvPicPr>
              <p:blipFill>
                <a:blip r:embed="rId304"/>
                <a:stretch>
                  <a:fillRect/>
                </a:stretch>
              </p:blipFill>
              <p:spPr>
                <a:xfrm>
                  <a:off x="10115612" y="4428157"/>
                  <a:ext cx="1738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72" name="Ink 171">
                  <a:extLst>
                    <a:ext uri="{FF2B5EF4-FFF2-40B4-BE49-F238E27FC236}">
                      <a16:creationId xmlns:a16="http://schemas.microsoft.com/office/drawing/2014/main" id="{0B2F8281-C55E-4EEF-83C5-FAA51B78A69E}"/>
                    </a:ext>
                  </a:extLst>
                </p14:cNvPr>
                <p14:cNvContentPartPr/>
                <p14:nvPr/>
              </p14:nvContentPartPr>
              <p14:xfrm>
                <a:off x="9902492" y="4725877"/>
                <a:ext cx="217800" cy="113040"/>
              </p14:xfrm>
            </p:contentPart>
          </mc:Choice>
          <mc:Fallback xmlns="">
            <p:pic>
              <p:nvPicPr>
                <p:cNvPr id="172" name="Ink 171">
                  <a:extLst>
                    <a:ext uri="{FF2B5EF4-FFF2-40B4-BE49-F238E27FC236}">
                      <a16:creationId xmlns:a16="http://schemas.microsoft.com/office/drawing/2014/main" id="{0B2F8281-C55E-4EEF-83C5-FAA51B78A69E}"/>
                    </a:ext>
                  </a:extLst>
                </p:cNvPr>
                <p:cNvPicPr/>
                <p:nvPr/>
              </p:nvPicPr>
              <p:blipFill>
                <a:blip r:embed="rId306"/>
                <a:stretch>
                  <a:fillRect/>
                </a:stretch>
              </p:blipFill>
              <p:spPr>
                <a:xfrm>
                  <a:off x="9893492" y="4716877"/>
                  <a:ext cx="2354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73" name="Ink 172">
                  <a:extLst>
                    <a:ext uri="{FF2B5EF4-FFF2-40B4-BE49-F238E27FC236}">
                      <a16:creationId xmlns:a16="http://schemas.microsoft.com/office/drawing/2014/main" id="{03508C66-7D2B-4E90-BAC9-08F2E15B3D60}"/>
                    </a:ext>
                  </a:extLst>
                </p14:cNvPr>
                <p14:cNvContentPartPr/>
                <p14:nvPr/>
              </p14:nvContentPartPr>
              <p14:xfrm>
                <a:off x="9952892" y="4727677"/>
                <a:ext cx="192600" cy="312480"/>
              </p14:xfrm>
            </p:contentPart>
          </mc:Choice>
          <mc:Fallback xmlns="">
            <p:pic>
              <p:nvPicPr>
                <p:cNvPr id="173" name="Ink 172">
                  <a:extLst>
                    <a:ext uri="{FF2B5EF4-FFF2-40B4-BE49-F238E27FC236}">
                      <a16:creationId xmlns:a16="http://schemas.microsoft.com/office/drawing/2014/main" id="{03508C66-7D2B-4E90-BAC9-08F2E15B3D60}"/>
                    </a:ext>
                  </a:extLst>
                </p:cNvPr>
                <p:cNvPicPr/>
                <p:nvPr/>
              </p:nvPicPr>
              <p:blipFill>
                <a:blip r:embed="rId308"/>
                <a:stretch>
                  <a:fillRect/>
                </a:stretch>
              </p:blipFill>
              <p:spPr>
                <a:xfrm>
                  <a:off x="9943909" y="4718677"/>
                  <a:ext cx="210207"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74" name="Ink 173">
                  <a:extLst>
                    <a:ext uri="{FF2B5EF4-FFF2-40B4-BE49-F238E27FC236}">
                      <a16:creationId xmlns:a16="http://schemas.microsoft.com/office/drawing/2014/main" id="{9FE60BB2-AC79-476E-84EC-D647F736DA37}"/>
                    </a:ext>
                  </a:extLst>
                </p14:cNvPr>
                <p14:cNvContentPartPr/>
                <p14:nvPr/>
              </p14:nvContentPartPr>
              <p14:xfrm>
                <a:off x="9988532" y="5022157"/>
                <a:ext cx="26640" cy="325800"/>
              </p14:xfrm>
            </p:contentPart>
          </mc:Choice>
          <mc:Fallback xmlns="">
            <p:pic>
              <p:nvPicPr>
                <p:cNvPr id="174" name="Ink 173">
                  <a:extLst>
                    <a:ext uri="{FF2B5EF4-FFF2-40B4-BE49-F238E27FC236}">
                      <a16:creationId xmlns:a16="http://schemas.microsoft.com/office/drawing/2014/main" id="{9FE60BB2-AC79-476E-84EC-D647F736DA37}"/>
                    </a:ext>
                  </a:extLst>
                </p:cNvPr>
                <p:cNvPicPr/>
                <p:nvPr/>
              </p:nvPicPr>
              <p:blipFill>
                <a:blip r:embed="rId310"/>
                <a:stretch>
                  <a:fillRect/>
                </a:stretch>
              </p:blipFill>
              <p:spPr>
                <a:xfrm>
                  <a:off x="9979532" y="5013157"/>
                  <a:ext cx="4428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75" name="Ink 174">
                  <a:extLst>
                    <a:ext uri="{FF2B5EF4-FFF2-40B4-BE49-F238E27FC236}">
                      <a16:creationId xmlns:a16="http://schemas.microsoft.com/office/drawing/2014/main" id="{5AE3FD2F-6F1C-48D9-A7BA-54BE061F93D0}"/>
                    </a:ext>
                  </a:extLst>
                </p14:cNvPr>
                <p14:cNvContentPartPr/>
                <p14:nvPr/>
              </p14:nvContentPartPr>
              <p14:xfrm>
                <a:off x="10053332" y="5013877"/>
                <a:ext cx="41760" cy="324000"/>
              </p14:xfrm>
            </p:contentPart>
          </mc:Choice>
          <mc:Fallback xmlns="">
            <p:pic>
              <p:nvPicPr>
                <p:cNvPr id="175" name="Ink 174">
                  <a:extLst>
                    <a:ext uri="{FF2B5EF4-FFF2-40B4-BE49-F238E27FC236}">
                      <a16:creationId xmlns:a16="http://schemas.microsoft.com/office/drawing/2014/main" id="{5AE3FD2F-6F1C-48D9-A7BA-54BE061F93D0}"/>
                    </a:ext>
                  </a:extLst>
                </p:cNvPr>
                <p:cNvPicPr/>
                <p:nvPr/>
              </p:nvPicPr>
              <p:blipFill>
                <a:blip r:embed="rId312"/>
                <a:stretch>
                  <a:fillRect/>
                </a:stretch>
              </p:blipFill>
              <p:spPr>
                <a:xfrm>
                  <a:off x="10044332" y="5004877"/>
                  <a:ext cx="5940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76" name="Ink 175">
                  <a:extLst>
                    <a:ext uri="{FF2B5EF4-FFF2-40B4-BE49-F238E27FC236}">
                      <a16:creationId xmlns:a16="http://schemas.microsoft.com/office/drawing/2014/main" id="{7BB8483C-C616-4547-A038-E00614489CC8}"/>
                    </a:ext>
                  </a:extLst>
                </p14:cNvPr>
                <p14:cNvContentPartPr/>
                <p14:nvPr/>
              </p14:nvContentPartPr>
              <p14:xfrm>
                <a:off x="9446372" y="4732717"/>
                <a:ext cx="424440" cy="338760"/>
              </p14:xfrm>
            </p:contentPart>
          </mc:Choice>
          <mc:Fallback xmlns="">
            <p:pic>
              <p:nvPicPr>
                <p:cNvPr id="176" name="Ink 175">
                  <a:extLst>
                    <a:ext uri="{FF2B5EF4-FFF2-40B4-BE49-F238E27FC236}">
                      <a16:creationId xmlns:a16="http://schemas.microsoft.com/office/drawing/2014/main" id="{7BB8483C-C616-4547-A038-E00614489CC8}"/>
                    </a:ext>
                  </a:extLst>
                </p:cNvPr>
                <p:cNvPicPr/>
                <p:nvPr/>
              </p:nvPicPr>
              <p:blipFill>
                <a:blip r:embed="rId314"/>
                <a:stretch>
                  <a:fillRect/>
                </a:stretch>
              </p:blipFill>
              <p:spPr>
                <a:xfrm>
                  <a:off x="9437372" y="4723717"/>
                  <a:ext cx="44208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77" name="Ink 176">
                  <a:extLst>
                    <a:ext uri="{FF2B5EF4-FFF2-40B4-BE49-F238E27FC236}">
                      <a16:creationId xmlns:a16="http://schemas.microsoft.com/office/drawing/2014/main" id="{C1581DFE-46C2-44EA-81DD-DB3AADBFD8CE}"/>
                    </a:ext>
                  </a:extLst>
                </p14:cNvPr>
                <p14:cNvContentPartPr/>
                <p14:nvPr/>
              </p14:nvContentPartPr>
              <p14:xfrm>
                <a:off x="9622052" y="4788157"/>
                <a:ext cx="190080" cy="263880"/>
              </p14:xfrm>
            </p:contentPart>
          </mc:Choice>
          <mc:Fallback xmlns="">
            <p:pic>
              <p:nvPicPr>
                <p:cNvPr id="177" name="Ink 176">
                  <a:extLst>
                    <a:ext uri="{FF2B5EF4-FFF2-40B4-BE49-F238E27FC236}">
                      <a16:creationId xmlns:a16="http://schemas.microsoft.com/office/drawing/2014/main" id="{C1581DFE-46C2-44EA-81DD-DB3AADBFD8CE}"/>
                    </a:ext>
                  </a:extLst>
                </p:cNvPr>
                <p:cNvPicPr/>
                <p:nvPr/>
              </p:nvPicPr>
              <p:blipFill>
                <a:blip r:embed="rId316"/>
                <a:stretch>
                  <a:fillRect/>
                </a:stretch>
              </p:blipFill>
              <p:spPr>
                <a:xfrm>
                  <a:off x="9613035" y="4779157"/>
                  <a:ext cx="207753"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78" name="Ink 177">
                  <a:extLst>
                    <a:ext uri="{FF2B5EF4-FFF2-40B4-BE49-F238E27FC236}">
                      <a16:creationId xmlns:a16="http://schemas.microsoft.com/office/drawing/2014/main" id="{BCF8EDD8-D005-46A1-92D4-6118CD1F13DD}"/>
                    </a:ext>
                  </a:extLst>
                </p14:cNvPr>
                <p14:cNvContentPartPr/>
                <p14:nvPr/>
              </p14:nvContentPartPr>
              <p14:xfrm>
                <a:off x="9679292" y="5082637"/>
                <a:ext cx="18360" cy="433440"/>
              </p14:xfrm>
            </p:contentPart>
          </mc:Choice>
          <mc:Fallback xmlns="">
            <p:pic>
              <p:nvPicPr>
                <p:cNvPr id="178" name="Ink 177">
                  <a:extLst>
                    <a:ext uri="{FF2B5EF4-FFF2-40B4-BE49-F238E27FC236}">
                      <a16:creationId xmlns:a16="http://schemas.microsoft.com/office/drawing/2014/main" id="{BCF8EDD8-D005-46A1-92D4-6118CD1F13DD}"/>
                    </a:ext>
                  </a:extLst>
                </p:cNvPr>
                <p:cNvPicPr/>
                <p:nvPr/>
              </p:nvPicPr>
              <p:blipFill>
                <a:blip r:embed="rId318"/>
                <a:stretch>
                  <a:fillRect/>
                </a:stretch>
              </p:blipFill>
              <p:spPr>
                <a:xfrm>
                  <a:off x="9670465" y="5073637"/>
                  <a:ext cx="35661"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79" name="Ink 178">
                  <a:extLst>
                    <a:ext uri="{FF2B5EF4-FFF2-40B4-BE49-F238E27FC236}">
                      <a16:creationId xmlns:a16="http://schemas.microsoft.com/office/drawing/2014/main" id="{1BD71A94-1F70-46FD-A435-558A2FE48C07}"/>
                    </a:ext>
                  </a:extLst>
                </p14:cNvPr>
                <p14:cNvContentPartPr/>
                <p14:nvPr/>
              </p14:nvContentPartPr>
              <p14:xfrm>
                <a:off x="9762452" y="5082637"/>
                <a:ext cx="21600" cy="354600"/>
              </p14:xfrm>
            </p:contentPart>
          </mc:Choice>
          <mc:Fallback xmlns="">
            <p:pic>
              <p:nvPicPr>
                <p:cNvPr id="179" name="Ink 178">
                  <a:extLst>
                    <a:ext uri="{FF2B5EF4-FFF2-40B4-BE49-F238E27FC236}">
                      <a16:creationId xmlns:a16="http://schemas.microsoft.com/office/drawing/2014/main" id="{1BD71A94-1F70-46FD-A435-558A2FE48C07}"/>
                    </a:ext>
                  </a:extLst>
                </p:cNvPr>
                <p:cNvPicPr/>
                <p:nvPr/>
              </p:nvPicPr>
              <p:blipFill>
                <a:blip r:embed="rId320"/>
                <a:stretch>
                  <a:fillRect/>
                </a:stretch>
              </p:blipFill>
              <p:spPr>
                <a:xfrm>
                  <a:off x="9753452" y="5073637"/>
                  <a:ext cx="3924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80" name="Ink 179">
                  <a:extLst>
                    <a:ext uri="{FF2B5EF4-FFF2-40B4-BE49-F238E27FC236}">
                      <a16:creationId xmlns:a16="http://schemas.microsoft.com/office/drawing/2014/main" id="{82751400-F98D-43EF-8C04-CCB05AE8AC17}"/>
                    </a:ext>
                  </a:extLst>
                </p14:cNvPr>
                <p14:cNvContentPartPr/>
                <p14:nvPr/>
              </p14:nvContentPartPr>
              <p14:xfrm>
                <a:off x="9162692" y="4778437"/>
                <a:ext cx="132480" cy="336240"/>
              </p14:xfrm>
            </p:contentPart>
          </mc:Choice>
          <mc:Fallback xmlns="">
            <p:pic>
              <p:nvPicPr>
                <p:cNvPr id="180" name="Ink 179">
                  <a:extLst>
                    <a:ext uri="{FF2B5EF4-FFF2-40B4-BE49-F238E27FC236}">
                      <a16:creationId xmlns:a16="http://schemas.microsoft.com/office/drawing/2014/main" id="{82751400-F98D-43EF-8C04-CCB05AE8AC17}"/>
                    </a:ext>
                  </a:extLst>
                </p:cNvPr>
                <p:cNvPicPr/>
                <p:nvPr/>
              </p:nvPicPr>
              <p:blipFill>
                <a:blip r:embed="rId322"/>
                <a:stretch>
                  <a:fillRect/>
                </a:stretch>
              </p:blipFill>
              <p:spPr>
                <a:xfrm>
                  <a:off x="9153692" y="4769437"/>
                  <a:ext cx="15012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81" name="Ink 180">
                  <a:extLst>
                    <a:ext uri="{FF2B5EF4-FFF2-40B4-BE49-F238E27FC236}">
                      <a16:creationId xmlns:a16="http://schemas.microsoft.com/office/drawing/2014/main" id="{C0539EB6-8DF3-441E-AA0C-546DC2F9989C}"/>
                    </a:ext>
                  </a:extLst>
                </p14:cNvPr>
                <p14:cNvContentPartPr/>
                <p14:nvPr/>
              </p14:nvContentPartPr>
              <p14:xfrm>
                <a:off x="9259532" y="4806877"/>
                <a:ext cx="28080" cy="371160"/>
              </p14:xfrm>
            </p:contentPart>
          </mc:Choice>
          <mc:Fallback xmlns="">
            <p:pic>
              <p:nvPicPr>
                <p:cNvPr id="181" name="Ink 180">
                  <a:extLst>
                    <a:ext uri="{FF2B5EF4-FFF2-40B4-BE49-F238E27FC236}">
                      <a16:creationId xmlns:a16="http://schemas.microsoft.com/office/drawing/2014/main" id="{C0539EB6-8DF3-441E-AA0C-546DC2F9989C}"/>
                    </a:ext>
                  </a:extLst>
                </p:cNvPr>
                <p:cNvPicPr/>
                <p:nvPr/>
              </p:nvPicPr>
              <p:blipFill>
                <a:blip r:embed="rId324"/>
                <a:stretch>
                  <a:fillRect/>
                </a:stretch>
              </p:blipFill>
              <p:spPr>
                <a:xfrm>
                  <a:off x="9250532" y="4797868"/>
                  <a:ext cx="45720" cy="388817"/>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82" name="Ink 181">
                  <a:extLst>
                    <a:ext uri="{FF2B5EF4-FFF2-40B4-BE49-F238E27FC236}">
                      <a16:creationId xmlns:a16="http://schemas.microsoft.com/office/drawing/2014/main" id="{26E6FFDA-53CD-4928-8F57-C68C38D74104}"/>
                    </a:ext>
                  </a:extLst>
                </p14:cNvPr>
                <p14:cNvContentPartPr/>
                <p14:nvPr/>
              </p14:nvContentPartPr>
              <p14:xfrm>
                <a:off x="9255212" y="4767637"/>
                <a:ext cx="197640" cy="404640"/>
              </p14:xfrm>
            </p:contentPart>
          </mc:Choice>
          <mc:Fallback xmlns="">
            <p:pic>
              <p:nvPicPr>
                <p:cNvPr id="182" name="Ink 181">
                  <a:extLst>
                    <a:ext uri="{FF2B5EF4-FFF2-40B4-BE49-F238E27FC236}">
                      <a16:creationId xmlns:a16="http://schemas.microsoft.com/office/drawing/2014/main" id="{26E6FFDA-53CD-4928-8F57-C68C38D74104}"/>
                    </a:ext>
                  </a:extLst>
                </p:cNvPr>
                <p:cNvPicPr/>
                <p:nvPr/>
              </p:nvPicPr>
              <p:blipFill>
                <a:blip r:embed="rId326"/>
                <a:stretch>
                  <a:fillRect/>
                </a:stretch>
              </p:blipFill>
              <p:spPr>
                <a:xfrm>
                  <a:off x="9246212" y="4758629"/>
                  <a:ext cx="215280" cy="422296"/>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83" name="Ink 182">
                  <a:extLst>
                    <a:ext uri="{FF2B5EF4-FFF2-40B4-BE49-F238E27FC236}">
                      <a16:creationId xmlns:a16="http://schemas.microsoft.com/office/drawing/2014/main" id="{10A3CBB3-1F58-40AC-BC2C-713384BF4A37}"/>
                    </a:ext>
                  </a:extLst>
                </p14:cNvPr>
                <p14:cNvContentPartPr/>
                <p14:nvPr/>
              </p14:nvContentPartPr>
              <p14:xfrm>
                <a:off x="9265652" y="5134837"/>
                <a:ext cx="127440" cy="394560"/>
              </p14:xfrm>
            </p:contentPart>
          </mc:Choice>
          <mc:Fallback xmlns="">
            <p:pic>
              <p:nvPicPr>
                <p:cNvPr id="183" name="Ink 182">
                  <a:extLst>
                    <a:ext uri="{FF2B5EF4-FFF2-40B4-BE49-F238E27FC236}">
                      <a16:creationId xmlns:a16="http://schemas.microsoft.com/office/drawing/2014/main" id="{10A3CBB3-1F58-40AC-BC2C-713384BF4A37}"/>
                    </a:ext>
                  </a:extLst>
                </p:cNvPr>
                <p:cNvPicPr/>
                <p:nvPr/>
              </p:nvPicPr>
              <p:blipFill>
                <a:blip r:embed="rId328"/>
                <a:stretch>
                  <a:fillRect/>
                </a:stretch>
              </p:blipFill>
              <p:spPr>
                <a:xfrm>
                  <a:off x="9256627" y="5125837"/>
                  <a:ext cx="14513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84" name="Ink 183">
                  <a:extLst>
                    <a:ext uri="{FF2B5EF4-FFF2-40B4-BE49-F238E27FC236}">
                      <a16:creationId xmlns:a16="http://schemas.microsoft.com/office/drawing/2014/main" id="{49B09CF0-57EA-48AD-A0FE-CC493E627DA0}"/>
                    </a:ext>
                  </a:extLst>
                </p14:cNvPr>
                <p14:cNvContentPartPr/>
                <p14:nvPr/>
              </p14:nvContentPartPr>
              <p14:xfrm>
                <a:off x="9350972" y="5144917"/>
                <a:ext cx="81000" cy="417240"/>
              </p14:xfrm>
            </p:contentPart>
          </mc:Choice>
          <mc:Fallback xmlns="">
            <p:pic>
              <p:nvPicPr>
                <p:cNvPr id="184" name="Ink 183">
                  <a:extLst>
                    <a:ext uri="{FF2B5EF4-FFF2-40B4-BE49-F238E27FC236}">
                      <a16:creationId xmlns:a16="http://schemas.microsoft.com/office/drawing/2014/main" id="{49B09CF0-57EA-48AD-A0FE-CC493E627DA0}"/>
                    </a:ext>
                  </a:extLst>
                </p:cNvPr>
                <p:cNvPicPr/>
                <p:nvPr/>
              </p:nvPicPr>
              <p:blipFill>
                <a:blip r:embed="rId330"/>
                <a:stretch>
                  <a:fillRect/>
                </a:stretch>
              </p:blipFill>
              <p:spPr>
                <a:xfrm>
                  <a:off x="9341972" y="5135917"/>
                  <a:ext cx="9864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85" name="Ink 184">
                  <a:extLst>
                    <a:ext uri="{FF2B5EF4-FFF2-40B4-BE49-F238E27FC236}">
                      <a16:creationId xmlns:a16="http://schemas.microsoft.com/office/drawing/2014/main" id="{DBA70B5D-92C4-4615-8F71-2CD6C89CDC0F}"/>
                    </a:ext>
                  </a:extLst>
                </p14:cNvPr>
                <p14:cNvContentPartPr/>
                <p14:nvPr/>
              </p14:nvContentPartPr>
              <p14:xfrm>
                <a:off x="8745812" y="5471437"/>
                <a:ext cx="473400" cy="68760"/>
              </p14:xfrm>
            </p:contentPart>
          </mc:Choice>
          <mc:Fallback xmlns="">
            <p:pic>
              <p:nvPicPr>
                <p:cNvPr id="185" name="Ink 184">
                  <a:extLst>
                    <a:ext uri="{FF2B5EF4-FFF2-40B4-BE49-F238E27FC236}">
                      <a16:creationId xmlns:a16="http://schemas.microsoft.com/office/drawing/2014/main" id="{DBA70B5D-92C4-4615-8F71-2CD6C89CDC0F}"/>
                    </a:ext>
                  </a:extLst>
                </p:cNvPr>
                <p:cNvPicPr/>
                <p:nvPr/>
              </p:nvPicPr>
              <p:blipFill>
                <a:blip r:embed="rId332"/>
                <a:stretch>
                  <a:fillRect/>
                </a:stretch>
              </p:blipFill>
              <p:spPr>
                <a:xfrm>
                  <a:off x="8736812" y="5462437"/>
                  <a:ext cx="4910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86" name="Ink 185">
                  <a:extLst>
                    <a:ext uri="{FF2B5EF4-FFF2-40B4-BE49-F238E27FC236}">
                      <a16:creationId xmlns:a16="http://schemas.microsoft.com/office/drawing/2014/main" id="{FA52C559-4DFB-4551-964C-375B7215B8FD}"/>
                    </a:ext>
                  </a:extLst>
                </p14:cNvPr>
                <p14:cNvContentPartPr/>
                <p14:nvPr/>
              </p14:nvContentPartPr>
              <p14:xfrm>
                <a:off x="9833732" y="5433277"/>
                <a:ext cx="510480" cy="37800"/>
              </p14:xfrm>
            </p:contentPart>
          </mc:Choice>
          <mc:Fallback xmlns="">
            <p:pic>
              <p:nvPicPr>
                <p:cNvPr id="186" name="Ink 185">
                  <a:extLst>
                    <a:ext uri="{FF2B5EF4-FFF2-40B4-BE49-F238E27FC236}">
                      <a16:creationId xmlns:a16="http://schemas.microsoft.com/office/drawing/2014/main" id="{FA52C559-4DFB-4551-964C-375B7215B8FD}"/>
                    </a:ext>
                  </a:extLst>
                </p:cNvPr>
                <p:cNvPicPr/>
                <p:nvPr/>
              </p:nvPicPr>
              <p:blipFill>
                <a:blip r:embed="rId334"/>
                <a:stretch>
                  <a:fillRect/>
                </a:stretch>
              </p:blipFill>
              <p:spPr>
                <a:xfrm>
                  <a:off x="9824732" y="5424277"/>
                  <a:ext cx="52812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87" name="Ink 186">
                  <a:extLst>
                    <a:ext uri="{FF2B5EF4-FFF2-40B4-BE49-F238E27FC236}">
                      <a16:creationId xmlns:a16="http://schemas.microsoft.com/office/drawing/2014/main" id="{030F4E79-03A4-4689-AE6B-07D4667D3677}"/>
                    </a:ext>
                  </a:extLst>
                </p14:cNvPr>
                <p14:cNvContentPartPr/>
                <p14:nvPr/>
              </p14:nvContentPartPr>
              <p14:xfrm>
                <a:off x="10411172" y="4668277"/>
                <a:ext cx="776520" cy="949320"/>
              </p14:xfrm>
            </p:contentPart>
          </mc:Choice>
          <mc:Fallback xmlns="">
            <p:pic>
              <p:nvPicPr>
                <p:cNvPr id="187" name="Ink 186">
                  <a:extLst>
                    <a:ext uri="{FF2B5EF4-FFF2-40B4-BE49-F238E27FC236}">
                      <a16:creationId xmlns:a16="http://schemas.microsoft.com/office/drawing/2014/main" id="{030F4E79-03A4-4689-AE6B-07D4667D3677}"/>
                    </a:ext>
                  </a:extLst>
                </p:cNvPr>
                <p:cNvPicPr/>
                <p:nvPr/>
              </p:nvPicPr>
              <p:blipFill>
                <a:blip r:embed="rId336"/>
                <a:stretch>
                  <a:fillRect/>
                </a:stretch>
              </p:blipFill>
              <p:spPr>
                <a:xfrm>
                  <a:off x="10402172" y="4659277"/>
                  <a:ext cx="794160" cy="9669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88" name="Ink 187">
                  <a:extLst>
                    <a:ext uri="{FF2B5EF4-FFF2-40B4-BE49-F238E27FC236}">
                      <a16:creationId xmlns:a16="http://schemas.microsoft.com/office/drawing/2014/main" id="{69B18804-96C3-4C0D-9433-5DE1146CDFEC}"/>
                    </a:ext>
                  </a:extLst>
                </p14:cNvPr>
                <p14:cNvContentPartPr/>
                <p14:nvPr/>
              </p14:nvContentPartPr>
              <p14:xfrm>
                <a:off x="10545092" y="4853317"/>
                <a:ext cx="436680" cy="124920"/>
              </p14:xfrm>
            </p:contentPart>
          </mc:Choice>
          <mc:Fallback xmlns="">
            <p:pic>
              <p:nvPicPr>
                <p:cNvPr id="188" name="Ink 187">
                  <a:extLst>
                    <a:ext uri="{FF2B5EF4-FFF2-40B4-BE49-F238E27FC236}">
                      <a16:creationId xmlns:a16="http://schemas.microsoft.com/office/drawing/2014/main" id="{69B18804-96C3-4C0D-9433-5DE1146CDFEC}"/>
                    </a:ext>
                  </a:extLst>
                </p:cNvPr>
                <p:cNvPicPr/>
                <p:nvPr/>
              </p:nvPicPr>
              <p:blipFill>
                <a:blip r:embed="rId338"/>
                <a:stretch>
                  <a:fillRect/>
                </a:stretch>
              </p:blipFill>
              <p:spPr>
                <a:xfrm>
                  <a:off x="10536099" y="4844291"/>
                  <a:ext cx="454305" cy="142611"/>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9" name="Ink 188">
                  <a:extLst>
                    <a:ext uri="{FF2B5EF4-FFF2-40B4-BE49-F238E27FC236}">
                      <a16:creationId xmlns:a16="http://schemas.microsoft.com/office/drawing/2014/main" id="{BC0629D0-0DBD-4C0B-A3DC-45479131BFCC}"/>
                    </a:ext>
                  </a:extLst>
                </p14:cNvPr>
                <p14:cNvContentPartPr/>
                <p14:nvPr/>
              </p14:nvContentPartPr>
              <p14:xfrm>
                <a:off x="10599092" y="5030077"/>
                <a:ext cx="227880" cy="35280"/>
              </p14:xfrm>
            </p:contentPart>
          </mc:Choice>
          <mc:Fallback xmlns="">
            <p:pic>
              <p:nvPicPr>
                <p:cNvPr id="189" name="Ink 188">
                  <a:extLst>
                    <a:ext uri="{FF2B5EF4-FFF2-40B4-BE49-F238E27FC236}">
                      <a16:creationId xmlns:a16="http://schemas.microsoft.com/office/drawing/2014/main" id="{BC0629D0-0DBD-4C0B-A3DC-45479131BFCC}"/>
                    </a:ext>
                  </a:extLst>
                </p:cNvPr>
                <p:cNvPicPr/>
                <p:nvPr/>
              </p:nvPicPr>
              <p:blipFill>
                <a:blip r:embed="rId340"/>
                <a:stretch>
                  <a:fillRect/>
                </a:stretch>
              </p:blipFill>
              <p:spPr>
                <a:xfrm>
                  <a:off x="10590092" y="5021077"/>
                  <a:ext cx="2455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90" name="Ink 189">
                  <a:extLst>
                    <a:ext uri="{FF2B5EF4-FFF2-40B4-BE49-F238E27FC236}">
                      <a16:creationId xmlns:a16="http://schemas.microsoft.com/office/drawing/2014/main" id="{4955D378-F3AB-4B0F-A95E-6525ABB784EE}"/>
                    </a:ext>
                  </a:extLst>
                </p14:cNvPr>
                <p14:cNvContentPartPr/>
                <p14:nvPr/>
              </p14:nvContentPartPr>
              <p14:xfrm>
                <a:off x="10617812" y="5100277"/>
                <a:ext cx="209520" cy="14040"/>
              </p14:xfrm>
            </p:contentPart>
          </mc:Choice>
          <mc:Fallback xmlns="">
            <p:pic>
              <p:nvPicPr>
                <p:cNvPr id="190" name="Ink 189">
                  <a:extLst>
                    <a:ext uri="{FF2B5EF4-FFF2-40B4-BE49-F238E27FC236}">
                      <a16:creationId xmlns:a16="http://schemas.microsoft.com/office/drawing/2014/main" id="{4955D378-F3AB-4B0F-A95E-6525ABB784EE}"/>
                    </a:ext>
                  </a:extLst>
                </p:cNvPr>
                <p:cNvPicPr/>
                <p:nvPr/>
              </p:nvPicPr>
              <p:blipFill>
                <a:blip r:embed="rId342"/>
                <a:stretch>
                  <a:fillRect/>
                </a:stretch>
              </p:blipFill>
              <p:spPr>
                <a:xfrm>
                  <a:off x="10608827" y="5091277"/>
                  <a:ext cx="22713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91" name="Ink 190">
                  <a:extLst>
                    <a:ext uri="{FF2B5EF4-FFF2-40B4-BE49-F238E27FC236}">
                      <a16:creationId xmlns:a16="http://schemas.microsoft.com/office/drawing/2014/main" id="{1C0AA43F-32F0-4F3B-BC26-21F1198D4B84}"/>
                    </a:ext>
                  </a:extLst>
                </p14:cNvPr>
                <p14:cNvContentPartPr/>
                <p14:nvPr/>
              </p14:nvContentPartPr>
              <p14:xfrm>
                <a:off x="10577492" y="5146717"/>
                <a:ext cx="232200" cy="21240"/>
              </p14:xfrm>
            </p:contentPart>
          </mc:Choice>
          <mc:Fallback xmlns="">
            <p:pic>
              <p:nvPicPr>
                <p:cNvPr id="191" name="Ink 190">
                  <a:extLst>
                    <a:ext uri="{FF2B5EF4-FFF2-40B4-BE49-F238E27FC236}">
                      <a16:creationId xmlns:a16="http://schemas.microsoft.com/office/drawing/2014/main" id="{1C0AA43F-32F0-4F3B-BC26-21F1198D4B84}"/>
                    </a:ext>
                  </a:extLst>
                </p:cNvPr>
                <p:cNvPicPr/>
                <p:nvPr/>
              </p:nvPicPr>
              <p:blipFill>
                <a:blip r:embed="rId344"/>
                <a:stretch>
                  <a:fillRect/>
                </a:stretch>
              </p:blipFill>
              <p:spPr>
                <a:xfrm>
                  <a:off x="10568492" y="5137717"/>
                  <a:ext cx="2498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192" name="Ink 191">
                  <a:extLst>
                    <a:ext uri="{FF2B5EF4-FFF2-40B4-BE49-F238E27FC236}">
                      <a16:creationId xmlns:a16="http://schemas.microsoft.com/office/drawing/2014/main" id="{30328C9F-E9E1-4639-94EF-477B3FC0D1CA}"/>
                    </a:ext>
                  </a:extLst>
                </p14:cNvPr>
                <p14:cNvContentPartPr/>
                <p14:nvPr/>
              </p14:nvContentPartPr>
              <p14:xfrm>
                <a:off x="10475612" y="5264437"/>
                <a:ext cx="504360" cy="156960"/>
              </p14:xfrm>
            </p:contentPart>
          </mc:Choice>
          <mc:Fallback xmlns="">
            <p:pic>
              <p:nvPicPr>
                <p:cNvPr id="192" name="Ink 191">
                  <a:extLst>
                    <a:ext uri="{FF2B5EF4-FFF2-40B4-BE49-F238E27FC236}">
                      <a16:creationId xmlns:a16="http://schemas.microsoft.com/office/drawing/2014/main" id="{30328C9F-E9E1-4639-94EF-477B3FC0D1CA}"/>
                    </a:ext>
                  </a:extLst>
                </p:cNvPr>
                <p:cNvPicPr/>
                <p:nvPr/>
              </p:nvPicPr>
              <p:blipFill>
                <a:blip r:embed="rId346"/>
                <a:stretch>
                  <a:fillRect/>
                </a:stretch>
              </p:blipFill>
              <p:spPr>
                <a:xfrm>
                  <a:off x="10466606" y="5255437"/>
                  <a:ext cx="522013"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193" name="Ink 192">
                  <a:extLst>
                    <a:ext uri="{FF2B5EF4-FFF2-40B4-BE49-F238E27FC236}">
                      <a16:creationId xmlns:a16="http://schemas.microsoft.com/office/drawing/2014/main" id="{17E4DCEC-FCAE-483C-96D2-FF9526163594}"/>
                    </a:ext>
                  </a:extLst>
                </p14:cNvPr>
                <p14:cNvContentPartPr/>
                <p14:nvPr/>
              </p14:nvContentPartPr>
              <p14:xfrm>
                <a:off x="10052972" y="5561077"/>
                <a:ext cx="707040" cy="134640"/>
              </p14:xfrm>
            </p:contentPart>
          </mc:Choice>
          <mc:Fallback xmlns="">
            <p:pic>
              <p:nvPicPr>
                <p:cNvPr id="193" name="Ink 192">
                  <a:extLst>
                    <a:ext uri="{FF2B5EF4-FFF2-40B4-BE49-F238E27FC236}">
                      <a16:creationId xmlns:a16="http://schemas.microsoft.com/office/drawing/2014/main" id="{17E4DCEC-FCAE-483C-96D2-FF9526163594}"/>
                    </a:ext>
                  </a:extLst>
                </p:cNvPr>
                <p:cNvPicPr/>
                <p:nvPr/>
              </p:nvPicPr>
              <p:blipFill>
                <a:blip r:embed="rId348"/>
                <a:stretch>
                  <a:fillRect/>
                </a:stretch>
              </p:blipFill>
              <p:spPr>
                <a:xfrm>
                  <a:off x="10043977" y="5552077"/>
                  <a:ext cx="724671"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194" name="Ink 193">
                  <a:extLst>
                    <a:ext uri="{FF2B5EF4-FFF2-40B4-BE49-F238E27FC236}">
                      <a16:creationId xmlns:a16="http://schemas.microsoft.com/office/drawing/2014/main" id="{AE3AFE19-B792-498D-979F-2C901B514832}"/>
                    </a:ext>
                  </a:extLst>
                </p14:cNvPr>
                <p14:cNvContentPartPr/>
                <p14:nvPr/>
              </p14:nvContentPartPr>
              <p14:xfrm>
                <a:off x="11234132" y="5422117"/>
                <a:ext cx="482400" cy="181440"/>
              </p14:xfrm>
            </p:contentPart>
          </mc:Choice>
          <mc:Fallback xmlns="">
            <p:pic>
              <p:nvPicPr>
                <p:cNvPr id="194" name="Ink 193">
                  <a:extLst>
                    <a:ext uri="{FF2B5EF4-FFF2-40B4-BE49-F238E27FC236}">
                      <a16:creationId xmlns:a16="http://schemas.microsoft.com/office/drawing/2014/main" id="{AE3AFE19-B792-498D-979F-2C901B514832}"/>
                    </a:ext>
                  </a:extLst>
                </p:cNvPr>
                <p:cNvPicPr/>
                <p:nvPr/>
              </p:nvPicPr>
              <p:blipFill>
                <a:blip r:embed="rId350"/>
                <a:stretch>
                  <a:fillRect/>
                </a:stretch>
              </p:blipFill>
              <p:spPr>
                <a:xfrm>
                  <a:off x="11225132" y="5413117"/>
                  <a:ext cx="500040" cy="199080"/>
                </a:xfrm>
                <a:prstGeom prst="rect">
                  <a:avLst/>
                </a:prstGeom>
              </p:spPr>
            </p:pic>
          </mc:Fallback>
        </mc:AlternateContent>
      </p:grpSp>
    </p:spTree>
    <p:extLst>
      <p:ext uri="{BB962C8B-B14F-4D97-AF65-F5344CB8AC3E}">
        <p14:creationId xmlns:p14="http://schemas.microsoft.com/office/powerpoint/2010/main" val="2442921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B993D0-80BE-4AEE-91BF-063032D99706}"/>
              </a:ext>
            </a:extLst>
          </p:cNvPr>
          <p:cNvSpPr>
            <a:spLocks noGrp="1"/>
          </p:cNvSpPr>
          <p:nvPr>
            <p:ph type="body" sz="quarter" idx="10"/>
          </p:nvPr>
        </p:nvSpPr>
        <p:spPr/>
        <p:txBody>
          <a:bodyPr/>
          <a:lstStyle/>
          <a:p>
            <a:endParaRPr lang="en-NZ"/>
          </a:p>
        </p:txBody>
      </p:sp>
      <p:pic>
        <p:nvPicPr>
          <p:cNvPr id="6" name="Picture 5" descr="A close up of text on a whiteboard&#10;&#10;Description automatically generated">
            <a:extLst>
              <a:ext uri="{FF2B5EF4-FFF2-40B4-BE49-F238E27FC236}">
                <a16:creationId xmlns:a16="http://schemas.microsoft.com/office/drawing/2014/main" id="{F3AB118A-2C0D-4C49-AFD1-E6FA72259D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2175" y="966961"/>
            <a:ext cx="6946900" cy="5210175"/>
          </a:xfrm>
          <a:prstGeom prst="rect">
            <a:avLst/>
          </a:prstGeom>
        </p:spPr>
      </p:pic>
      <p:pic>
        <p:nvPicPr>
          <p:cNvPr id="8" name="Picture 7" descr="A picture containing text, whiteboard&#10;&#10;Description automatically generated">
            <a:extLst>
              <a:ext uri="{FF2B5EF4-FFF2-40B4-BE49-F238E27FC236}">
                <a16:creationId xmlns:a16="http://schemas.microsoft.com/office/drawing/2014/main" id="{ACFAA3D4-D1D8-4077-95A7-0ECD36A9031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84433" y="333375"/>
            <a:ext cx="6360134" cy="5076825"/>
          </a:xfrm>
          <a:prstGeom prst="rect">
            <a:avLst/>
          </a:prstGeom>
        </p:spPr>
      </p:pic>
    </p:spTree>
    <p:extLst>
      <p:ext uri="{BB962C8B-B14F-4D97-AF65-F5344CB8AC3E}">
        <p14:creationId xmlns:p14="http://schemas.microsoft.com/office/powerpoint/2010/main" val="3805068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Triangle 7"/>
          <p:cNvSpPr/>
          <p:nvPr/>
        </p:nvSpPr>
        <p:spPr>
          <a:xfrm flipH="1">
            <a:off x="2000599" y="3050771"/>
            <a:ext cx="2903339" cy="3807229"/>
          </a:xfrm>
          <a:prstGeom prst="rtTriangle">
            <a:avLst/>
          </a:prstGeom>
          <a:solidFill>
            <a:srgbClr val="005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Block Arc 8"/>
          <p:cNvSpPr/>
          <p:nvPr/>
        </p:nvSpPr>
        <p:spPr>
          <a:xfrm rot="2001355">
            <a:off x="3309229" y="1948259"/>
            <a:ext cx="2050632" cy="1962844"/>
          </a:xfrm>
          <a:prstGeom prst="blockArc">
            <a:avLst>
              <a:gd name="adj1" fmla="val 17638716"/>
              <a:gd name="adj2" fmla="val 14147"/>
              <a:gd name="adj3" fmla="val 25505"/>
            </a:avLst>
          </a:prstGeom>
          <a:solidFill>
            <a:srgbClr val="005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3" name="Text Placeholder 2">
            <a:extLst>
              <a:ext uri="{FF2B5EF4-FFF2-40B4-BE49-F238E27FC236}">
                <a16:creationId xmlns:a16="http://schemas.microsoft.com/office/drawing/2014/main" id="{DC101A71-D0C2-4E4C-878E-46D1F5F2BD3B}"/>
              </a:ext>
            </a:extLst>
          </p:cNvPr>
          <p:cNvSpPr>
            <a:spLocks noGrp="1"/>
          </p:cNvSpPr>
          <p:nvPr>
            <p:ph type="body" sz="quarter" idx="12"/>
          </p:nvPr>
        </p:nvSpPr>
        <p:spPr/>
        <p:txBody>
          <a:bodyPr/>
          <a:lstStyle/>
          <a:p>
            <a:r>
              <a:rPr lang="en-NZ"/>
              <a:t>What is it?</a:t>
            </a:r>
          </a:p>
        </p:txBody>
      </p:sp>
      <p:sp>
        <p:nvSpPr>
          <p:cNvPr id="5" name="Text Placeholder 4">
            <a:extLst>
              <a:ext uri="{FF2B5EF4-FFF2-40B4-BE49-F238E27FC236}">
                <a16:creationId xmlns:a16="http://schemas.microsoft.com/office/drawing/2014/main" id="{6463D628-DDD8-48BF-B0FD-288945074535}"/>
              </a:ext>
            </a:extLst>
          </p:cNvPr>
          <p:cNvSpPr>
            <a:spLocks noGrp="1"/>
          </p:cNvSpPr>
          <p:nvPr>
            <p:ph type="body" sz="quarter" idx="14"/>
          </p:nvPr>
        </p:nvSpPr>
        <p:spPr/>
        <p:txBody>
          <a:bodyPr/>
          <a:lstStyle/>
          <a:p>
            <a:r>
              <a:rPr lang="en-NZ"/>
              <a:t>Microsoft 365</a:t>
            </a:r>
          </a:p>
        </p:txBody>
      </p:sp>
    </p:spTree>
    <p:extLst>
      <p:ext uri="{BB962C8B-B14F-4D97-AF65-F5344CB8AC3E}">
        <p14:creationId xmlns:p14="http://schemas.microsoft.com/office/powerpoint/2010/main" val="3958573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573DE73-D9C9-46C8-B8FF-C037B90E6FFD}"/>
              </a:ext>
            </a:extLst>
          </p:cNvPr>
          <p:cNvSpPr>
            <a:spLocks noGrp="1"/>
          </p:cNvSpPr>
          <p:nvPr>
            <p:ph type="title"/>
          </p:nvPr>
        </p:nvSpPr>
        <p:spPr/>
        <p:txBody>
          <a:bodyPr/>
          <a:lstStyle/>
          <a:p>
            <a:r>
              <a:rPr lang="en-NZ"/>
              <a:t>Microsoft 365</a:t>
            </a:r>
          </a:p>
        </p:txBody>
      </p:sp>
      <p:pic>
        <p:nvPicPr>
          <p:cNvPr id="4" name="Picture 2" descr="Related image">
            <a:extLst>
              <a:ext uri="{FF2B5EF4-FFF2-40B4-BE49-F238E27FC236}">
                <a16:creationId xmlns:a16="http://schemas.microsoft.com/office/drawing/2014/main" id="{FD65EFA2-9B2D-46E7-9941-FDBB5DD836F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7990" y="1486443"/>
            <a:ext cx="10045224" cy="479240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6311441-3759-40F8-8634-29AB568E980B}"/>
              </a:ext>
            </a:extLst>
          </p:cNvPr>
          <p:cNvGrpSpPr/>
          <p:nvPr/>
        </p:nvGrpSpPr>
        <p:grpSpPr>
          <a:xfrm>
            <a:off x="191345" y="1096451"/>
            <a:ext cx="11839793" cy="879232"/>
            <a:chOff x="191345" y="1096451"/>
            <a:chExt cx="11839793" cy="879232"/>
          </a:xfrm>
        </p:grpSpPr>
        <p:pic>
          <p:nvPicPr>
            <p:cNvPr id="7" name="Picture 12">
              <a:extLst>
                <a:ext uri="{FF2B5EF4-FFF2-40B4-BE49-F238E27FC236}">
                  <a16:creationId xmlns:a16="http://schemas.microsoft.com/office/drawing/2014/main" id="{C1595199-EF86-44C6-BAFE-D437A17AAFB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59360" y="1165849"/>
              <a:ext cx="108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5B9A3C1F-D7AE-4234-A014-31052FBF92D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25811" y="1165849"/>
              <a:ext cx="108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a:extLst>
                <a:ext uri="{FF2B5EF4-FFF2-40B4-BE49-F238E27FC236}">
                  <a16:creationId xmlns:a16="http://schemas.microsoft.com/office/drawing/2014/main" id="{4169BDC0-B8DA-427C-A0A6-D728F30AC91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91345" y="1165849"/>
              <a:ext cx="108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C08D163A-0919-424A-A65F-99A25DD0512D}"/>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69554" y="1165849"/>
              <a:ext cx="108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1FEB868C-190B-41D9-A774-BBA364B3695D}"/>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591307" y="1165849"/>
              <a:ext cx="108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A72C36B8-607D-4A66-948A-83678F238842}"/>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291297" y="1165849"/>
              <a:ext cx="108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a:extLst>
                <a:ext uri="{FF2B5EF4-FFF2-40B4-BE49-F238E27FC236}">
                  <a16:creationId xmlns:a16="http://schemas.microsoft.com/office/drawing/2014/main" id="{87989EDA-F63B-459E-B5A9-B87B27549A2A}"/>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980396" y="1165849"/>
              <a:ext cx="108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a:extLst>
                <a:ext uri="{FF2B5EF4-FFF2-40B4-BE49-F238E27FC236}">
                  <a16:creationId xmlns:a16="http://schemas.microsoft.com/office/drawing/2014/main" id="{131AA205-A838-48D0-95DA-6955357AC91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710493" y="1216751"/>
              <a:ext cx="875405" cy="58360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a:extLst>
                <a:ext uri="{FF2B5EF4-FFF2-40B4-BE49-F238E27FC236}">
                  <a16:creationId xmlns:a16="http://schemas.microsoft.com/office/drawing/2014/main" id="{780FC89D-26F5-4180-8CCD-0E3A4E5C1CFC}"/>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7039511" y="1165849"/>
              <a:ext cx="108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3ED5CB1-F7A7-4277-8ABA-47F414460FAF}"/>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8403529" y="1165849"/>
              <a:ext cx="108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a:extLst>
                <a:ext uri="{FF2B5EF4-FFF2-40B4-BE49-F238E27FC236}">
                  <a16:creationId xmlns:a16="http://schemas.microsoft.com/office/drawing/2014/main" id="{7BB3556C-FD75-49BA-917D-F0E9D658D50A}"/>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0262041" y="1165849"/>
              <a:ext cx="108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2">
              <a:extLst>
                <a:ext uri="{FF2B5EF4-FFF2-40B4-BE49-F238E27FC236}">
                  <a16:creationId xmlns:a16="http://schemas.microsoft.com/office/drawing/2014/main" id="{6A8DE76B-8CEF-4490-8590-F76F5A6C9DEA}"/>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0951138" y="1165849"/>
              <a:ext cx="108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planner-logo | MPUG">
              <a:extLst>
                <a:ext uri="{FF2B5EF4-FFF2-40B4-BE49-F238E27FC236}">
                  <a16:creationId xmlns:a16="http://schemas.microsoft.com/office/drawing/2014/main" id="{685E5CB9-8483-427F-9F73-0CCDBEA40D74}"/>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9713114" y="1252002"/>
              <a:ext cx="983377" cy="56790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6">
              <a:extLst>
                <a:ext uri="{FF2B5EF4-FFF2-40B4-BE49-F238E27FC236}">
                  <a16:creationId xmlns:a16="http://schemas.microsoft.com/office/drawing/2014/main" id="{5A6F18F3-E4B3-46B6-8A5E-F1A6D474F884}"/>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8008257" y="1252002"/>
              <a:ext cx="521608" cy="52160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Using Power Automate to ease your tasks. - DEV Community">
              <a:extLst>
                <a:ext uri="{FF2B5EF4-FFF2-40B4-BE49-F238E27FC236}">
                  <a16:creationId xmlns:a16="http://schemas.microsoft.com/office/drawing/2014/main" id="{975DECFB-C0A1-4D5B-9147-231CC370C090}"/>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9152484" y="1096451"/>
              <a:ext cx="879232" cy="8792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0">
              <a:extLst>
                <a:ext uri="{FF2B5EF4-FFF2-40B4-BE49-F238E27FC236}">
                  <a16:creationId xmlns:a16="http://schemas.microsoft.com/office/drawing/2014/main" id="{09F54A7D-D2C3-4C45-8C41-E2B11A59E4AE}"/>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5171724" y="1286678"/>
              <a:ext cx="523564" cy="48693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2" descr="Microsoft Power BI | Logopedia | Fandom">
              <a:extLst>
                <a:ext uri="{FF2B5EF4-FFF2-40B4-BE49-F238E27FC236}">
                  <a16:creationId xmlns:a16="http://schemas.microsoft.com/office/drawing/2014/main" id="{934CC91D-7F86-4F08-A19D-1D10EAD33A61}"/>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3925202" y="1252002"/>
              <a:ext cx="513103" cy="5131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096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2"/>
          </p:nvPr>
        </p:nvSpPr>
        <p:spPr/>
        <p:txBody>
          <a:bodyPr vert="horz" wrap="square" lIns="91440" tIns="45720" rIns="91440" bIns="45720" rtlCol="0" anchor="t">
            <a:normAutofit/>
          </a:bodyPr>
          <a:lstStyle/>
          <a:p>
            <a:pPr marL="0" indent="0">
              <a:spcAft>
                <a:spcPts val="600"/>
              </a:spcAft>
              <a:buNone/>
            </a:pPr>
            <a:r>
              <a:rPr lang="en-US" i="1" dirty="0"/>
              <a:t>Where are we headed and why?</a:t>
            </a:r>
          </a:p>
        </p:txBody>
      </p:sp>
      <p:sp>
        <p:nvSpPr>
          <p:cNvPr id="2" name="Title 1"/>
          <p:cNvSpPr>
            <a:spLocks noGrp="1"/>
          </p:cNvSpPr>
          <p:nvPr>
            <p:ph type="body" sz="quarter" idx="14"/>
          </p:nvPr>
        </p:nvSpPr>
        <p:spPr/>
        <p:txBody>
          <a:bodyPr vert="horz" wrap="square" lIns="91440" tIns="45720" rIns="91440" bIns="45720" rtlCol="0" anchor="b">
            <a:normAutofit/>
          </a:bodyPr>
          <a:lstStyle/>
          <a:p>
            <a:r>
              <a:rPr lang="en-US" kern="1200" dirty="0"/>
              <a:t>Setting the scene…</a:t>
            </a:r>
          </a:p>
        </p:txBody>
      </p:sp>
    </p:spTree>
    <p:extLst>
      <p:ext uri="{BB962C8B-B14F-4D97-AF65-F5344CB8AC3E}">
        <p14:creationId xmlns:p14="http://schemas.microsoft.com/office/powerpoint/2010/main" val="2818728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A49EA-3F2B-4C40-8DE5-7DE9E2A2F325}"/>
              </a:ext>
            </a:extLst>
          </p:cNvPr>
          <p:cNvSpPr>
            <a:spLocks noGrp="1"/>
          </p:cNvSpPr>
          <p:nvPr>
            <p:ph type="title"/>
          </p:nvPr>
        </p:nvSpPr>
        <p:spPr/>
        <p:txBody>
          <a:bodyPr/>
          <a:lstStyle/>
          <a:p>
            <a:endParaRPr lang="en-NZ" dirty="0"/>
          </a:p>
        </p:txBody>
      </p:sp>
      <p:sp>
        <p:nvSpPr>
          <p:cNvPr id="3" name="Text Placeholder 2">
            <a:extLst>
              <a:ext uri="{FF2B5EF4-FFF2-40B4-BE49-F238E27FC236}">
                <a16:creationId xmlns:a16="http://schemas.microsoft.com/office/drawing/2014/main" id="{DFBE6E59-ADB4-48F1-9E50-7EE2954A1862}"/>
              </a:ext>
            </a:extLst>
          </p:cNvPr>
          <p:cNvSpPr>
            <a:spLocks noGrp="1"/>
          </p:cNvSpPr>
          <p:nvPr>
            <p:ph type="body" sz="quarter" idx="10"/>
          </p:nvPr>
        </p:nvSpPr>
        <p:spPr>
          <a:xfrm>
            <a:off x="695400" y="1642268"/>
            <a:ext cx="4040229" cy="4379019"/>
          </a:xfrm>
        </p:spPr>
        <p:txBody>
          <a:bodyPr/>
          <a:lstStyle/>
          <a:p>
            <a:r>
              <a:rPr lang="mi-NZ" sz="2000" dirty="0"/>
              <a:t>Bringing it all together...</a:t>
            </a:r>
          </a:p>
          <a:p>
            <a:pPr marL="342900" indent="-342900">
              <a:buFont typeface="Arial" panose="020B0604020202020204" pitchFamily="34" charset="0"/>
              <a:buChar char="•"/>
            </a:pPr>
            <a:r>
              <a:rPr lang="mi-NZ" sz="2000" dirty="0"/>
              <a:t>Home site</a:t>
            </a:r>
          </a:p>
          <a:p>
            <a:pPr marL="342900" indent="-342900">
              <a:buFont typeface="Arial" panose="020B0604020202020204" pitchFamily="34" charset="0"/>
              <a:buChar char="•"/>
            </a:pPr>
            <a:r>
              <a:rPr lang="mi-NZ" sz="2000" dirty="0"/>
              <a:t>News &amp; pages</a:t>
            </a:r>
          </a:p>
          <a:p>
            <a:pPr marL="1085850" lvl="1" indent="-342900">
              <a:buFont typeface="Arial" panose="020B0604020202020204" pitchFamily="34" charset="0"/>
              <a:buChar char="•"/>
            </a:pPr>
            <a:r>
              <a:rPr lang="mi-NZ" sz="2000" dirty="0"/>
              <a:t>Templates</a:t>
            </a:r>
          </a:p>
          <a:p>
            <a:pPr marL="1085850" lvl="1" indent="-342900">
              <a:buFont typeface="Arial" panose="020B0604020202020204" pitchFamily="34" charset="0"/>
              <a:buChar char="•"/>
            </a:pPr>
            <a:r>
              <a:rPr lang="mi-NZ" sz="2000" dirty="0"/>
              <a:t>Authoring</a:t>
            </a:r>
          </a:p>
          <a:p>
            <a:pPr marL="1085850" lvl="1" indent="-342900">
              <a:buFont typeface="Arial" panose="020B0604020202020204" pitchFamily="34" charset="0"/>
              <a:buChar char="•"/>
            </a:pPr>
            <a:r>
              <a:rPr lang="mi-NZ" sz="2000" dirty="0"/>
              <a:t>Authoritative news</a:t>
            </a:r>
          </a:p>
          <a:p>
            <a:pPr marL="1085850" lvl="1" indent="-342900">
              <a:buFont typeface="Arial" panose="020B0604020202020204" pitchFamily="34" charset="0"/>
              <a:buChar char="•"/>
            </a:pPr>
            <a:r>
              <a:rPr lang="mi-NZ" sz="2000" dirty="0"/>
              <a:t>Approvals</a:t>
            </a:r>
          </a:p>
          <a:p>
            <a:pPr marL="1085850" lvl="1" indent="-342900">
              <a:buFont typeface="Arial" panose="020B0604020202020204" pitchFamily="34" charset="0"/>
              <a:buChar char="•"/>
            </a:pPr>
            <a:r>
              <a:rPr lang="mi-NZ" sz="2000" dirty="0"/>
              <a:t>Audience targeting</a:t>
            </a:r>
          </a:p>
          <a:p>
            <a:pPr marL="1085850" lvl="1" indent="-342900">
              <a:buFont typeface="Arial" panose="020B0604020202020204" pitchFamily="34" charset="0"/>
              <a:buChar char="•"/>
            </a:pPr>
            <a:r>
              <a:rPr lang="mi-NZ" sz="2000" dirty="0"/>
              <a:t>Scheduling</a:t>
            </a:r>
          </a:p>
          <a:p>
            <a:pPr marL="1085850" lvl="1" indent="-342900">
              <a:buFont typeface="Arial" panose="020B0604020202020204" pitchFamily="34" charset="0"/>
              <a:buChar char="•"/>
            </a:pPr>
            <a:r>
              <a:rPr lang="mi-NZ" sz="2000" dirty="0"/>
              <a:t>Version control</a:t>
            </a:r>
          </a:p>
          <a:p>
            <a:pPr marL="342900" indent="-342900">
              <a:buFont typeface="Arial" panose="020B0604020202020204" pitchFamily="34" charset="0"/>
              <a:buChar char="•"/>
            </a:pPr>
            <a:r>
              <a:rPr lang="mi-NZ" sz="2000" dirty="0"/>
              <a:t>Images</a:t>
            </a:r>
          </a:p>
          <a:p>
            <a:pPr marL="1085850" lvl="1" indent="-342900">
              <a:buFont typeface="Arial" panose="020B0604020202020204" pitchFamily="34" charset="0"/>
              <a:buChar char="•"/>
            </a:pPr>
            <a:r>
              <a:rPr lang="mi-NZ" sz="2000" dirty="0"/>
              <a:t>Org assets</a:t>
            </a:r>
          </a:p>
          <a:p>
            <a:endParaRPr lang="mi-NZ" sz="2000" dirty="0"/>
          </a:p>
          <a:p>
            <a:endParaRPr lang="en-NZ" sz="2000" dirty="0"/>
          </a:p>
        </p:txBody>
      </p:sp>
      <p:sp>
        <p:nvSpPr>
          <p:cNvPr id="4" name="Text Placeholder 2">
            <a:extLst>
              <a:ext uri="{FF2B5EF4-FFF2-40B4-BE49-F238E27FC236}">
                <a16:creationId xmlns:a16="http://schemas.microsoft.com/office/drawing/2014/main" id="{9B4F5146-4566-4EFC-9A1B-E988B5644D14}"/>
              </a:ext>
            </a:extLst>
          </p:cNvPr>
          <p:cNvSpPr txBox="1">
            <a:spLocks/>
          </p:cNvSpPr>
          <p:nvPr/>
        </p:nvSpPr>
        <p:spPr bwMode="auto">
          <a:xfrm>
            <a:off x="4997892" y="1642267"/>
            <a:ext cx="4040229" cy="43790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Font typeface="Arial" charset="0"/>
              <a:buNone/>
              <a:defRPr sz="2400" kern="1200">
                <a:solidFill>
                  <a:srgbClr val="005F71"/>
                </a:solidFill>
                <a:latin typeface="+mj-lt"/>
                <a:ea typeface="+mn-ea"/>
                <a:cs typeface="Arial" panose="020B0604020202020204" pitchFamily="34" charset="0"/>
              </a:defRPr>
            </a:lvl1pPr>
            <a:lvl2pPr marL="742950" indent="-285750" algn="l" rtl="0" eaLnBrk="1" fontAlgn="base" hangingPunct="1">
              <a:spcBef>
                <a:spcPct val="20000"/>
              </a:spcBef>
              <a:spcAft>
                <a:spcPct val="0"/>
              </a:spcAft>
              <a:buFont typeface="Arial" charset="0"/>
              <a:buChar char="–"/>
              <a:defRPr sz="2400" kern="1200">
                <a:solidFill>
                  <a:srgbClr val="005F7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000" kern="1200">
                <a:solidFill>
                  <a:srgbClr val="005F7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rgbClr val="005F7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rgbClr val="005F7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mi-NZ" sz="2000" dirty="0"/>
              <a:t>Communities</a:t>
            </a:r>
          </a:p>
          <a:p>
            <a:pPr marL="342900" indent="-342900">
              <a:buFont typeface="Arial" panose="020B0604020202020204" pitchFamily="34" charset="0"/>
              <a:buChar char="•"/>
            </a:pPr>
            <a:r>
              <a:rPr lang="mi-NZ" sz="2000" dirty="0"/>
              <a:t>Video</a:t>
            </a:r>
          </a:p>
          <a:p>
            <a:pPr marL="342900" indent="-342900">
              <a:buFont typeface="Arial" panose="020B0604020202020204" pitchFamily="34" charset="0"/>
              <a:buChar char="•"/>
            </a:pPr>
            <a:endParaRPr lang="en-NZ" sz="2000" dirty="0"/>
          </a:p>
        </p:txBody>
      </p:sp>
      <p:sp>
        <p:nvSpPr>
          <p:cNvPr id="6" name="Rectangle 2">
            <a:extLst>
              <a:ext uri="{FF2B5EF4-FFF2-40B4-BE49-F238E27FC236}">
                <a16:creationId xmlns:a16="http://schemas.microsoft.com/office/drawing/2014/main" id="{1B1D81BE-7518-4284-A6C3-7AA9BBFAACBF}"/>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171717"/>
                </a:solidFill>
                <a:effectLst/>
                <a:latin typeface="SFMono-Regular"/>
              </a:rPr>
              <a:t>Set-SPOHomeSite -HomeSiteUrl &lt;siteUrl&gt;</a:t>
            </a:r>
            <a:r>
              <a:rPr kumimoji="0" lang="en-US" altLang="en-US" sz="1200" b="0" i="0" u="none" strike="noStrike" cap="none" normalizeH="0" baseline="0">
                <a:ln>
                  <a:noFill/>
                </a:ln>
                <a:solidFill>
                  <a:srgbClr val="171717"/>
                </a:solidFill>
                <a:effectLst/>
                <a:latin typeface="Segoe UI" panose="020B0502040204020203" pitchFamily="34" charset="0"/>
                <a:cs typeface="Segoe UI" panose="020B0502040204020203" pitchFamily="34" charset="0"/>
              </a:rPr>
              <a: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6213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2A9305A-CC7E-4821-9443-82FE4E1F9D2F}"/>
              </a:ext>
            </a:extLst>
          </p:cNvPr>
          <p:cNvSpPr/>
          <p:nvPr/>
        </p:nvSpPr>
        <p:spPr>
          <a:xfrm>
            <a:off x="-11723" y="0"/>
            <a:ext cx="12203723" cy="6927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nvGrpSpPr>
          <p:cNvPr id="3" name="Group 2">
            <a:extLst>
              <a:ext uri="{FF2B5EF4-FFF2-40B4-BE49-F238E27FC236}">
                <a16:creationId xmlns:a16="http://schemas.microsoft.com/office/drawing/2014/main" id="{7A83E151-7609-478A-940A-32102A74CFFC}"/>
              </a:ext>
            </a:extLst>
          </p:cNvPr>
          <p:cNvGrpSpPr/>
          <p:nvPr/>
        </p:nvGrpSpPr>
        <p:grpSpPr>
          <a:xfrm>
            <a:off x="1689473" y="303392"/>
            <a:ext cx="9275961" cy="6414718"/>
            <a:chOff x="-988077" y="91440"/>
            <a:chExt cx="8379836" cy="5795010"/>
          </a:xfrm>
        </p:grpSpPr>
        <p:pic>
          <p:nvPicPr>
            <p:cNvPr id="20" name="Picture 19">
              <a:extLst>
                <a:ext uri="{FF2B5EF4-FFF2-40B4-BE49-F238E27FC236}">
                  <a16:creationId xmlns:a16="http://schemas.microsoft.com/office/drawing/2014/main" id="{F46C6348-0C72-4CA0-B25B-75935D2465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7454"/>
            <a:stretch/>
          </p:blipFill>
          <p:spPr>
            <a:xfrm>
              <a:off x="-362357" y="595708"/>
              <a:ext cx="7120325" cy="4979953"/>
            </a:xfrm>
            <a:prstGeom prst="rect">
              <a:avLst/>
            </a:prstGeom>
          </p:spPr>
        </p:pic>
        <p:pic>
          <p:nvPicPr>
            <p:cNvPr id="15" name="Picture 14">
              <a:extLst>
                <a:ext uri="{FF2B5EF4-FFF2-40B4-BE49-F238E27FC236}">
                  <a16:creationId xmlns:a16="http://schemas.microsoft.com/office/drawing/2014/main" id="{AA94F8AD-7D3D-4AE7-BD1A-6E70722ABBD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8077" y="91440"/>
              <a:ext cx="8379836" cy="5795010"/>
            </a:xfrm>
            <a:prstGeom prst="rect">
              <a:avLst/>
            </a:prstGeom>
          </p:spPr>
        </p:pic>
      </p:grpSp>
      <p:grpSp>
        <p:nvGrpSpPr>
          <p:cNvPr id="4" name="Group 3">
            <a:extLst>
              <a:ext uri="{FF2B5EF4-FFF2-40B4-BE49-F238E27FC236}">
                <a16:creationId xmlns:a16="http://schemas.microsoft.com/office/drawing/2014/main" id="{71F300FB-8FBC-4B67-8ECD-69B02F7A329A}"/>
              </a:ext>
            </a:extLst>
          </p:cNvPr>
          <p:cNvGrpSpPr/>
          <p:nvPr/>
        </p:nvGrpSpPr>
        <p:grpSpPr>
          <a:xfrm>
            <a:off x="379493" y="1125371"/>
            <a:ext cx="2515193" cy="5275770"/>
            <a:chOff x="257566" y="1340299"/>
            <a:chExt cx="2713695" cy="5692140"/>
          </a:xfrm>
        </p:grpSpPr>
        <p:pic>
          <p:nvPicPr>
            <p:cNvPr id="37" name="Picture 36" descr="A screenshot of a cell phone&#10;&#10;Description automatically generated">
              <a:extLst>
                <a:ext uri="{FF2B5EF4-FFF2-40B4-BE49-F238E27FC236}">
                  <a16:creationId xmlns:a16="http://schemas.microsoft.com/office/drawing/2014/main" id="{0FBB6D86-2428-4E33-A710-5CF6742928D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97364" y="5870952"/>
              <a:ext cx="2427805" cy="801968"/>
            </a:xfrm>
            <a:prstGeom prst="rect">
              <a:avLst/>
            </a:prstGeom>
          </p:spPr>
        </p:pic>
        <p:pic>
          <p:nvPicPr>
            <p:cNvPr id="39" name="Picture 38" descr="A screenshot of a cell phone&#10;&#10;Description automatically generated">
              <a:extLst>
                <a:ext uri="{FF2B5EF4-FFF2-40B4-BE49-F238E27FC236}">
                  <a16:creationId xmlns:a16="http://schemas.microsoft.com/office/drawing/2014/main" id="{0E709FD2-A159-4DF8-90DA-4363EE6716B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4233" y="1733292"/>
              <a:ext cx="2423874" cy="4309110"/>
            </a:xfrm>
            <a:prstGeom prst="rect">
              <a:avLst/>
            </a:prstGeom>
          </p:spPr>
        </p:pic>
        <p:pic>
          <p:nvPicPr>
            <p:cNvPr id="27" name="Picture 26" descr="A screen shot of a computer&#10;&#10;Description automatically generated">
              <a:extLst>
                <a:ext uri="{FF2B5EF4-FFF2-40B4-BE49-F238E27FC236}">
                  <a16:creationId xmlns:a16="http://schemas.microsoft.com/office/drawing/2014/main" id="{720D2BAD-EBD2-4FCE-BBE5-3CBC54A9828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7566" y="1340299"/>
              <a:ext cx="2713695" cy="5692140"/>
            </a:xfrm>
            <a:prstGeom prst="rect">
              <a:avLst/>
            </a:prstGeom>
          </p:spPr>
        </p:pic>
        <p:pic>
          <p:nvPicPr>
            <p:cNvPr id="41" name="Picture 40">
              <a:extLst>
                <a:ext uri="{FF2B5EF4-FFF2-40B4-BE49-F238E27FC236}">
                  <a16:creationId xmlns:a16="http://schemas.microsoft.com/office/drawing/2014/main" id="{BA326CBA-AB73-413F-BC30-1BB0D61FF209}"/>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6496" y="4063253"/>
              <a:ext cx="2120787" cy="1141132"/>
            </a:xfrm>
            <a:prstGeom prst="rect">
              <a:avLst/>
            </a:prstGeom>
          </p:spPr>
        </p:pic>
      </p:grpSp>
      <p:pic>
        <p:nvPicPr>
          <p:cNvPr id="19" name="Picture 18">
            <a:extLst>
              <a:ext uri="{FF2B5EF4-FFF2-40B4-BE49-F238E27FC236}">
                <a16:creationId xmlns:a16="http://schemas.microsoft.com/office/drawing/2014/main" id="{2AD69798-C38C-4965-99A8-EF1114AB01AA}"/>
              </a:ext>
            </a:extLst>
          </p:cNvPr>
          <p:cNvPicPr>
            <a:picLocks noChangeAspect="1"/>
          </p:cNvPicPr>
          <p:nvPr/>
        </p:nvPicPr>
        <p:blipFill>
          <a:blip r:embed="rId9">
            <a:alphaModFix amt="83000"/>
            <a:extLst>
              <a:ext uri="{BEBA8EAE-BF5A-486C-A8C5-ECC9F3942E4B}">
                <a14:imgProps xmlns:a14="http://schemas.microsoft.com/office/drawing/2010/main">
                  <a14:imgLayer r:embed="rId10">
                    <a14:imgEffect>
                      <a14:saturation sat="68000"/>
                    </a14:imgEffect>
                  </a14:imgLayer>
                </a14:imgProps>
              </a:ext>
              <a:ext uri="{28A0092B-C50C-407E-A947-70E740481C1C}">
                <a14:useLocalDpi xmlns:a14="http://schemas.microsoft.com/office/drawing/2010/main"/>
              </a:ext>
            </a:extLst>
          </a:blip>
          <a:stretch>
            <a:fillRect/>
          </a:stretch>
        </p:blipFill>
        <p:spPr>
          <a:xfrm rot="19914559">
            <a:off x="5462584" y="-4491814"/>
            <a:ext cx="10859296" cy="11759318"/>
          </a:xfrm>
          <a:prstGeom prst="rect">
            <a:avLst/>
          </a:prstGeom>
        </p:spPr>
      </p:pic>
      <p:sp>
        <p:nvSpPr>
          <p:cNvPr id="21" name="Content Placeholder 2">
            <a:extLst>
              <a:ext uri="{FF2B5EF4-FFF2-40B4-BE49-F238E27FC236}">
                <a16:creationId xmlns:a16="http://schemas.microsoft.com/office/drawing/2014/main" id="{7846C97B-B8D7-456E-A058-4980C2597A63}"/>
              </a:ext>
            </a:extLst>
          </p:cNvPr>
          <p:cNvSpPr txBox="1">
            <a:spLocks/>
          </p:cNvSpPr>
          <p:nvPr/>
        </p:nvSpPr>
        <p:spPr bwMode="auto">
          <a:xfrm>
            <a:off x="7371201" y="1891979"/>
            <a:ext cx="10544176" cy="1435514"/>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2800" kern="1200">
                <a:solidFill>
                  <a:srgbClr val="57515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400" kern="1200">
                <a:solidFill>
                  <a:srgbClr val="57515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000" kern="1200">
                <a:solidFill>
                  <a:srgbClr val="57515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rgbClr val="57515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rgbClr val="57515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buFont typeface="Arial" charset="0"/>
              <a:buNone/>
            </a:pPr>
            <a:r>
              <a:rPr lang="en-US" sz="4800" dirty="0">
                <a:solidFill>
                  <a:srgbClr val="93B93A"/>
                </a:solidFill>
                <a:latin typeface="Apex New Bold" panose="02010600040501010103" pitchFamily="50" charset="0"/>
                <a:ea typeface="Apex New Bold" panose="02010600040501010103" pitchFamily="50" charset="0"/>
              </a:rPr>
              <a:t>Modern</a:t>
            </a:r>
            <a:br>
              <a:rPr lang="en-US" sz="4800" dirty="0">
                <a:solidFill>
                  <a:srgbClr val="93B93A"/>
                </a:solidFill>
                <a:latin typeface="Apex New Bold" panose="02010600040501010103" pitchFamily="50" charset="0"/>
                <a:ea typeface="Apex New Bold" panose="02010600040501010103" pitchFamily="50" charset="0"/>
              </a:rPr>
            </a:br>
            <a:r>
              <a:rPr lang="en-US" sz="4800" dirty="0">
                <a:solidFill>
                  <a:srgbClr val="93B93A"/>
                </a:solidFill>
                <a:latin typeface="Apex New Bold" panose="02010600040501010103" pitchFamily="50" charset="0"/>
                <a:ea typeface="Apex New Bold" panose="02010600040501010103" pitchFamily="50" charset="0"/>
              </a:rPr>
              <a:t>SharePoint</a:t>
            </a:r>
          </a:p>
        </p:txBody>
      </p:sp>
      <p:sp>
        <p:nvSpPr>
          <p:cNvPr id="26" name="Content Placeholder 2">
            <a:extLst>
              <a:ext uri="{FF2B5EF4-FFF2-40B4-BE49-F238E27FC236}">
                <a16:creationId xmlns:a16="http://schemas.microsoft.com/office/drawing/2014/main" id="{3F0F1392-965D-4090-9DA1-B8C15ECA168A}"/>
              </a:ext>
            </a:extLst>
          </p:cNvPr>
          <p:cNvSpPr txBox="1">
            <a:spLocks/>
          </p:cNvSpPr>
          <p:nvPr/>
        </p:nvSpPr>
        <p:spPr bwMode="auto">
          <a:xfrm>
            <a:off x="7371200" y="3681801"/>
            <a:ext cx="9258300" cy="428626"/>
          </a:xfrm>
          <a:prstGeom prst="rect">
            <a:avLst/>
          </a:prstGeom>
          <a:noFill/>
          <a:ln w="9525">
            <a:noFill/>
            <a:miter lim="800000"/>
            <a:headEnd/>
            <a:tailEnd/>
          </a:ln>
        </p:spPr>
        <p:txBody>
          <a:bodyPr/>
          <a:lstStyle/>
          <a:p>
            <a:pPr marL="411480" indent="-411480">
              <a:spcBef>
                <a:spcPct val="20000"/>
              </a:spcBef>
              <a:defRPr/>
            </a:pPr>
            <a:r>
              <a:rPr lang="en-NZ" sz="2400" dirty="0">
                <a:solidFill>
                  <a:schemeClr val="bg1"/>
                </a:solidFill>
                <a:latin typeface="Apex New Book" panose="02010600040501010103" pitchFamily="50" charset="0"/>
                <a:ea typeface="Apex New Book" panose="02010600040501010103" pitchFamily="50" charset="0"/>
              </a:rPr>
              <a:t>&lt;caption&gt;</a:t>
            </a:r>
          </a:p>
        </p:txBody>
      </p:sp>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3CE9184-2C39-415C-A048-9DCF79FE7884}"/>
                  </a:ext>
                </a:extLst>
              </p14:cNvPr>
              <p14:cNvContentPartPr/>
              <p14:nvPr/>
            </p14:nvContentPartPr>
            <p14:xfrm>
              <a:off x="7515996" y="1684234"/>
              <a:ext cx="1819796" cy="432"/>
            </p14:xfrm>
          </p:contentPart>
        </mc:Choice>
        <mc:Fallback xmlns="">
          <p:pic>
            <p:nvPicPr>
              <p:cNvPr id="29" name="Ink 28">
                <a:extLst>
                  <a:ext uri="{FF2B5EF4-FFF2-40B4-BE49-F238E27FC236}">
                    <a16:creationId xmlns:a16="http://schemas.microsoft.com/office/drawing/2014/main" id="{D3CE9184-2C39-415C-A048-9DCF79FE7884}"/>
                  </a:ext>
                </a:extLst>
              </p:cNvPr>
              <p:cNvPicPr/>
              <p:nvPr/>
            </p:nvPicPr>
            <p:blipFill>
              <a:blip r:embed="rId13"/>
              <a:stretch>
                <a:fillRect/>
              </a:stretch>
            </p:blipFill>
            <p:spPr>
              <a:xfrm>
                <a:off x="7511676" y="1679050"/>
                <a:ext cx="1828436" cy="10800"/>
              </a:xfrm>
              <a:prstGeom prst="rect">
                <a:avLst/>
              </a:prstGeom>
            </p:spPr>
          </p:pic>
        </mc:Fallback>
      </mc:AlternateContent>
      <p:grpSp>
        <p:nvGrpSpPr>
          <p:cNvPr id="25" name="Group 24">
            <a:extLst>
              <a:ext uri="{FF2B5EF4-FFF2-40B4-BE49-F238E27FC236}">
                <a16:creationId xmlns:a16="http://schemas.microsoft.com/office/drawing/2014/main" id="{83123A00-A41C-46AD-80D4-58748EDAF394}"/>
              </a:ext>
            </a:extLst>
          </p:cNvPr>
          <p:cNvGrpSpPr/>
          <p:nvPr/>
        </p:nvGrpSpPr>
        <p:grpSpPr>
          <a:xfrm>
            <a:off x="1805085" y="180806"/>
            <a:ext cx="2284472" cy="4454871"/>
            <a:chOff x="942791" y="782539"/>
            <a:chExt cx="2897689" cy="5650684"/>
          </a:xfrm>
        </p:grpSpPr>
        <p:pic>
          <p:nvPicPr>
            <p:cNvPr id="23" name="Picture 22">
              <a:extLst>
                <a:ext uri="{FF2B5EF4-FFF2-40B4-BE49-F238E27FC236}">
                  <a16:creationId xmlns:a16="http://schemas.microsoft.com/office/drawing/2014/main" id="{A2A7EA54-F1F7-4313-A229-0C697A1E39F7}"/>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1184761" y="1040131"/>
              <a:ext cx="2438549" cy="4194810"/>
            </a:xfrm>
            <a:prstGeom prst="rect">
              <a:avLst/>
            </a:prstGeom>
          </p:spPr>
        </p:pic>
        <p:pic>
          <p:nvPicPr>
            <p:cNvPr id="24" name="Picture 23">
              <a:extLst>
                <a:ext uri="{FF2B5EF4-FFF2-40B4-BE49-F238E27FC236}">
                  <a16:creationId xmlns:a16="http://schemas.microsoft.com/office/drawing/2014/main" id="{1AD82011-52FC-43E6-824D-196FCB3D65B7}"/>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1207621" y="4146449"/>
              <a:ext cx="2415689" cy="2082902"/>
            </a:xfrm>
            <a:prstGeom prst="rect">
              <a:avLst/>
            </a:prstGeom>
          </p:spPr>
        </p:pic>
        <p:pic>
          <p:nvPicPr>
            <p:cNvPr id="17" name="Picture 16" descr="A screen shot of a computer&#10;&#10;Description automatically generated">
              <a:extLst>
                <a:ext uri="{FF2B5EF4-FFF2-40B4-BE49-F238E27FC236}">
                  <a16:creationId xmlns:a16="http://schemas.microsoft.com/office/drawing/2014/main" id="{453986B4-CE95-4BA4-86DD-19CA84FA3C7E}"/>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42791" y="782539"/>
              <a:ext cx="2897689" cy="5650684"/>
            </a:xfrm>
            <a:prstGeom prst="rect">
              <a:avLst/>
            </a:prstGeom>
          </p:spPr>
        </p:pic>
      </p:grpSp>
    </p:spTree>
    <p:extLst>
      <p:ext uri="{BB962C8B-B14F-4D97-AF65-F5344CB8AC3E}">
        <p14:creationId xmlns:p14="http://schemas.microsoft.com/office/powerpoint/2010/main" val="2322195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hape 40"/>
          <p:cNvSpPr>
            <a:spLocks noGrp="1"/>
          </p:cNvSpPr>
          <p:nvPr>
            <p:ph type="title"/>
          </p:nvPr>
        </p:nvSpPr>
        <p:spPr/>
        <p:txBody>
          <a:bodyPr/>
          <a:lstStyle/>
          <a:p>
            <a:pPr lvl="0"/>
            <a:r>
              <a:rPr lang="en-NZ"/>
              <a:t>Go Live</a:t>
            </a:r>
          </a:p>
        </p:txBody>
      </p:sp>
      <p:sp>
        <p:nvSpPr>
          <p:cNvPr id="10" name="Rectangle 9">
            <a:extLst>
              <a:ext uri="{FF2B5EF4-FFF2-40B4-BE49-F238E27FC236}">
                <a16:creationId xmlns:a16="http://schemas.microsoft.com/office/drawing/2014/main" id="{A2F1C86D-E99D-4ADD-907F-6A7FC758533E}"/>
              </a:ext>
            </a:extLst>
          </p:cNvPr>
          <p:cNvSpPr/>
          <p:nvPr/>
        </p:nvSpPr>
        <p:spPr>
          <a:xfrm>
            <a:off x="0" y="0"/>
            <a:ext cx="12191999" cy="980729"/>
          </a:xfrm>
          <a:prstGeom prst="rect">
            <a:avLst/>
          </a:prstGeom>
          <a:solidFill>
            <a:srgbClr val="005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20">
              <a:solidFill>
                <a:srgbClr val="005F71"/>
              </a:solidFill>
            </a:endParaRPr>
          </a:p>
        </p:txBody>
      </p:sp>
      <p:sp>
        <p:nvSpPr>
          <p:cNvPr id="13" name="Title 1">
            <a:extLst>
              <a:ext uri="{FF2B5EF4-FFF2-40B4-BE49-F238E27FC236}">
                <a16:creationId xmlns:a16="http://schemas.microsoft.com/office/drawing/2014/main" id="{3C10A1AB-5037-4283-A2CA-0B9DF1EE6EB2}"/>
              </a:ext>
            </a:extLst>
          </p:cNvPr>
          <p:cNvSpPr txBox="1">
            <a:spLocks/>
          </p:cNvSpPr>
          <p:nvPr/>
        </p:nvSpPr>
        <p:spPr>
          <a:xfrm>
            <a:off x="224508" y="266523"/>
            <a:ext cx="10515600" cy="496521"/>
          </a:xfrm>
          <a:prstGeom prst="rect">
            <a:avLst/>
          </a:prstGeom>
        </p:spPr>
        <p:txBody>
          <a:bodyPr/>
          <a:lstStyle>
            <a:lvl1pPr algn="l" defTabSz="914400" rtl="0" eaLnBrk="1" latinLnBrk="0" hangingPunct="1">
              <a:lnSpc>
                <a:spcPct val="90000"/>
              </a:lnSpc>
              <a:spcBef>
                <a:spcPct val="0"/>
              </a:spcBef>
              <a:buNone/>
              <a:defRPr sz="2800" b="1" kern="1200">
                <a:solidFill>
                  <a:srgbClr val="58595B"/>
                </a:solidFill>
                <a:latin typeface="+mn-lt"/>
                <a:ea typeface="+mj-ea"/>
                <a:cs typeface="+mj-cs"/>
              </a:defRPr>
            </a:lvl1pPr>
          </a:lstStyle>
          <a:p>
            <a:r>
              <a:rPr lang="mi-NZ">
                <a:solidFill>
                  <a:schemeClr val="bg1"/>
                </a:solidFill>
              </a:rPr>
              <a:t>What have we discovered?</a:t>
            </a:r>
            <a:endParaRPr lang="en-NZ">
              <a:solidFill>
                <a:schemeClr val="bg1"/>
              </a:solidFill>
            </a:endParaRPr>
          </a:p>
        </p:txBody>
      </p:sp>
      <p:grpSp>
        <p:nvGrpSpPr>
          <p:cNvPr id="5" name="Group 4">
            <a:extLst>
              <a:ext uri="{FF2B5EF4-FFF2-40B4-BE49-F238E27FC236}">
                <a16:creationId xmlns:a16="http://schemas.microsoft.com/office/drawing/2014/main" id="{C0B3E8E6-2241-4228-B828-F3D342738F5D}"/>
              </a:ext>
            </a:extLst>
          </p:cNvPr>
          <p:cNvGrpSpPr/>
          <p:nvPr/>
        </p:nvGrpSpPr>
        <p:grpSpPr>
          <a:xfrm>
            <a:off x="9033661" y="1971385"/>
            <a:ext cx="2455479" cy="2479397"/>
            <a:chOff x="8960638" y="1905072"/>
            <a:chExt cx="2455479" cy="2479397"/>
          </a:xfrm>
        </p:grpSpPr>
        <p:grpSp>
          <p:nvGrpSpPr>
            <p:cNvPr id="11" name="Group 10">
              <a:extLst>
                <a:ext uri="{FF2B5EF4-FFF2-40B4-BE49-F238E27FC236}">
                  <a16:creationId xmlns:a16="http://schemas.microsoft.com/office/drawing/2014/main" id="{58F1A238-75D3-449E-9484-616F7DD57396}"/>
                </a:ext>
              </a:extLst>
            </p:cNvPr>
            <p:cNvGrpSpPr/>
            <p:nvPr/>
          </p:nvGrpSpPr>
          <p:grpSpPr>
            <a:xfrm>
              <a:off x="8960638" y="1905072"/>
              <a:ext cx="2455479" cy="2479397"/>
              <a:chOff x="-954453" y="3387313"/>
              <a:chExt cx="2133306" cy="2133306"/>
            </a:xfrm>
          </p:grpSpPr>
          <p:sp>
            <p:nvSpPr>
              <p:cNvPr id="14" name="Oval 13">
                <a:extLst>
                  <a:ext uri="{FF2B5EF4-FFF2-40B4-BE49-F238E27FC236}">
                    <a16:creationId xmlns:a16="http://schemas.microsoft.com/office/drawing/2014/main" id="{FD61B33F-7C8C-4DA0-A588-BBC610999A6E}"/>
                  </a:ext>
                </a:extLst>
              </p:cNvPr>
              <p:cNvSpPr/>
              <p:nvPr/>
            </p:nvSpPr>
            <p:spPr>
              <a:xfrm>
                <a:off x="-954453" y="3387313"/>
                <a:ext cx="2133306" cy="2133306"/>
              </a:xfrm>
              <a:prstGeom prst="ellipse">
                <a:avLst/>
              </a:prstGeom>
              <a:solidFill>
                <a:srgbClr val="007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15" name="Rectangle 14">
                <a:extLst>
                  <a:ext uri="{FF2B5EF4-FFF2-40B4-BE49-F238E27FC236}">
                    <a16:creationId xmlns:a16="http://schemas.microsoft.com/office/drawing/2014/main" id="{080C41A0-DF5F-46CB-A6F2-9C67127934C5}"/>
                  </a:ext>
                </a:extLst>
              </p:cNvPr>
              <p:cNvSpPr/>
              <p:nvPr/>
            </p:nvSpPr>
            <p:spPr>
              <a:xfrm>
                <a:off x="-717694" y="4453966"/>
                <a:ext cx="1731814" cy="556112"/>
              </a:xfrm>
              <a:prstGeom prst="rect">
                <a:avLst/>
              </a:prstGeom>
            </p:spPr>
            <p:txBody>
              <a:bodyPr wrap="square">
                <a:spAutoFit/>
              </a:bodyPr>
              <a:lstStyle/>
              <a:p>
                <a:pPr algn="ctr"/>
                <a:r>
                  <a:rPr lang="mi-NZ" b="1" dirty="0">
                    <a:solidFill>
                      <a:schemeClr val="bg1"/>
                    </a:solidFill>
                    <a:latin typeface="Calibri" panose="020F0502020204030204" pitchFamily="34" charset="0"/>
                    <a:ea typeface="Calibri" panose="020F0502020204030204" pitchFamily="34" charset="0"/>
                  </a:rPr>
                  <a:t>Mobile first</a:t>
                </a:r>
              </a:p>
              <a:p>
                <a:pPr algn="ctr"/>
                <a:r>
                  <a:rPr lang="mi-NZ" b="1" dirty="0">
                    <a:solidFill>
                      <a:srgbClr val="00A4AC"/>
                    </a:solidFill>
                    <a:latin typeface="Calibri" panose="020F0502020204030204" pitchFamily="34" charset="0"/>
                    <a:ea typeface="Calibri" panose="020F0502020204030204" pitchFamily="34" charset="0"/>
                  </a:rPr>
                  <a:t>it just works</a:t>
                </a:r>
                <a:endParaRPr lang="en-NZ" dirty="0">
                  <a:solidFill>
                    <a:srgbClr val="00A4AC"/>
                  </a:solidFill>
                </a:endParaRPr>
              </a:p>
            </p:txBody>
          </p:sp>
        </p:grpSp>
        <p:pic>
          <p:nvPicPr>
            <p:cNvPr id="6" name="Picture 5">
              <a:extLst>
                <a:ext uri="{FF2B5EF4-FFF2-40B4-BE49-F238E27FC236}">
                  <a16:creationId xmlns:a16="http://schemas.microsoft.com/office/drawing/2014/main" id="{E25C5639-31EB-442B-B619-8D8E9D906040}"/>
                </a:ext>
              </a:extLst>
            </p:cNvPr>
            <p:cNvPicPr>
              <a:picLocks noChangeAspect="1"/>
            </p:cNvPicPr>
            <p:nvPr/>
          </p:nvPicPr>
          <p:blipFill>
            <a:blip r:embed="rId3"/>
            <a:stretch>
              <a:fillRect/>
            </a:stretch>
          </p:blipFill>
          <p:spPr>
            <a:xfrm>
              <a:off x="9959744" y="2555208"/>
              <a:ext cx="457264" cy="457264"/>
            </a:xfrm>
            <a:prstGeom prst="rect">
              <a:avLst/>
            </a:prstGeom>
          </p:spPr>
        </p:pic>
      </p:grpSp>
      <p:grpSp>
        <p:nvGrpSpPr>
          <p:cNvPr id="4" name="Group 3">
            <a:extLst>
              <a:ext uri="{FF2B5EF4-FFF2-40B4-BE49-F238E27FC236}">
                <a16:creationId xmlns:a16="http://schemas.microsoft.com/office/drawing/2014/main" id="{8CBB554A-5996-4D44-B834-A2D6C2A60F25}"/>
              </a:ext>
            </a:extLst>
          </p:cNvPr>
          <p:cNvGrpSpPr/>
          <p:nvPr/>
        </p:nvGrpSpPr>
        <p:grpSpPr>
          <a:xfrm>
            <a:off x="6256727" y="1971385"/>
            <a:ext cx="2455479" cy="2479397"/>
            <a:chOff x="3458500" y="1890548"/>
            <a:chExt cx="2455479" cy="2479397"/>
          </a:xfrm>
        </p:grpSpPr>
        <p:grpSp>
          <p:nvGrpSpPr>
            <p:cNvPr id="25" name="Group 24">
              <a:extLst>
                <a:ext uri="{FF2B5EF4-FFF2-40B4-BE49-F238E27FC236}">
                  <a16:creationId xmlns:a16="http://schemas.microsoft.com/office/drawing/2014/main" id="{85CCB838-0761-413B-B891-B63230105D58}"/>
                </a:ext>
              </a:extLst>
            </p:cNvPr>
            <p:cNvGrpSpPr/>
            <p:nvPr/>
          </p:nvGrpSpPr>
          <p:grpSpPr>
            <a:xfrm>
              <a:off x="3458500" y="1890548"/>
              <a:ext cx="2455479" cy="2479397"/>
              <a:chOff x="-954453" y="3387313"/>
              <a:chExt cx="2133306" cy="2133306"/>
            </a:xfrm>
          </p:grpSpPr>
          <p:sp>
            <p:nvSpPr>
              <p:cNvPr id="26" name="Oval 25">
                <a:extLst>
                  <a:ext uri="{FF2B5EF4-FFF2-40B4-BE49-F238E27FC236}">
                    <a16:creationId xmlns:a16="http://schemas.microsoft.com/office/drawing/2014/main" id="{90020ACE-22EF-4319-8C07-65EEA96EA5E3}"/>
                  </a:ext>
                </a:extLst>
              </p:cNvPr>
              <p:cNvSpPr/>
              <p:nvPr/>
            </p:nvSpPr>
            <p:spPr>
              <a:xfrm>
                <a:off x="-954453" y="3387313"/>
                <a:ext cx="2133306" cy="2133306"/>
              </a:xfrm>
              <a:prstGeom prst="ellipse">
                <a:avLst/>
              </a:prstGeom>
              <a:solidFill>
                <a:srgbClr val="007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27" name="Rectangle 26">
                <a:extLst>
                  <a:ext uri="{FF2B5EF4-FFF2-40B4-BE49-F238E27FC236}">
                    <a16:creationId xmlns:a16="http://schemas.microsoft.com/office/drawing/2014/main" id="{56631B40-044C-49D5-AE1F-200BF60A8A03}"/>
                  </a:ext>
                </a:extLst>
              </p:cNvPr>
              <p:cNvSpPr/>
              <p:nvPr/>
            </p:nvSpPr>
            <p:spPr>
              <a:xfrm>
                <a:off x="-712544" y="4366873"/>
                <a:ext cx="1731814" cy="794445"/>
              </a:xfrm>
              <a:prstGeom prst="rect">
                <a:avLst/>
              </a:prstGeom>
            </p:spPr>
            <p:txBody>
              <a:bodyPr wrap="square">
                <a:spAutoFit/>
              </a:bodyPr>
              <a:lstStyle/>
              <a:p>
                <a:pPr algn="ctr"/>
                <a:r>
                  <a:rPr lang="mi-NZ" b="1">
                    <a:solidFill>
                      <a:schemeClr val="bg1"/>
                    </a:solidFill>
                    <a:latin typeface="Calibri" panose="020F0502020204030204" pitchFamily="34" charset="0"/>
                    <a:ea typeface="Calibri" panose="020F0502020204030204" pitchFamily="34" charset="0"/>
                  </a:rPr>
                  <a:t>Personalisation</a:t>
                </a:r>
                <a:r>
                  <a:rPr lang="mi-NZ" b="1">
                    <a:solidFill>
                      <a:srgbClr val="00A4AC"/>
                    </a:solidFill>
                    <a:latin typeface="Calibri" panose="020F0502020204030204" pitchFamily="34" charset="0"/>
                    <a:ea typeface="Calibri" panose="020F0502020204030204" pitchFamily="34" charset="0"/>
                  </a:rPr>
                  <a:t> audience</a:t>
                </a:r>
                <a:br>
                  <a:rPr lang="mi-NZ" b="1">
                    <a:solidFill>
                      <a:srgbClr val="00A4AC"/>
                    </a:solidFill>
                    <a:latin typeface="Calibri" panose="020F0502020204030204" pitchFamily="34" charset="0"/>
                    <a:ea typeface="Calibri" panose="020F0502020204030204" pitchFamily="34" charset="0"/>
                  </a:rPr>
                </a:br>
                <a:r>
                  <a:rPr lang="mi-NZ" b="1">
                    <a:solidFill>
                      <a:srgbClr val="00A4AC"/>
                    </a:solidFill>
                    <a:latin typeface="Calibri" panose="020F0502020204030204" pitchFamily="34" charset="0"/>
                    <a:ea typeface="Calibri" panose="020F0502020204030204" pitchFamily="34" charset="0"/>
                  </a:rPr>
                  <a:t>targeting</a:t>
                </a:r>
                <a:endParaRPr lang="en-NZ">
                  <a:solidFill>
                    <a:srgbClr val="00A4AC"/>
                  </a:solidFill>
                </a:endParaRPr>
              </a:p>
            </p:txBody>
          </p:sp>
        </p:grpSp>
        <p:pic>
          <p:nvPicPr>
            <p:cNvPr id="29" name="Picture 28">
              <a:extLst>
                <a:ext uri="{FF2B5EF4-FFF2-40B4-BE49-F238E27FC236}">
                  <a16:creationId xmlns:a16="http://schemas.microsoft.com/office/drawing/2014/main" id="{F6DCCE83-88E3-49E2-9CCF-C72C944DEA72}"/>
                </a:ext>
              </a:extLst>
            </p:cNvPr>
            <p:cNvPicPr>
              <a:picLocks noChangeAspect="1"/>
            </p:cNvPicPr>
            <p:nvPr/>
          </p:nvPicPr>
          <p:blipFill>
            <a:blip r:embed="rId4"/>
            <a:stretch>
              <a:fillRect/>
            </a:stretch>
          </p:blipFill>
          <p:spPr>
            <a:xfrm>
              <a:off x="4457607" y="2423117"/>
              <a:ext cx="457264" cy="457264"/>
            </a:xfrm>
            <a:prstGeom prst="rect">
              <a:avLst/>
            </a:prstGeom>
          </p:spPr>
        </p:pic>
      </p:grpSp>
      <p:grpSp>
        <p:nvGrpSpPr>
          <p:cNvPr id="2" name="Group 1">
            <a:extLst>
              <a:ext uri="{FF2B5EF4-FFF2-40B4-BE49-F238E27FC236}">
                <a16:creationId xmlns:a16="http://schemas.microsoft.com/office/drawing/2014/main" id="{9495AF9B-5C51-4C95-BEF8-FBA79273F7CA}"/>
              </a:ext>
            </a:extLst>
          </p:cNvPr>
          <p:cNvGrpSpPr/>
          <p:nvPr/>
        </p:nvGrpSpPr>
        <p:grpSpPr>
          <a:xfrm>
            <a:off x="702861" y="1971385"/>
            <a:ext cx="2455479" cy="2479397"/>
            <a:chOff x="6227874" y="1890548"/>
            <a:chExt cx="2455479" cy="2479397"/>
          </a:xfrm>
        </p:grpSpPr>
        <p:grpSp>
          <p:nvGrpSpPr>
            <p:cNvPr id="17" name="Group 16">
              <a:extLst>
                <a:ext uri="{FF2B5EF4-FFF2-40B4-BE49-F238E27FC236}">
                  <a16:creationId xmlns:a16="http://schemas.microsoft.com/office/drawing/2014/main" id="{7B764D74-1189-4033-B256-70641354D80A}"/>
                </a:ext>
              </a:extLst>
            </p:cNvPr>
            <p:cNvGrpSpPr/>
            <p:nvPr/>
          </p:nvGrpSpPr>
          <p:grpSpPr>
            <a:xfrm>
              <a:off x="6227874" y="1890548"/>
              <a:ext cx="2455479" cy="2479397"/>
              <a:chOff x="-954453" y="3387313"/>
              <a:chExt cx="2133306" cy="2133306"/>
            </a:xfrm>
          </p:grpSpPr>
          <p:sp>
            <p:nvSpPr>
              <p:cNvPr id="18" name="Oval 17">
                <a:extLst>
                  <a:ext uri="{FF2B5EF4-FFF2-40B4-BE49-F238E27FC236}">
                    <a16:creationId xmlns:a16="http://schemas.microsoft.com/office/drawing/2014/main" id="{36D1F39A-B844-4F90-9C72-4218E1362A39}"/>
                  </a:ext>
                </a:extLst>
              </p:cNvPr>
              <p:cNvSpPr/>
              <p:nvPr/>
            </p:nvSpPr>
            <p:spPr>
              <a:xfrm>
                <a:off x="-954453" y="3387313"/>
                <a:ext cx="2133306" cy="2133306"/>
              </a:xfrm>
              <a:prstGeom prst="ellipse">
                <a:avLst/>
              </a:prstGeom>
              <a:solidFill>
                <a:srgbClr val="007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19" name="Rectangle 18">
                <a:extLst>
                  <a:ext uri="{FF2B5EF4-FFF2-40B4-BE49-F238E27FC236}">
                    <a16:creationId xmlns:a16="http://schemas.microsoft.com/office/drawing/2014/main" id="{B44E43C6-7999-4BB1-B43B-517A705F2E71}"/>
                  </a:ext>
                </a:extLst>
              </p:cNvPr>
              <p:cNvSpPr/>
              <p:nvPr/>
            </p:nvSpPr>
            <p:spPr>
              <a:xfrm>
                <a:off x="-753708" y="4311372"/>
                <a:ext cx="1731814" cy="794445"/>
              </a:xfrm>
              <a:prstGeom prst="rect">
                <a:avLst/>
              </a:prstGeom>
            </p:spPr>
            <p:txBody>
              <a:bodyPr wrap="square">
                <a:spAutoFit/>
              </a:bodyPr>
              <a:lstStyle/>
              <a:p>
                <a:pPr algn="ctr"/>
                <a:r>
                  <a:rPr lang="mi-NZ" b="1">
                    <a:solidFill>
                      <a:schemeClr val="bg1"/>
                    </a:solidFill>
                    <a:latin typeface="Calibri" panose="020F0502020204030204" pitchFamily="34" charset="0"/>
                    <a:ea typeface="Calibri" panose="020F0502020204030204" pitchFamily="34" charset="0"/>
                  </a:rPr>
                  <a:t>Easy &amp; intuitive</a:t>
                </a:r>
                <a:br>
                  <a:rPr lang="mi-NZ" b="1">
                    <a:solidFill>
                      <a:schemeClr val="bg1"/>
                    </a:solidFill>
                    <a:latin typeface="Calibri" panose="020F0502020204030204" pitchFamily="34" charset="0"/>
                    <a:ea typeface="Calibri" panose="020F0502020204030204" pitchFamily="34" charset="0"/>
                  </a:rPr>
                </a:br>
                <a:r>
                  <a:rPr lang="mi-NZ" b="1">
                    <a:solidFill>
                      <a:srgbClr val="00A4AC"/>
                    </a:solidFill>
                    <a:latin typeface="Calibri" panose="020F0502020204030204" pitchFamily="34" charset="0"/>
                    <a:ea typeface="Calibri" panose="020F0502020204030204" pitchFamily="34" charset="0"/>
                  </a:rPr>
                  <a:t>looks great</a:t>
                </a:r>
              </a:p>
              <a:p>
                <a:pPr algn="ctr"/>
                <a:r>
                  <a:rPr lang="mi-NZ" b="1">
                    <a:solidFill>
                      <a:srgbClr val="00A4AC"/>
                    </a:solidFill>
                    <a:latin typeface="Calibri" panose="020F0502020204030204" pitchFamily="34" charset="0"/>
                  </a:rPr>
                  <a:t>flexible</a:t>
                </a:r>
                <a:endParaRPr lang="en-NZ">
                  <a:solidFill>
                    <a:srgbClr val="00A4AC"/>
                  </a:solidFill>
                </a:endParaRPr>
              </a:p>
            </p:txBody>
          </p:sp>
        </p:grpSp>
        <p:pic>
          <p:nvPicPr>
            <p:cNvPr id="31" name="Picture 30">
              <a:extLst>
                <a:ext uri="{FF2B5EF4-FFF2-40B4-BE49-F238E27FC236}">
                  <a16:creationId xmlns:a16="http://schemas.microsoft.com/office/drawing/2014/main" id="{BE254FBD-3316-4F25-8233-1438E4955914}"/>
                </a:ext>
              </a:extLst>
            </p:cNvPr>
            <p:cNvPicPr>
              <a:picLocks noChangeAspect="1"/>
            </p:cNvPicPr>
            <p:nvPr/>
          </p:nvPicPr>
          <p:blipFill>
            <a:blip r:embed="rId5"/>
            <a:stretch>
              <a:fillRect/>
            </a:stretch>
          </p:blipFill>
          <p:spPr>
            <a:xfrm>
              <a:off x="7226980" y="2339143"/>
              <a:ext cx="457264" cy="457264"/>
            </a:xfrm>
            <a:prstGeom prst="rect">
              <a:avLst/>
            </a:prstGeom>
          </p:spPr>
        </p:pic>
      </p:grpSp>
      <p:grpSp>
        <p:nvGrpSpPr>
          <p:cNvPr id="3" name="Group 2">
            <a:extLst>
              <a:ext uri="{FF2B5EF4-FFF2-40B4-BE49-F238E27FC236}">
                <a16:creationId xmlns:a16="http://schemas.microsoft.com/office/drawing/2014/main" id="{28777796-795E-4C0F-9DD8-9BACECD0EABA}"/>
              </a:ext>
            </a:extLst>
          </p:cNvPr>
          <p:cNvGrpSpPr/>
          <p:nvPr/>
        </p:nvGrpSpPr>
        <p:grpSpPr>
          <a:xfrm>
            <a:off x="3479794" y="1971385"/>
            <a:ext cx="2455479" cy="2479397"/>
            <a:chOff x="771959" y="1901257"/>
            <a:chExt cx="2455479" cy="2479397"/>
          </a:xfrm>
        </p:grpSpPr>
        <p:grpSp>
          <p:nvGrpSpPr>
            <p:cNvPr id="21" name="Group 20">
              <a:extLst>
                <a:ext uri="{FF2B5EF4-FFF2-40B4-BE49-F238E27FC236}">
                  <a16:creationId xmlns:a16="http://schemas.microsoft.com/office/drawing/2014/main" id="{5D4D85DC-3C28-43A2-8434-92A1EA3D9BC6}"/>
                </a:ext>
              </a:extLst>
            </p:cNvPr>
            <p:cNvGrpSpPr/>
            <p:nvPr/>
          </p:nvGrpSpPr>
          <p:grpSpPr>
            <a:xfrm>
              <a:off x="771959" y="1901257"/>
              <a:ext cx="2455479" cy="2479397"/>
              <a:chOff x="-954453" y="3387313"/>
              <a:chExt cx="2133306" cy="2133306"/>
            </a:xfrm>
          </p:grpSpPr>
          <p:sp>
            <p:nvSpPr>
              <p:cNvPr id="22" name="Oval 21">
                <a:extLst>
                  <a:ext uri="{FF2B5EF4-FFF2-40B4-BE49-F238E27FC236}">
                    <a16:creationId xmlns:a16="http://schemas.microsoft.com/office/drawing/2014/main" id="{9F84FB19-8D64-49A7-80B0-9C7F855B4467}"/>
                  </a:ext>
                </a:extLst>
              </p:cNvPr>
              <p:cNvSpPr/>
              <p:nvPr/>
            </p:nvSpPr>
            <p:spPr>
              <a:xfrm>
                <a:off x="-954453" y="3387313"/>
                <a:ext cx="2133306" cy="2133306"/>
              </a:xfrm>
              <a:prstGeom prst="ellipse">
                <a:avLst/>
              </a:prstGeom>
              <a:solidFill>
                <a:srgbClr val="007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23" name="Rectangle 22">
                <a:extLst>
                  <a:ext uri="{FF2B5EF4-FFF2-40B4-BE49-F238E27FC236}">
                    <a16:creationId xmlns:a16="http://schemas.microsoft.com/office/drawing/2014/main" id="{431AD433-38BF-4C39-A301-A4BC4E2AFBC9}"/>
                  </a:ext>
                </a:extLst>
              </p:cNvPr>
              <p:cNvSpPr/>
              <p:nvPr/>
            </p:nvSpPr>
            <p:spPr>
              <a:xfrm>
                <a:off x="-743651" y="4114503"/>
                <a:ext cx="1731814" cy="1032779"/>
              </a:xfrm>
              <a:prstGeom prst="rect">
                <a:avLst/>
              </a:prstGeom>
            </p:spPr>
            <p:txBody>
              <a:bodyPr wrap="square">
                <a:spAutoFit/>
              </a:bodyPr>
              <a:lstStyle/>
              <a:p>
                <a:pPr algn="ctr"/>
                <a:r>
                  <a:rPr lang="mi-NZ" b="1">
                    <a:solidFill>
                      <a:schemeClr val="bg1"/>
                    </a:solidFill>
                    <a:latin typeface="Calibri" panose="020F0502020204030204" pitchFamily="34" charset="0"/>
                    <a:ea typeface="Calibri" panose="020F0502020204030204" pitchFamily="34" charset="0"/>
                  </a:rPr>
                  <a:t>Two way engagement</a:t>
                </a:r>
                <a:br>
                  <a:rPr lang="mi-NZ" b="1">
                    <a:solidFill>
                      <a:schemeClr val="bg1"/>
                    </a:solidFill>
                    <a:latin typeface="Calibri" panose="020F0502020204030204" pitchFamily="34" charset="0"/>
                    <a:ea typeface="Calibri" panose="020F0502020204030204" pitchFamily="34" charset="0"/>
                  </a:rPr>
                </a:br>
                <a:r>
                  <a:rPr lang="mi-NZ" b="1">
                    <a:solidFill>
                      <a:srgbClr val="00A4AC"/>
                    </a:solidFill>
                    <a:latin typeface="Calibri" panose="020F0502020204030204" pitchFamily="34" charset="0"/>
                    <a:ea typeface="Calibri" panose="020F0502020204030204" pitchFamily="34" charset="0"/>
                  </a:rPr>
                  <a:t>likes, comments, social sharing</a:t>
                </a:r>
                <a:endParaRPr lang="en-NZ">
                  <a:solidFill>
                    <a:srgbClr val="00A4AC"/>
                  </a:solidFill>
                </a:endParaRPr>
              </a:p>
            </p:txBody>
          </p:sp>
        </p:grpSp>
        <p:pic>
          <p:nvPicPr>
            <p:cNvPr id="32" name="Picture 31">
              <a:extLst>
                <a:ext uri="{FF2B5EF4-FFF2-40B4-BE49-F238E27FC236}">
                  <a16:creationId xmlns:a16="http://schemas.microsoft.com/office/drawing/2014/main" id="{99030335-0DD8-4DD2-ABA5-4201AE1A0A3D}"/>
                </a:ext>
              </a:extLst>
            </p:cNvPr>
            <p:cNvPicPr>
              <a:picLocks noChangeAspect="1"/>
            </p:cNvPicPr>
            <p:nvPr/>
          </p:nvPicPr>
          <p:blipFill>
            <a:blip r:embed="rId6"/>
            <a:stretch>
              <a:fillRect/>
            </a:stretch>
          </p:blipFill>
          <p:spPr>
            <a:xfrm>
              <a:off x="1771066" y="2231431"/>
              <a:ext cx="457264" cy="457264"/>
            </a:xfrm>
            <a:prstGeom prst="rect">
              <a:avLst/>
            </a:prstGeom>
          </p:spPr>
        </p:pic>
      </p:grpSp>
      <p:grpSp>
        <p:nvGrpSpPr>
          <p:cNvPr id="8" name="Group 7">
            <a:extLst>
              <a:ext uri="{FF2B5EF4-FFF2-40B4-BE49-F238E27FC236}">
                <a16:creationId xmlns:a16="http://schemas.microsoft.com/office/drawing/2014/main" id="{E60A6BD5-E3EF-430A-8D2B-FA4DF51EF131}"/>
              </a:ext>
            </a:extLst>
          </p:cNvPr>
          <p:cNvGrpSpPr/>
          <p:nvPr/>
        </p:nvGrpSpPr>
        <p:grpSpPr>
          <a:xfrm>
            <a:off x="339969" y="5455962"/>
            <a:ext cx="11503688" cy="1100463"/>
            <a:chOff x="3536" y="5455962"/>
            <a:chExt cx="11840121" cy="1100463"/>
          </a:xfrm>
        </p:grpSpPr>
        <p:grpSp>
          <p:nvGrpSpPr>
            <p:cNvPr id="7" name="Group 6">
              <a:extLst>
                <a:ext uri="{FF2B5EF4-FFF2-40B4-BE49-F238E27FC236}">
                  <a16:creationId xmlns:a16="http://schemas.microsoft.com/office/drawing/2014/main" id="{AF9B9EFC-A0E3-4548-A290-57EF3C63F009}"/>
                </a:ext>
              </a:extLst>
            </p:cNvPr>
            <p:cNvGrpSpPr/>
            <p:nvPr/>
          </p:nvGrpSpPr>
          <p:grpSpPr>
            <a:xfrm>
              <a:off x="3536" y="5455962"/>
              <a:ext cx="11840121" cy="1100463"/>
              <a:chOff x="3536" y="5455962"/>
              <a:chExt cx="11840121" cy="1100463"/>
            </a:xfrm>
          </p:grpSpPr>
          <p:sp>
            <p:nvSpPr>
              <p:cNvPr id="34" name="Rectangle 2">
                <a:extLst>
                  <a:ext uri="{FF2B5EF4-FFF2-40B4-BE49-F238E27FC236}">
                    <a16:creationId xmlns:a16="http://schemas.microsoft.com/office/drawing/2014/main" id="{FAE0D62F-14C3-42A0-AFA3-4BDDED885CC0}"/>
                  </a:ext>
                </a:extLst>
              </p:cNvPr>
              <p:cNvSpPr/>
              <p:nvPr/>
            </p:nvSpPr>
            <p:spPr>
              <a:xfrm>
                <a:off x="3536" y="5455962"/>
                <a:ext cx="11244508" cy="1096476"/>
              </a:xfrm>
              <a:custGeom>
                <a:avLst/>
                <a:gdLst>
                  <a:gd name="connsiteX0" fmla="*/ 0 w 9144000"/>
                  <a:gd name="connsiteY0" fmla="*/ 0 h 905021"/>
                  <a:gd name="connsiteX1" fmla="*/ 9144000 w 9144000"/>
                  <a:gd name="connsiteY1" fmla="*/ 0 h 905021"/>
                  <a:gd name="connsiteX2" fmla="*/ 9144000 w 9144000"/>
                  <a:gd name="connsiteY2" fmla="*/ 905021 h 905021"/>
                  <a:gd name="connsiteX3" fmla="*/ 0 w 9144000"/>
                  <a:gd name="connsiteY3" fmla="*/ 905021 h 905021"/>
                  <a:gd name="connsiteX4" fmla="*/ 0 w 9144000"/>
                  <a:gd name="connsiteY4" fmla="*/ 0 h 905021"/>
                  <a:gd name="connsiteX0" fmla="*/ 0 w 9144000"/>
                  <a:gd name="connsiteY0" fmla="*/ 8709 h 913730"/>
                  <a:gd name="connsiteX1" fmla="*/ 8621486 w 9144000"/>
                  <a:gd name="connsiteY1" fmla="*/ 0 h 913730"/>
                  <a:gd name="connsiteX2" fmla="*/ 9144000 w 9144000"/>
                  <a:gd name="connsiteY2" fmla="*/ 913730 h 913730"/>
                  <a:gd name="connsiteX3" fmla="*/ 0 w 9144000"/>
                  <a:gd name="connsiteY3" fmla="*/ 913730 h 913730"/>
                  <a:gd name="connsiteX4" fmla="*/ 0 w 9144000"/>
                  <a:gd name="connsiteY4" fmla="*/ 8709 h 91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913730">
                    <a:moveTo>
                      <a:pt x="0" y="8709"/>
                    </a:moveTo>
                    <a:lnTo>
                      <a:pt x="8621486" y="0"/>
                    </a:lnTo>
                    <a:lnTo>
                      <a:pt x="9144000" y="913730"/>
                    </a:lnTo>
                    <a:lnTo>
                      <a:pt x="0" y="913730"/>
                    </a:lnTo>
                    <a:lnTo>
                      <a:pt x="0" y="8709"/>
                    </a:lnTo>
                    <a:close/>
                  </a:path>
                </a:pathLst>
              </a:custGeom>
              <a:solidFill>
                <a:srgbClr val="007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360">
                  <a:solidFill>
                    <a:srgbClr val="C00000"/>
                  </a:solidFill>
                </a:endParaRPr>
              </a:p>
            </p:txBody>
          </p:sp>
          <p:sp>
            <p:nvSpPr>
              <p:cNvPr id="36" name="Rectangle 2">
                <a:extLst>
                  <a:ext uri="{FF2B5EF4-FFF2-40B4-BE49-F238E27FC236}">
                    <a16:creationId xmlns:a16="http://schemas.microsoft.com/office/drawing/2014/main" id="{AF70B669-DD7D-4DB0-BE40-7FA832E946D5}"/>
                  </a:ext>
                </a:extLst>
              </p:cNvPr>
              <p:cNvSpPr/>
              <p:nvPr/>
            </p:nvSpPr>
            <p:spPr>
              <a:xfrm>
                <a:off x="9858105" y="5455962"/>
                <a:ext cx="1985552" cy="1100463"/>
              </a:xfrm>
              <a:custGeom>
                <a:avLst/>
                <a:gdLst>
                  <a:gd name="connsiteX0" fmla="*/ 0 w 9144000"/>
                  <a:gd name="connsiteY0" fmla="*/ 0 h 905021"/>
                  <a:gd name="connsiteX1" fmla="*/ 9144000 w 9144000"/>
                  <a:gd name="connsiteY1" fmla="*/ 0 h 905021"/>
                  <a:gd name="connsiteX2" fmla="*/ 9144000 w 9144000"/>
                  <a:gd name="connsiteY2" fmla="*/ 905021 h 905021"/>
                  <a:gd name="connsiteX3" fmla="*/ 0 w 9144000"/>
                  <a:gd name="connsiteY3" fmla="*/ 905021 h 905021"/>
                  <a:gd name="connsiteX4" fmla="*/ 0 w 9144000"/>
                  <a:gd name="connsiteY4" fmla="*/ 0 h 905021"/>
                  <a:gd name="connsiteX0" fmla="*/ 0 w 9144000"/>
                  <a:gd name="connsiteY0" fmla="*/ 8709 h 913730"/>
                  <a:gd name="connsiteX1" fmla="*/ 8621486 w 9144000"/>
                  <a:gd name="connsiteY1" fmla="*/ 0 h 913730"/>
                  <a:gd name="connsiteX2" fmla="*/ 9144000 w 9144000"/>
                  <a:gd name="connsiteY2" fmla="*/ 913730 h 913730"/>
                  <a:gd name="connsiteX3" fmla="*/ 0 w 9144000"/>
                  <a:gd name="connsiteY3" fmla="*/ 913730 h 913730"/>
                  <a:gd name="connsiteX4" fmla="*/ 0 w 9144000"/>
                  <a:gd name="connsiteY4" fmla="*/ 8709 h 913730"/>
                  <a:gd name="connsiteX0" fmla="*/ 7503859 w 9144000"/>
                  <a:gd name="connsiteY0" fmla="*/ 1 h 913730"/>
                  <a:gd name="connsiteX1" fmla="*/ 8621486 w 9144000"/>
                  <a:gd name="connsiteY1" fmla="*/ 0 h 913730"/>
                  <a:gd name="connsiteX2" fmla="*/ 9144000 w 9144000"/>
                  <a:gd name="connsiteY2" fmla="*/ 913730 h 913730"/>
                  <a:gd name="connsiteX3" fmla="*/ 0 w 9144000"/>
                  <a:gd name="connsiteY3" fmla="*/ 913730 h 913730"/>
                  <a:gd name="connsiteX4" fmla="*/ 7503859 w 9144000"/>
                  <a:gd name="connsiteY4" fmla="*/ 1 h 913730"/>
                  <a:gd name="connsiteX0" fmla="*/ 0 w 1640141"/>
                  <a:gd name="connsiteY0" fmla="*/ 1 h 913730"/>
                  <a:gd name="connsiteX1" fmla="*/ 1117627 w 1640141"/>
                  <a:gd name="connsiteY1" fmla="*/ 0 h 913730"/>
                  <a:gd name="connsiteX2" fmla="*/ 1640141 w 1640141"/>
                  <a:gd name="connsiteY2" fmla="*/ 913730 h 913730"/>
                  <a:gd name="connsiteX3" fmla="*/ 16996 w 1640141"/>
                  <a:gd name="connsiteY3" fmla="*/ 896313 h 913730"/>
                  <a:gd name="connsiteX4" fmla="*/ 0 w 1640141"/>
                  <a:gd name="connsiteY4" fmla="*/ 1 h 913730"/>
                  <a:gd name="connsiteX0" fmla="*/ 1 w 1640142"/>
                  <a:gd name="connsiteY0" fmla="*/ 1 h 913730"/>
                  <a:gd name="connsiteX1" fmla="*/ 1117628 w 1640142"/>
                  <a:gd name="connsiteY1" fmla="*/ 0 h 913730"/>
                  <a:gd name="connsiteX2" fmla="*/ 1640142 w 1640142"/>
                  <a:gd name="connsiteY2" fmla="*/ 913730 h 913730"/>
                  <a:gd name="connsiteX3" fmla="*/ 0 w 1640142"/>
                  <a:gd name="connsiteY3" fmla="*/ 896313 h 913730"/>
                  <a:gd name="connsiteX4" fmla="*/ 1 w 1640142"/>
                  <a:gd name="connsiteY4" fmla="*/ 1 h 913730"/>
                  <a:gd name="connsiteX0" fmla="*/ 1 w 1640142"/>
                  <a:gd name="connsiteY0" fmla="*/ 1 h 913730"/>
                  <a:gd name="connsiteX1" fmla="*/ 1117628 w 1640142"/>
                  <a:gd name="connsiteY1" fmla="*/ 0 h 913730"/>
                  <a:gd name="connsiteX2" fmla="*/ 1640142 w 1640142"/>
                  <a:gd name="connsiteY2" fmla="*/ 913730 h 913730"/>
                  <a:gd name="connsiteX3" fmla="*/ 0 w 1640142"/>
                  <a:gd name="connsiteY3" fmla="*/ 913730 h 913730"/>
                  <a:gd name="connsiteX4" fmla="*/ 1 w 1640142"/>
                  <a:gd name="connsiteY4" fmla="*/ 1 h 913730"/>
                  <a:gd name="connsiteX0" fmla="*/ 0 w 1640141"/>
                  <a:gd name="connsiteY0" fmla="*/ 1 h 913730"/>
                  <a:gd name="connsiteX1" fmla="*/ 1117627 w 1640141"/>
                  <a:gd name="connsiteY1" fmla="*/ 0 h 913730"/>
                  <a:gd name="connsiteX2" fmla="*/ 1640141 w 1640141"/>
                  <a:gd name="connsiteY2" fmla="*/ 913730 h 913730"/>
                  <a:gd name="connsiteX3" fmla="*/ 467396 w 1640141"/>
                  <a:gd name="connsiteY3" fmla="*/ 905021 h 913730"/>
                  <a:gd name="connsiteX4" fmla="*/ 0 w 1640141"/>
                  <a:gd name="connsiteY4" fmla="*/ 1 h 913730"/>
                  <a:gd name="connsiteX0" fmla="*/ 0 w 1444684"/>
                  <a:gd name="connsiteY0" fmla="*/ 0 h 922438"/>
                  <a:gd name="connsiteX1" fmla="*/ 922170 w 1444684"/>
                  <a:gd name="connsiteY1" fmla="*/ 8708 h 922438"/>
                  <a:gd name="connsiteX2" fmla="*/ 1444684 w 1444684"/>
                  <a:gd name="connsiteY2" fmla="*/ 922438 h 922438"/>
                  <a:gd name="connsiteX3" fmla="*/ 271939 w 1444684"/>
                  <a:gd name="connsiteY3" fmla="*/ 913729 h 922438"/>
                  <a:gd name="connsiteX4" fmla="*/ 0 w 1444684"/>
                  <a:gd name="connsiteY4" fmla="*/ 0 h 922438"/>
                  <a:gd name="connsiteX0" fmla="*/ 0 w 1444684"/>
                  <a:gd name="connsiteY0" fmla="*/ 0 h 922438"/>
                  <a:gd name="connsiteX1" fmla="*/ 922170 w 1444684"/>
                  <a:gd name="connsiteY1" fmla="*/ 8708 h 922438"/>
                  <a:gd name="connsiteX2" fmla="*/ 1444684 w 1444684"/>
                  <a:gd name="connsiteY2" fmla="*/ 922438 h 922438"/>
                  <a:gd name="connsiteX3" fmla="*/ 271939 w 1444684"/>
                  <a:gd name="connsiteY3" fmla="*/ 913729 h 922438"/>
                  <a:gd name="connsiteX4" fmla="*/ 0 w 1444684"/>
                  <a:gd name="connsiteY4" fmla="*/ 0 h 922438"/>
                  <a:gd name="connsiteX0" fmla="*/ 0 w 1444684"/>
                  <a:gd name="connsiteY0" fmla="*/ 0 h 922438"/>
                  <a:gd name="connsiteX1" fmla="*/ 922170 w 1444684"/>
                  <a:gd name="connsiteY1" fmla="*/ 8708 h 922438"/>
                  <a:gd name="connsiteX2" fmla="*/ 1444684 w 1444684"/>
                  <a:gd name="connsiteY2" fmla="*/ 922438 h 922438"/>
                  <a:gd name="connsiteX3" fmla="*/ 271939 w 1444684"/>
                  <a:gd name="connsiteY3" fmla="*/ 913729 h 922438"/>
                  <a:gd name="connsiteX4" fmla="*/ 0 w 1444684"/>
                  <a:gd name="connsiteY4" fmla="*/ 0 h 922438"/>
                  <a:gd name="connsiteX0" fmla="*/ 0 w 1529665"/>
                  <a:gd name="connsiteY0" fmla="*/ 0 h 913730"/>
                  <a:gd name="connsiteX1" fmla="*/ 1007151 w 1529665"/>
                  <a:gd name="connsiteY1" fmla="*/ 0 h 913730"/>
                  <a:gd name="connsiteX2" fmla="*/ 1529665 w 1529665"/>
                  <a:gd name="connsiteY2" fmla="*/ 913730 h 913730"/>
                  <a:gd name="connsiteX3" fmla="*/ 356920 w 1529665"/>
                  <a:gd name="connsiteY3" fmla="*/ 905021 h 913730"/>
                  <a:gd name="connsiteX4" fmla="*/ 0 w 1529665"/>
                  <a:gd name="connsiteY4" fmla="*/ 0 h 913730"/>
                  <a:gd name="connsiteX0" fmla="*/ 0 w 1529665"/>
                  <a:gd name="connsiteY0" fmla="*/ 0 h 913730"/>
                  <a:gd name="connsiteX1" fmla="*/ 1007151 w 1529665"/>
                  <a:gd name="connsiteY1" fmla="*/ 0 h 913730"/>
                  <a:gd name="connsiteX2" fmla="*/ 1529665 w 1529665"/>
                  <a:gd name="connsiteY2" fmla="*/ 913730 h 913730"/>
                  <a:gd name="connsiteX3" fmla="*/ 356920 w 1529665"/>
                  <a:gd name="connsiteY3" fmla="*/ 905021 h 913730"/>
                  <a:gd name="connsiteX4" fmla="*/ 0 w 1529665"/>
                  <a:gd name="connsiteY4" fmla="*/ 0 h 913730"/>
                  <a:gd name="connsiteX0" fmla="*/ 0 w 1529665"/>
                  <a:gd name="connsiteY0" fmla="*/ 0 h 913730"/>
                  <a:gd name="connsiteX1" fmla="*/ 1007151 w 1529665"/>
                  <a:gd name="connsiteY1" fmla="*/ 0 h 913730"/>
                  <a:gd name="connsiteX2" fmla="*/ 1529665 w 1529665"/>
                  <a:gd name="connsiteY2" fmla="*/ 913730 h 913730"/>
                  <a:gd name="connsiteX3" fmla="*/ 356920 w 1529665"/>
                  <a:gd name="connsiteY3" fmla="*/ 905021 h 913730"/>
                  <a:gd name="connsiteX4" fmla="*/ 0 w 1529665"/>
                  <a:gd name="connsiteY4" fmla="*/ 0 h 913730"/>
                  <a:gd name="connsiteX0" fmla="*/ 0 w 1529665"/>
                  <a:gd name="connsiteY0" fmla="*/ 0 h 913730"/>
                  <a:gd name="connsiteX1" fmla="*/ 1007151 w 1529665"/>
                  <a:gd name="connsiteY1" fmla="*/ 0 h 913730"/>
                  <a:gd name="connsiteX2" fmla="*/ 1529665 w 1529665"/>
                  <a:gd name="connsiteY2" fmla="*/ 913730 h 913730"/>
                  <a:gd name="connsiteX3" fmla="*/ 356920 w 1529665"/>
                  <a:gd name="connsiteY3" fmla="*/ 905021 h 913730"/>
                  <a:gd name="connsiteX4" fmla="*/ 0 w 1529665"/>
                  <a:gd name="connsiteY4" fmla="*/ 0 h 913730"/>
                  <a:gd name="connsiteX0" fmla="*/ 0 w 1529665"/>
                  <a:gd name="connsiteY0" fmla="*/ 0 h 913730"/>
                  <a:gd name="connsiteX1" fmla="*/ 1007151 w 1529665"/>
                  <a:gd name="connsiteY1" fmla="*/ 0 h 913730"/>
                  <a:gd name="connsiteX2" fmla="*/ 1529665 w 1529665"/>
                  <a:gd name="connsiteY2" fmla="*/ 913730 h 913730"/>
                  <a:gd name="connsiteX3" fmla="*/ 356920 w 1529665"/>
                  <a:gd name="connsiteY3" fmla="*/ 905021 h 913730"/>
                  <a:gd name="connsiteX4" fmla="*/ 0 w 1529665"/>
                  <a:gd name="connsiteY4" fmla="*/ 0 h 913730"/>
                  <a:gd name="connsiteX0" fmla="*/ 0 w 1580653"/>
                  <a:gd name="connsiteY0" fmla="*/ 0 h 913730"/>
                  <a:gd name="connsiteX1" fmla="*/ 1058139 w 1580653"/>
                  <a:gd name="connsiteY1" fmla="*/ 0 h 913730"/>
                  <a:gd name="connsiteX2" fmla="*/ 1580653 w 1580653"/>
                  <a:gd name="connsiteY2" fmla="*/ 913730 h 913730"/>
                  <a:gd name="connsiteX3" fmla="*/ 407908 w 1580653"/>
                  <a:gd name="connsiteY3" fmla="*/ 905021 h 913730"/>
                  <a:gd name="connsiteX4" fmla="*/ 0 w 1580653"/>
                  <a:gd name="connsiteY4" fmla="*/ 0 h 913730"/>
                  <a:gd name="connsiteX0" fmla="*/ 0 w 1580653"/>
                  <a:gd name="connsiteY0" fmla="*/ 0 h 913730"/>
                  <a:gd name="connsiteX1" fmla="*/ 1058139 w 1580653"/>
                  <a:gd name="connsiteY1" fmla="*/ 0 h 913730"/>
                  <a:gd name="connsiteX2" fmla="*/ 1580653 w 1580653"/>
                  <a:gd name="connsiteY2" fmla="*/ 913730 h 913730"/>
                  <a:gd name="connsiteX3" fmla="*/ 407908 w 1580653"/>
                  <a:gd name="connsiteY3" fmla="*/ 905021 h 913730"/>
                  <a:gd name="connsiteX4" fmla="*/ 0 w 1580653"/>
                  <a:gd name="connsiteY4" fmla="*/ 0 h 913730"/>
                  <a:gd name="connsiteX0" fmla="*/ 0 w 1580653"/>
                  <a:gd name="connsiteY0" fmla="*/ 0 h 913730"/>
                  <a:gd name="connsiteX1" fmla="*/ 1058139 w 1580653"/>
                  <a:gd name="connsiteY1" fmla="*/ 0 h 913730"/>
                  <a:gd name="connsiteX2" fmla="*/ 1580653 w 1580653"/>
                  <a:gd name="connsiteY2" fmla="*/ 913730 h 913730"/>
                  <a:gd name="connsiteX3" fmla="*/ 407908 w 1580653"/>
                  <a:gd name="connsiteY3" fmla="*/ 905021 h 913730"/>
                  <a:gd name="connsiteX4" fmla="*/ 0 w 1580653"/>
                  <a:gd name="connsiteY4" fmla="*/ 0 h 913730"/>
                  <a:gd name="connsiteX0" fmla="*/ 0 w 1614645"/>
                  <a:gd name="connsiteY0" fmla="*/ 0 h 913730"/>
                  <a:gd name="connsiteX1" fmla="*/ 1092131 w 1614645"/>
                  <a:gd name="connsiteY1" fmla="*/ 0 h 913730"/>
                  <a:gd name="connsiteX2" fmla="*/ 1614645 w 1614645"/>
                  <a:gd name="connsiteY2" fmla="*/ 913730 h 913730"/>
                  <a:gd name="connsiteX3" fmla="*/ 441900 w 1614645"/>
                  <a:gd name="connsiteY3" fmla="*/ 905021 h 913730"/>
                  <a:gd name="connsiteX4" fmla="*/ 0 w 1614645"/>
                  <a:gd name="connsiteY4" fmla="*/ 0 h 913730"/>
                  <a:gd name="connsiteX0" fmla="*/ 0 w 1614645"/>
                  <a:gd name="connsiteY0" fmla="*/ 0 h 913730"/>
                  <a:gd name="connsiteX1" fmla="*/ 1092131 w 1614645"/>
                  <a:gd name="connsiteY1" fmla="*/ 0 h 913730"/>
                  <a:gd name="connsiteX2" fmla="*/ 1614645 w 1614645"/>
                  <a:gd name="connsiteY2" fmla="*/ 913730 h 913730"/>
                  <a:gd name="connsiteX3" fmla="*/ 441900 w 1614645"/>
                  <a:gd name="connsiteY3" fmla="*/ 905021 h 913730"/>
                  <a:gd name="connsiteX4" fmla="*/ 0 w 1614645"/>
                  <a:gd name="connsiteY4" fmla="*/ 0 h 913730"/>
                  <a:gd name="connsiteX0" fmla="*/ 0 w 1614645"/>
                  <a:gd name="connsiteY0" fmla="*/ 0 h 913730"/>
                  <a:gd name="connsiteX1" fmla="*/ 1092131 w 1614645"/>
                  <a:gd name="connsiteY1" fmla="*/ 0 h 913730"/>
                  <a:gd name="connsiteX2" fmla="*/ 1614645 w 1614645"/>
                  <a:gd name="connsiteY2" fmla="*/ 913730 h 913730"/>
                  <a:gd name="connsiteX3" fmla="*/ 441900 w 1614645"/>
                  <a:gd name="connsiteY3" fmla="*/ 905021 h 913730"/>
                  <a:gd name="connsiteX4" fmla="*/ 0 w 1614645"/>
                  <a:gd name="connsiteY4" fmla="*/ 0 h 91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645" h="913730">
                    <a:moveTo>
                      <a:pt x="0" y="0"/>
                    </a:moveTo>
                    <a:lnTo>
                      <a:pt x="1092131" y="0"/>
                    </a:lnTo>
                    <a:lnTo>
                      <a:pt x="1614645" y="913730"/>
                    </a:lnTo>
                    <a:lnTo>
                      <a:pt x="441900" y="905021"/>
                    </a:lnTo>
                    <a:cubicBezTo>
                      <a:pt x="67982" y="153404"/>
                      <a:pt x="271939" y="560029"/>
                      <a:pt x="0" y="0"/>
                    </a:cubicBezTo>
                    <a:close/>
                  </a:path>
                </a:pathLst>
              </a:custGeom>
              <a:solidFill>
                <a:srgbClr val="005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360">
                  <a:solidFill>
                    <a:srgbClr val="C00000"/>
                  </a:solidFill>
                </a:endParaRPr>
              </a:p>
            </p:txBody>
          </p:sp>
        </p:grpSp>
        <p:sp>
          <p:nvSpPr>
            <p:cNvPr id="35" name="Rectangle 34">
              <a:extLst>
                <a:ext uri="{FF2B5EF4-FFF2-40B4-BE49-F238E27FC236}">
                  <a16:creationId xmlns:a16="http://schemas.microsoft.com/office/drawing/2014/main" id="{2F1BD5CF-5B5A-47CA-A6E1-35015294A812}"/>
                </a:ext>
              </a:extLst>
            </p:cNvPr>
            <p:cNvSpPr/>
            <p:nvPr/>
          </p:nvSpPr>
          <p:spPr>
            <a:xfrm>
              <a:off x="152776" y="5616402"/>
              <a:ext cx="9109716" cy="757130"/>
            </a:xfrm>
            <a:prstGeom prst="rect">
              <a:avLst/>
            </a:prstGeom>
          </p:spPr>
          <p:txBody>
            <a:bodyPr wrap="square">
              <a:spAutoFit/>
            </a:bodyPr>
            <a:lstStyle/>
            <a:p>
              <a:r>
                <a:rPr lang="en-SG" sz="2160" b="1">
                  <a:solidFill>
                    <a:schemeClr val="bg1"/>
                  </a:solidFill>
                  <a:latin typeface="Calibri" panose="020F0502020204030204" pitchFamily="34" charset="0"/>
                </a:rPr>
                <a:t>Harder to get it wrong. Easy to do the right thing. </a:t>
              </a:r>
              <a:r>
                <a:rPr lang="en-SG" sz="2160" b="1">
                  <a:solidFill>
                    <a:srgbClr val="00A4AC"/>
                  </a:solidFill>
                  <a:latin typeface="Calibri" panose="020F0502020204030204" pitchFamily="34" charset="0"/>
                </a:rPr>
                <a:t>Faster than ever to provision AND never been more user friendly</a:t>
              </a:r>
              <a:endParaRPr lang="en-NZ" sz="2160" b="1">
                <a:solidFill>
                  <a:srgbClr val="00A4AC"/>
                </a:solidFill>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126163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B2DA-CB5F-443B-B43D-BD2742F65643}"/>
              </a:ext>
            </a:extLst>
          </p:cNvPr>
          <p:cNvSpPr>
            <a:spLocks noGrp="1"/>
          </p:cNvSpPr>
          <p:nvPr>
            <p:ph type="title"/>
          </p:nvPr>
        </p:nvSpPr>
        <p:spPr/>
        <p:txBody>
          <a:bodyPr/>
          <a:lstStyle/>
          <a:p>
            <a:r>
              <a:rPr lang="en-NZ"/>
              <a:t>Reduce publishing friction</a:t>
            </a:r>
          </a:p>
        </p:txBody>
      </p:sp>
      <p:sp>
        <p:nvSpPr>
          <p:cNvPr id="3" name="Content Placeholder 2">
            <a:extLst>
              <a:ext uri="{FF2B5EF4-FFF2-40B4-BE49-F238E27FC236}">
                <a16:creationId xmlns:a16="http://schemas.microsoft.com/office/drawing/2014/main" id="{179920F8-4364-4650-902A-C9DA1D58B5A8}"/>
              </a:ext>
            </a:extLst>
          </p:cNvPr>
          <p:cNvSpPr>
            <a:spLocks noGrp="1"/>
          </p:cNvSpPr>
          <p:nvPr>
            <p:ph idx="1"/>
          </p:nvPr>
        </p:nvSpPr>
        <p:spPr/>
        <p:txBody>
          <a:bodyPr/>
          <a:lstStyle/>
          <a:p>
            <a:r>
              <a:rPr lang="en-NZ" sz="2800"/>
              <a:t>Author news and pages</a:t>
            </a:r>
          </a:p>
          <a:p>
            <a:pPr lvl="1"/>
            <a:r>
              <a:rPr lang="en-NZ" sz="2000"/>
              <a:t>Templates</a:t>
            </a:r>
          </a:p>
          <a:p>
            <a:pPr lvl="1"/>
            <a:r>
              <a:rPr lang="en-NZ" sz="2000"/>
              <a:t>Rich content</a:t>
            </a:r>
          </a:p>
          <a:p>
            <a:pPr lvl="1"/>
            <a:r>
              <a:rPr lang="en-NZ" sz="2000"/>
              <a:t>Inherited metadata</a:t>
            </a:r>
          </a:p>
          <a:p>
            <a:pPr lvl="1"/>
            <a:r>
              <a:rPr lang="en-NZ" sz="2000"/>
              <a:t>Organisational asset libraries</a:t>
            </a:r>
          </a:p>
          <a:p>
            <a:pPr lvl="1"/>
            <a:r>
              <a:rPr lang="en-NZ" sz="2000"/>
              <a:t>Authoritative news sites</a:t>
            </a:r>
          </a:p>
          <a:p>
            <a:r>
              <a:rPr lang="en-NZ" sz="2800"/>
              <a:t>Easy to link to news outside my org</a:t>
            </a:r>
          </a:p>
          <a:p>
            <a:pPr lvl="1"/>
            <a:r>
              <a:rPr lang="en-NZ" sz="2000"/>
              <a:t>Auto synopsis and image</a:t>
            </a:r>
          </a:p>
          <a:p>
            <a:r>
              <a:rPr lang="en-NZ" sz="2800"/>
              <a:t>Promote other content</a:t>
            </a:r>
          </a:p>
          <a:p>
            <a:r>
              <a:rPr lang="en-NZ" sz="2800"/>
              <a:t>Email out a digest</a:t>
            </a:r>
          </a:p>
          <a:p>
            <a:r>
              <a:rPr lang="en-NZ" sz="2800"/>
              <a:t>Hero news</a:t>
            </a:r>
          </a:p>
        </p:txBody>
      </p:sp>
      <p:grpSp>
        <p:nvGrpSpPr>
          <p:cNvPr id="4" name="Group 3">
            <a:extLst>
              <a:ext uri="{FF2B5EF4-FFF2-40B4-BE49-F238E27FC236}">
                <a16:creationId xmlns:a16="http://schemas.microsoft.com/office/drawing/2014/main" id="{EC50584E-76B7-4EFD-869B-3A5C2605D21B}"/>
              </a:ext>
            </a:extLst>
          </p:cNvPr>
          <p:cNvGrpSpPr/>
          <p:nvPr/>
        </p:nvGrpSpPr>
        <p:grpSpPr>
          <a:xfrm>
            <a:off x="9184072" y="3512531"/>
            <a:ext cx="2455479" cy="2479397"/>
            <a:chOff x="6227874" y="1890548"/>
            <a:chExt cx="2455479" cy="2479397"/>
          </a:xfrm>
        </p:grpSpPr>
        <p:grpSp>
          <p:nvGrpSpPr>
            <p:cNvPr id="5" name="Group 4">
              <a:extLst>
                <a:ext uri="{FF2B5EF4-FFF2-40B4-BE49-F238E27FC236}">
                  <a16:creationId xmlns:a16="http://schemas.microsoft.com/office/drawing/2014/main" id="{2F43348F-5177-4AC0-8A41-96F6F9DAD9C6}"/>
                </a:ext>
              </a:extLst>
            </p:cNvPr>
            <p:cNvGrpSpPr/>
            <p:nvPr/>
          </p:nvGrpSpPr>
          <p:grpSpPr>
            <a:xfrm>
              <a:off x="6227874" y="1890548"/>
              <a:ext cx="2455479" cy="2479397"/>
              <a:chOff x="-954453" y="3387313"/>
              <a:chExt cx="2133306" cy="2133306"/>
            </a:xfrm>
          </p:grpSpPr>
          <p:sp>
            <p:nvSpPr>
              <p:cNvPr id="7" name="Oval 6">
                <a:extLst>
                  <a:ext uri="{FF2B5EF4-FFF2-40B4-BE49-F238E27FC236}">
                    <a16:creationId xmlns:a16="http://schemas.microsoft.com/office/drawing/2014/main" id="{0FDF7C9E-8308-48B7-8C82-11B89AD221D1}"/>
                  </a:ext>
                </a:extLst>
              </p:cNvPr>
              <p:cNvSpPr/>
              <p:nvPr/>
            </p:nvSpPr>
            <p:spPr>
              <a:xfrm>
                <a:off x="-954453" y="3387313"/>
                <a:ext cx="2133306" cy="2133306"/>
              </a:xfrm>
              <a:prstGeom prst="ellipse">
                <a:avLst/>
              </a:prstGeom>
              <a:solidFill>
                <a:srgbClr val="007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8" name="Rectangle 7">
                <a:extLst>
                  <a:ext uri="{FF2B5EF4-FFF2-40B4-BE49-F238E27FC236}">
                    <a16:creationId xmlns:a16="http://schemas.microsoft.com/office/drawing/2014/main" id="{50D3F0E4-BA87-41A1-B923-EC43CBD57A35}"/>
                  </a:ext>
                </a:extLst>
              </p:cNvPr>
              <p:cNvSpPr/>
              <p:nvPr/>
            </p:nvSpPr>
            <p:spPr>
              <a:xfrm>
                <a:off x="-753708" y="4311372"/>
                <a:ext cx="1731814" cy="794445"/>
              </a:xfrm>
              <a:prstGeom prst="rect">
                <a:avLst/>
              </a:prstGeom>
            </p:spPr>
            <p:txBody>
              <a:bodyPr wrap="square">
                <a:spAutoFit/>
              </a:bodyPr>
              <a:lstStyle/>
              <a:p>
                <a:pPr algn="ctr"/>
                <a:r>
                  <a:rPr lang="mi-NZ" b="1">
                    <a:solidFill>
                      <a:schemeClr val="bg1"/>
                    </a:solidFill>
                    <a:latin typeface="Calibri" panose="020F0502020204030204" pitchFamily="34" charset="0"/>
                    <a:ea typeface="Calibri" panose="020F0502020204030204" pitchFamily="34" charset="0"/>
                  </a:rPr>
                  <a:t>Easy &amp; intuitive</a:t>
                </a:r>
                <a:br>
                  <a:rPr lang="mi-NZ" b="1">
                    <a:solidFill>
                      <a:schemeClr val="bg1"/>
                    </a:solidFill>
                    <a:latin typeface="Calibri" panose="020F0502020204030204" pitchFamily="34" charset="0"/>
                    <a:ea typeface="Calibri" panose="020F0502020204030204" pitchFamily="34" charset="0"/>
                  </a:rPr>
                </a:br>
                <a:r>
                  <a:rPr lang="mi-NZ" b="1">
                    <a:solidFill>
                      <a:srgbClr val="00A4AC"/>
                    </a:solidFill>
                    <a:latin typeface="Calibri" panose="020F0502020204030204" pitchFamily="34" charset="0"/>
                    <a:ea typeface="Calibri" panose="020F0502020204030204" pitchFamily="34" charset="0"/>
                  </a:rPr>
                  <a:t>looks great</a:t>
                </a:r>
              </a:p>
              <a:p>
                <a:pPr algn="ctr"/>
                <a:r>
                  <a:rPr lang="mi-NZ" b="1">
                    <a:solidFill>
                      <a:srgbClr val="00A4AC"/>
                    </a:solidFill>
                    <a:latin typeface="Calibri" panose="020F0502020204030204" pitchFamily="34" charset="0"/>
                  </a:rPr>
                  <a:t>flexible</a:t>
                </a:r>
                <a:endParaRPr lang="en-NZ">
                  <a:solidFill>
                    <a:srgbClr val="00A4AC"/>
                  </a:solidFill>
                </a:endParaRPr>
              </a:p>
            </p:txBody>
          </p:sp>
        </p:grpSp>
        <p:pic>
          <p:nvPicPr>
            <p:cNvPr id="6" name="Picture 5">
              <a:extLst>
                <a:ext uri="{FF2B5EF4-FFF2-40B4-BE49-F238E27FC236}">
                  <a16:creationId xmlns:a16="http://schemas.microsoft.com/office/drawing/2014/main" id="{713A44FB-543E-4101-AE83-8880D46A1603}"/>
                </a:ext>
              </a:extLst>
            </p:cNvPr>
            <p:cNvPicPr>
              <a:picLocks noChangeAspect="1"/>
            </p:cNvPicPr>
            <p:nvPr/>
          </p:nvPicPr>
          <p:blipFill>
            <a:blip r:embed="rId3"/>
            <a:stretch>
              <a:fillRect/>
            </a:stretch>
          </p:blipFill>
          <p:spPr>
            <a:xfrm>
              <a:off x="7226980" y="2339143"/>
              <a:ext cx="457264" cy="457264"/>
            </a:xfrm>
            <a:prstGeom prst="rect">
              <a:avLst/>
            </a:prstGeom>
          </p:spPr>
        </p:pic>
      </p:grpSp>
    </p:spTree>
    <p:extLst>
      <p:ext uri="{BB962C8B-B14F-4D97-AF65-F5344CB8AC3E}">
        <p14:creationId xmlns:p14="http://schemas.microsoft.com/office/powerpoint/2010/main" val="2515347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21D13-FE62-4986-BC21-D1300609DA33}"/>
              </a:ext>
            </a:extLst>
          </p:cNvPr>
          <p:cNvSpPr>
            <a:spLocks noGrp="1"/>
          </p:cNvSpPr>
          <p:nvPr>
            <p:ph type="title"/>
          </p:nvPr>
        </p:nvSpPr>
        <p:spPr/>
        <p:txBody>
          <a:bodyPr/>
          <a:lstStyle/>
          <a:p>
            <a:r>
              <a:rPr lang="en-NZ"/>
              <a:t>Two way model</a:t>
            </a:r>
          </a:p>
        </p:txBody>
      </p:sp>
      <p:sp>
        <p:nvSpPr>
          <p:cNvPr id="3" name="Content Placeholder 2">
            <a:extLst>
              <a:ext uri="{FF2B5EF4-FFF2-40B4-BE49-F238E27FC236}">
                <a16:creationId xmlns:a16="http://schemas.microsoft.com/office/drawing/2014/main" id="{5416B0FE-9267-45C5-8AAE-50B40686A88D}"/>
              </a:ext>
            </a:extLst>
          </p:cNvPr>
          <p:cNvSpPr>
            <a:spLocks noGrp="1"/>
          </p:cNvSpPr>
          <p:nvPr>
            <p:ph idx="1"/>
          </p:nvPr>
        </p:nvSpPr>
        <p:spPr/>
        <p:txBody>
          <a:bodyPr/>
          <a:lstStyle/>
          <a:p>
            <a:r>
              <a:rPr lang="en-NZ"/>
              <a:t>Likes, comments, @mentions</a:t>
            </a:r>
          </a:p>
          <a:p>
            <a:r>
              <a:rPr lang="en-NZ"/>
              <a:t>Communities</a:t>
            </a:r>
          </a:p>
        </p:txBody>
      </p:sp>
      <p:pic>
        <p:nvPicPr>
          <p:cNvPr id="7" name="Picture 6">
            <a:extLst>
              <a:ext uri="{FF2B5EF4-FFF2-40B4-BE49-F238E27FC236}">
                <a16:creationId xmlns:a16="http://schemas.microsoft.com/office/drawing/2014/main" id="{FAF2865E-69A4-47A0-AE1B-E8C627268CC6}"/>
              </a:ext>
            </a:extLst>
          </p:cNvPr>
          <p:cNvPicPr>
            <a:picLocks noChangeAspect="1"/>
          </p:cNvPicPr>
          <p:nvPr/>
        </p:nvPicPr>
        <p:blipFill>
          <a:blip r:embed="rId3"/>
          <a:stretch>
            <a:fillRect/>
          </a:stretch>
        </p:blipFill>
        <p:spPr>
          <a:xfrm>
            <a:off x="781053" y="2565550"/>
            <a:ext cx="5080261" cy="1276416"/>
          </a:xfrm>
          <a:prstGeom prst="rect">
            <a:avLst/>
          </a:prstGeom>
        </p:spPr>
      </p:pic>
      <p:pic>
        <p:nvPicPr>
          <p:cNvPr id="4" name="Picture 3">
            <a:extLst>
              <a:ext uri="{FF2B5EF4-FFF2-40B4-BE49-F238E27FC236}">
                <a16:creationId xmlns:a16="http://schemas.microsoft.com/office/drawing/2014/main" id="{36050068-D320-453E-B5C7-7E6E5CCAE90F}"/>
              </a:ext>
            </a:extLst>
          </p:cNvPr>
          <p:cNvPicPr>
            <a:picLocks noChangeAspect="1"/>
          </p:cNvPicPr>
          <p:nvPr/>
        </p:nvPicPr>
        <p:blipFill>
          <a:blip r:embed="rId4"/>
          <a:stretch>
            <a:fillRect/>
          </a:stretch>
        </p:blipFill>
        <p:spPr>
          <a:xfrm>
            <a:off x="808921" y="4210805"/>
            <a:ext cx="3626036" cy="1733639"/>
          </a:xfrm>
          <a:prstGeom prst="rect">
            <a:avLst/>
          </a:prstGeom>
        </p:spPr>
      </p:pic>
      <p:pic>
        <p:nvPicPr>
          <p:cNvPr id="19" name="Picture 18">
            <a:extLst>
              <a:ext uri="{FF2B5EF4-FFF2-40B4-BE49-F238E27FC236}">
                <a16:creationId xmlns:a16="http://schemas.microsoft.com/office/drawing/2014/main" id="{930E12DC-6413-4BB2-9475-F1649CD20FF7}"/>
              </a:ext>
            </a:extLst>
          </p:cNvPr>
          <p:cNvPicPr>
            <a:picLocks noChangeAspect="1"/>
          </p:cNvPicPr>
          <p:nvPr/>
        </p:nvPicPr>
        <p:blipFill>
          <a:blip r:embed="rId5"/>
          <a:stretch>
            <a:fillRect/>
          </a:stretch>
        </p:blipFill>
        <p:spPr>
          <a:xfrm>
            <a:off x="8992649" y="1229457"/>
            <a:ext cx="1854295" cy="577880"/>
          </a:xfrm>
          <a:prstGeom prst="rect">
            <a:avLst/>
          </a:prstGeom>
        </p:spPr>
      </p:pic>
      <p:pic>
        <p:nvPicPr>
          <p:cNvPr id="20" name="Picture 19">
            <a:extLst>
              <a:ext uri="{FF2B5EF4-FFF2-40B4-BE49-F238E27FC236}">
                <a16:creationId xmlns:a16="http://schemas.microsoft.com/office/drawing/2014/main" id="{50D99902-B96A-45F5-B8C7-8241FB01B1E6}"/>
              </a:ext>
            </a:extLst>
          </p:cNvPr>
          <p:cNvPicPr>
            <a:picLocks noChangeAspect="1"/>
          </p:cNvPicPr>
          <p:nvPr/>
        </p:nvPicPr>
        <p:blipFill>
          <a:blip r:embed="rId6"/>
          <a:stretch>
            <a:fillRect/>
          </a:stretch>
        </p:blipFill>
        <p:spPr>
          <a:xfrm>
            <a:off x="9024733" y="1734836"/>
            <a:ext cx="1428823" cy="431822"/>
          </a:xfrm>
          <a:prstGeom prst="rect">
            <a:avLst/>
          </a:prstGeom>
        </p:spPr>
      </p:pic>
      <p:pic>
        <p:nvPicPr>
          <p:cNvPr id="21" name="Picture 20">
            <a:extLst>
              <a:ext uri="{FF2B5EF4-FFF2-40B4-BE49-F238E27FC236}">
                <a16:creationId xmlns:a16="http://schemas.microsoft.com/office/drawing/2014/main" id="{E14DE875-96D4-4E66-AAE7-9B9B888B3502}"/>
              </a:ext>
            </a:extLst>
          </p:cNvPr>
          <p:cNvPicPr>
            <a:picLocks noChangeAspect="1"/>
          </p:cNvPicPr>
          <p:nvPr/>
        </p:nvPicPr>
        <p:blipFill>
          <a:blip r:embed="rId7"/>
          <a:stretch>
            <a:fillRect/>
          </a:stretch>
        </p:blipFill>
        <p:spPr>
          <a:xfrm>
            <a:off x="9100272" y="2148071"/>
            <a:ext cx="1714588" cy="419122"/>
          </a:xfrm>
          <a:prstGeom prst="rect">
            <a:avLst/>
          </a:prstGeom>
        </p:spPr>
      </p:pic>
      <p:pic>
        <p:nvPicPr>
          <p:cNvPr id="6" name="Picture 5">
            <a:extLst>
              <a:ext uri="{FF2B5EF4-FFF2-40B4-BE49-F238E27FC236}">
                <a16:creationId xmlns:a16="http://schemas.microsoft.com/office/drawing/2014/main" id="{A8DB2BC8-3A8E-4646-BD4E-1903BEA67EFB}"/>
              </a:ext>
            </a:extLst>
          </p:cNvPr>
          <p:cNvPicPr>
            <a:picLocks noChangeAspect="1"/>
          </p:cNvPicPr>
          <p:nvPr/>
        </p:nvPicPr>
        <p:blipFill>
          <a:blip r:embed="rId8"/>
          <a:stretch>
            <a:fillRect/>
          </a:stretch>
        </p:blipFill>
        <p:spPr>
          <a:xfrm>
            <a:off x="3027754" y="3387726"/>
            <a:ext cx="6250794" cy="1576424"/>
          </a:xfrm>
          <a:prstGeom prst="rect">
            <a:avLst/>
          </a:prstGeom>
        </p:spPr>
      </p:pic>
      <p:grpSp>
        <p:nvGrpSpPr>
          <p:cNvPr id="14" name="Group 13">
            <a:extLst>
              <a:ext uri="{FF2B5EF4-FFF2-40B4-BE49-F238E27FC236}">
                <a16:creationId xmlns:a16="http://schemas.microsoft.com/office/drawing/2014/main" id="{690D566F-89F2-4F7D-AC1F-0118FE612FC7}"/>
              </a:ext>
            </a:extLst>
          </p:cNvPr>
          <p:cNvGrpSpPr/>
          <p:nvPr/>
        </p:nvGrpSpPr>
        <p:grpSpPr>
          <a:xfrm>
            <a:off x="9225816" y="3473370"/>
            <a:ext cx="2455479" cy="2479397"/>
            <a:chOff x="771959" y="1901257"/>
            <a:chExt cx="2455479" cy="2479397"/>
          </a:xfrm>
        </p:grpSpPr>
        <p:grpSp>
          <p:nvGrpSpPr>
            <p:cNvPr id="15" name="Group 14">
              <a:extLst>
                <a:ext uri="{FF2B5EF4-FFF2-40B4-BE49-F238E27FC236}">
                  <a16:creationId xmlns:a16="http://schemas.microsoft.com/office/drawing/2014/main" id="{4FA37A65-3B57-4839-A673-0F53F2D3759C}"/>
                </a:ext>
              </a:extLst>
            </p:cNvPr>
            <p:cNvGrpSpPr/>
            <p:nvPr/>
          </p:nvGrpSpPr>
          <p:grpSpPr>
            <a:xfrm>
              <a:off x="771959" y="1901257"/>
              <a:ext cx="2455479" cy="2479397"/>
              <a:chOff x="-954453" y="3387313"/>
              <a:chExt cx="2133306" cy="2133306"/>
            </a:xfrm>
          </p:grpSpPr>
          <p:sp>
            <p:nvSpPr>
              <p:cNvPr id="17" name="Oval 16">
                <a:extLst>
                  <a:ext uri="{FF2B5EF4-FFF2-40B4-BE49-F238E27FC236}">
                    <a16:creationId xmlns:a16="http://schemas.microsoft.com/office/drawing/2014/main" id="{7ECC8BB7-9821-47C3-94E3-977A832D8FFD}"/>
                  </a:ext>
                </a:extLst>
              </p:cNvPr>
              <p:cNvSpPr/>
              <p:nvPr/>
            </p:nvSpPr>
            <p:spPr>
              <a:xfrm>
                <a:off x="-954453" y="3387313"/>
                <a:ext cx="2133306" cy="2133306"/>
              </a:xfrm>
              <a:prstGeom prst="ellipse">
                <a:avLst/>
              </a:prstGeom>
              <a:solidFill>
                <a:srgbClr val="007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18" name="Rectangle 17">
                <a:extLst>
                  <a:ext uri="{FF2B5EF4-FFF2-40B4-BE49-F238E27FC236}">
                    <a16:creationId xmlns:a16="http://schemas.microsoft.com/office/drawing/2014/main" id="{825540D1-BCCB-4E80-A878-CB9D764AC025}"/>
                  </a:ext>
                </a:extLst>
              </p:cNvPr>
              <p:cNvSpPr/>
              <p:nvPr/>
            </p:nvSpPr>
            <p:spPr>
              <a:xfrm>
                <a:off x="-743651" y="4114503"/>
                <a:ext cx="1731814" cy="1032779"/>
              </a:xfrm>
              <a:prstGeom prst="rect">
                <a:avLst/>
              </a:prstGeom>
            </p:spPr>
            <p:txBody>
              <a:bodyPr wrap="square">
                <a:spAutoFit/>
              </a:bodyPr>
              <a:lstStyle/>
              <a:p>
                <a:pPr algn="ctr"/>
                <a:r>
                  <a:rPr lang="mi-NZ" b="1">
                    <a:solidFill>
                      <a:schemeClr val="bg1"/>
                    </a:solidFill>
                    <a:latin typeface="Calibri" panose="020F0502020204030204" pitchFamily="34" charset="0"/>
                    <a:ea typeface="Calibri" panose="020F0502020204030204" pitchFamily="34" charset="0"/>
                  </a:rPr>
                  <a:t>Two way engagement</a:t>
                </a:r>
                <a:br>
                  <a:rPr lang="mi-NZ" b="1">
                    <a:solidFill>
                      <a:schemeClr val="bg1"/>
                    </a:solidFill>
                    <a:latin typeface="Calibri" panose="020F0502020204030204" pitchFamily="34" charset="0"/>
                    <a:ea typeface="Calibri" panose="020F0502020204030204" pitchFamily="34" charset="0"/>
                  </a:rPr>
                </a:br>
                <a:r>
                  <a:rPr lang="mi-NZ" b="1">
                    <a:solidFill>
                      <a:srgbClr val="00A4AC"/>
                    </a:solidFill>
                    <a:latin typeface="Calibri" panose="020F0502020204030204" pitchFamily="34" charset="0"/>
                    <a:ea typeface="Calibri" panose="020F0502020204030204" pitchFamily="34" charset="0"/>
                  </a:rPr>
                  <a:t>likes, comments, social sharing</a:t>
                </a:r>
                <a:endParaRPr lang="en-NZ">
                  <a:solidFill>
                    <a:srgbClr val="00A4AC"/>
                  </a:solidFill>
                </a:endParaRPr>
              </a:p>
            </p:txBody>
          </p:sp>
        </p:grpSp>
        <p:pic>
          <p:nvPicPr>
            <p:cNvPr id="16" name="Picture 15">
              <a:extLst>
                <a:ext uri="{FF2B5EF4-FFF2-40B4-BE49-F238E27FC236}">
                  <a16:creationId xmlns:a16="http://schemas.microsoft.com/office/drawing/2014/main" id="{20216060-879A-4361-B2D8-F1689202C425}"/>
                </a:ext>
              </a:extLst>
            </p:cNvPr>
            <p:cNvPicPr>
              <a:picLocks noChangeAspect="1"/>
            </p:cNvPicPr>
            <p:nvPr/>
          </p:nvPicPr>
          <p:blipFill>
            <a:blip r:embed="rId9"/>
            <a:stretch>
              <a:fillRect/>
            </a:stretch>
          </p:blipFill>
          <p:spPr>
            <a:xfrm>
              <a:off x="1771066" y="2231431"/>
              <a:ext cx="457264" cy="457264"/>
            </a:xfrm>
            <a:prstGeom prst="rect">
              <a:avLst/>
            </a:prstGeom>
          </p:spPr>
        </p:pic>
      </p:grpSp>
    </p:spTree>
    <p:extLst>
      <p:ext uri="{BB962C8B-B14F-4D97-AF65-F5344CB8AC3E}">
        <p14:creationId xmlns:p14="http://schemas.microsoft.com/office/powerpoint/2010/main" val="2005434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A83E151-7609-478A-940A-32102A74CFFC}"/>
              </a:ext>
            </a:extLst>
          </p:cNvPr>
          <p:cNvGrpSpPr/>
          <p:nvPr/>
        </p:nvGrpSpPr>
        <p:grpSpPr>
          <a:xfrm>
            <a:off x="193280" y="1040217"/>
            <a:ext cx="8012169" cy="5540753"/>
            <a:chOff x="-988077" y="91440"/>
            <a:chExt cx="8379836" cy="5795010"/>
          </a:xfrm>
        </p:grpSpPr>
        <p:pic>
          <p:nvPicPr>
            <p:cNvPr id="20" name="Picture 19">
              <a:extLst>
                <a:ext uri="{FF2B5EF4-FFF2-40B4-BE49-F238E27FC236}">
                  <a16:creationId xmlns:a16="http://schemas.microsoft.com/office/drawing/2014/main" id="{F46C6348-0C72-4CA0-B25B-75935D2465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2357" y="595708"/>
              <a:ext cx="7120325" cy="4979953"/>
            </a:xfrm>
            <a:prstGeom prst="rect">
              <a:avLst/>
            </a:prstGeom>
          </p:spPr>
        </p:pic>
        <p:pic>
          <p:nvPicPr>
            <p:cNvPr id="15" name="Picture 14">
              <a:extLst>
                <a:ext uri="{FF2B5EF4-FFF2-40B4-BE49-F238E27FC236}">
                  <a16:creationId xmlns:a16="http://schemas.microsoft.com/office/drawing/2014/main" id="{AA94F8AD-7D3D-4AE7-BD1A-6E70722ABBD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8077" y="91440"/>
              <a:ext cx="8379836" cy="5795010"/>
            </a:xfrm>
            <a:prstGeom prst="rect">
              <a:avLst/>
            </a:prstGeom>
          </p:spPr>
        </p:pic>
      </p:grpSp>
      <p:grpSp>
        <p:nvGrpSpPr>
          <p:cNvPr id="25" name="Group 24">
            <a:extLst>
              <a:ext uri="{FF2B5EF4-FFF2-40B4-BE49-F238E27FC236}">
                <a16:creationId xmlns:a16="http://schemas.microsoft.com/office/drawing/2014/main" id="{83123A00-A41C-46AD-80D4-58748EDAF394}"/>
              </a:ext>
            </a:extLst>
          </p:cNvPr>
          <p:cNvGrpSpPr/>
          <p:nvPr/>
        </p:nvGrpSpPr>
        <p:grpSpPr>
          <a:xfrm>
            <a:off x="4311223" y="1675652"/>
            <a:ext cx="2284472" cy="4454871"/>
            <a:chOff x="942791" y="782539"/>
            <a:chExt cx="2897689" cy="5650684"/>
          </a:xfrm>
        </p:grpSpPr>
        <p:pic>
          <p:nvPicPr>
            <p:cNvPr id="23" name="Picture 22">
              <a:extLst>
                <a:ext uri="{FF2B5EF4-FFF2-40B4-BE49-F238E27FC236}">
                  <a16:creationId xmlns:a16="http://schemas.microsoft.com/office/drawing/2014/main" id="{A2A7EA54-F1F7-4313-A229-0C697A1E39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84761" y="1040131"/>
              <a:ext cx="2438549" cy="4194810"/>
            </a:xfrm>
            <a:prstGeom prst="rect">
              <a:avLst/>
            </a:prstGeom>
          </p:spPr>
        </p:pic>
        <p:pic>
          <p:nvPicPr>
            <p:cNvPr id="24" name="Picture 23">
              <a:extLst>
                <a:ext uri="{FF2B5EF4-FFF2-40B4-BE49-F238E27FC236}">
                  <a16:creationId xmlns:a16="http://schemas.microsoft.com/office/drawing/2014/main" id="{1AD82011-52FC-43E6-824D-196FCB3D65B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07621" y="4146449"/>
              <a:ext cx="2415689" cy="2082902"/>
            </a:xfrm>
            <a:prstGeom prst="rect">
              <a:avLst/>
            </a:prstGeom>
          </p:spPr>
        </p:pic>
        <p:pic>
          <p:nvPicPr>
            <p:cNvPr id="17" name="Picture 16" descr="A screen shot of a computer&#10;&#10;Description automatically generated">
              <a:extLst>
                <a:ext uri="{FF2B5EF4-FFF2-40B4-BE49-F238E27FC236}">
                  <a16:creationId xmlns:a16="http://schemas.microsoft.com/office/drawing/2014/main" id="{453986B4-CE95-4BA4-86DD-19CA84FA3C7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42791" y="782539"/>
              <a:ext cx="2897689" cy="5650684"/>
            </a:xfrm>
            <a:prstGeom prst="rect">
              <a:avLst/>
            </a:prstGeom>
          </p:spPr>
        </p:pic>
      </p:grpSp>
      <p:sp>
        <p:nvSpPr>
          <p:cNvPr id="30" name="Shape 40">
            <a:extLst>
              <a:ext uri="{FF2B5EF4-FFF2-40B4-BE49-F238E27FC236}">
                <a16:creationId xmlns:a16="http://schemas.microsoft.com/office/drawing/2014/main" id="{9C134D58-8F8A-4C9E-8988-6E224B08EA49}"/>
              </a:ext>
            </a:extLst>
          </p:cNvPr>
          <p:cNvSpPr>
            <a:spLocks noGrp="1"/>
          </p:cNvSpPr>
          <p:nvPr>
            <p:ph type="title"/>
          </p:nvPr>
        </p:nvSpPr>
        <p:spPr>
          <a:xfrm>
            <a:off x="339969" y="195141"/>
            <a:ext cx="10515600" cy="496521"/>
          </a:xfrm>
        </p:spPr>
        <p:txBody>
          <a:bodyPr/>
          <a:lstStyle/>
          <a:p>
            <a:pPr lvl="0"/>
            <a:r>
              <a:rPr lang="en-NZ"/>
              <a:t>Go Live</a:t>
            </a:r>
          </a:p>
        </p:txBody>
      </p:sp>
      <p:sp>
        <p:nvSpPr>
          <p:cNvPr id="31" name="Rectangle 30">
            <a:extLst>
              <a:ext uri="{FF2B5EF4-FFF2-40B4-BE49-F238E27FC236}">
                <a16:creationId xmlns:a16="http://schemas.microsoft.com/office/drawing/2014/main" id="{D12EF779-2AFC-4FBA-8DDE-48E7FDBA0D42}"/>
              </a:ext>
            </a:extLst>
          </p:cNvPr>
          <p:cNvSpPr/>
          <p:nvPr/>
        </p:nvSpPr>
        <p:spPr>
          <a:xfrm>
            <a:off x="0" y="0"/>
            <a:ext cx="12191999" cy="980729"/>
          </a:xfrm>
          <a:prstGeom prst="rect">
            <a:avLst/>
          </a:prstGeom>
          <a:solidFill>
            <a:srgbClr val="005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20">
              <a:solidFill>
                <a:srgbClr val="005F71"/>
              </a:solidFill>
            </a:endParaRPr>
          </a:p>
        </p:txBody>
      </p:sp>
      <p:sp>
        <p:nvSpPr>
          <p:cNvPr id="33" name="Title 1">
            <a:extLst>
              <a:ext uri="{FF2B5EF4-FFF2-40B4-BE49-F238E27FC236}">
                <a16:creationId xmlns:a16="http://schemas.microsoft.com/office/drawing/2014/main" id="{26CB1740-54A7-4609-9D48-56E377FDCBE5}"/>
              </a:ext>
            </a:extLst>
          </p:cNvPr>
          <p:cNvSpPr txBox="1">
            <a:spLocks/>
          </p:cNvSpPr>
          <p:nvPr/>
        </p:nvSpPr>
        <p:spPr>
          <a:xfrm>
            <a:off x="224508" y="266523"/>
            <a:ext cx="10515600" cy="496521"/>
          </a:xfrm>
          <a:prstGeom prst="rect">
            <a:avLst/>
          </a:prstGeom>
        </p:spPr>
        <p:txBody>
          <a:bodyPr/>
          <a:lstStyle>
            <a:lvl1pPr algn="l" defTabSz="914400" rtl="0" eaLnBrk="1" latinLnBrk="0" hangingPunct="1">
              <a:lnSpc>
                <a:spcPct val="90000"/>
              </a:lnSpc>
              <a:spcBef>
                <a:spcPct val="0"/>
              </a:spcBef>
              <a:buNone/>
              <a:defRPr sz="2800" b="1" kern="1200">
                <a:solidFill>
                  <a:srgbClr val="58595B"/>
                </a:solidFill>
                <a:latin typeface="+mn-lt"/>
                <a:ea typeface="+mj-ea"/>
                <a:cs typeface="+mj-cs"/>
              </a:defRPr>
            </a:lvl1pPr>
          </a:lstStyle>
          <a:p>
            <a:r>
              <a:rPr lang="mi-NZ">
                <a:solidFill>
                  <a:schemeClr val="bg1"/>
                </a:solidFill>
              </a:rPr>
              <a:t>Mobile ‘just works’</a:t>
            </a:r>
            <a:endParaRPr lang="en-NZ">
              <a:solidFill>
                <a:schemeClr val="bg1"/>
              </a:solidFill>
            </a:endParaRPr>
          </a:p>
        </p:txBody>
      </p:sp>
      <p:grpSp>
        <p:nvGrpSpPr>
          <p:cNvPr id="4" name="Group 3">
            <a:extLst>
              <a:ext uri="{FF2B5EF4-FFF2-40B4-BE49-F238E27FC236}">
                <a16:creationId xmlns:a16="http://schemas.microsoft.com/office/drawing/2014/main" id="{71F300FB-8FBC-4B67-8ECD-69B02F7A329A}"/>
              </a:ext>
            </a:extLst>
          </p:cNvPr>
          <p:cNvGrpSpPr/>
          <p:nvPr/>
        </p:nvGrpSpPr>
        <p:grpSpPr>
          <a:xfrm>
            <a:off x="6664107" y="1177517"/>
            <a:ext cx="2515193" cy="5275770"/>
            <a:chOff x="257566" y="1340299"/>
            <a:chExt cx="2713695" cy="5692140"/>
          </a:xfrm>
        </p:grpSpPr>
        <p:pic>
          <p:nvPicPr>
            <p:cNvPr id="37" name="Picture 36" descr="A screenshot of a cell phone&#10;&#10;Description automatically generated">
              <a:extLst>
                <a:ext uri="{FF2B5EF4-FFF2-40B4-BE49-F238E27FC236}">
                  <a16:creationId xmlns:a16="http://schemas.microsoft.com/office/drawing/2014/main" id="{0FBB6D86-2428-4E33-A710-5CF6742928D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97364" y="5870952"/>
              <a:ext cx="2427805" cy="801968"/>
            </a:xfrm>
            <a:prstGeom prst="rect">
              <a:avLst/>
            </a:prstGeom>
          </p:spPr>
        </p:pic>
        <p:pic>
          <p:nvPicPr>
            <p:cNvPr id="39" name="Picture 38" descr="A screenshot of a cell phone&#10;&#10;Description automatically generated">
              <a:extLst>
                <a:ext uri="{FF2B5EF4-FFF2-40B4-BE49-F238E27FC236}">
                  <a16:creationId xmlns:a16="http://schemas.microsoft.com/office/drawing/2014/main" id="{0E709FD2-A159-4DF8-90DA-4363EE6716B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94233" y="1733292"/>
              <a:ext cx="2423874" cy="4309110"/>
            </a:xfrm>
            <a:prstGeom prst="rect">
              <a:avLst/>
            </a:prstGeom>
          </p:spPr>
        </p:pic>
        <p:pic>
          <p:nvPicPr>
            <p:cNvPr id="27" name="Picture 26" descr="A screen shot of a computer&#10;&#10;Description automatically generated">
              <a:extLst>
                <a:ext uri="{FF2B5EF4-FFF2-40B4-BE49-F238E27FC236}">
                  <a16:creationId xmlns:a16="http://schemas.microsoft.com/office/drawing/2014/main" id="{720D2BAD-EBD2-4FCE-BBE5-3CBC54A9828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57566" y="1340299"/>
              <a:ext cx="2713695" cy="5692140"/>
            </a:xfrm>
            <a:prstGeom prst="rect">
              <a:avLst/>
            </a:prstGeom>
          </p:spPr>
        </p:pic>
        <p:pic>
          <p:nvPicPr>
            <p:cNvPr id="41" name="Picture 40">
              <a:extLst>
                <a:ext uri="{FF2B5EF4-FFF2-40B4-BE49-F238E27FC236}">
                  <a16:creationId xmlns:a16="http://schemas.microsoft.com/office/drawing/2014/main" id="{BA326CBA-AB73-413F-BC30-1BB0D61FF209}"/>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506496" y="4063253"/>
              <a:ext cx="2120787" cy="1141132"/>
            </a:xfrm>
            <a:prstGeom prst="rect">
              <a:avLst/>
            </a:prstGeom>
          </p:spPr>
        </p:pic>
      </p:grpSp>
      <p:grpSp>
        <p:nvGrpSpPr>
          <p:cNvPr id="26" name="Group 25">
            <a:extLst>
              <a:ext uri="{FF2B5EF4-FFF2-40B4-BE49-F238E27FC236}">
                <a16:creationId xmlns:a16="http://schemas.microsoft.com/office/drawing/2014/main" id="{2E29E135-8029-4590-A9EA-6C8768708C7F}"/>
              </a:ext>
            </a:extLst>
          </p:cNvPr>
          <p:cNvGrpSpPr/>
          <p:nvPr/>
        </p:nvGrpSpPr>
        <p:grpSpPr>
          <a:xfrm>
            <a:off x="9305970" y="3701292"/>
            <a:ext cx="2455479" cy="2479397"/>
            <a:chOff x="8960638" y="1905072"/>
            <a:chExt cx="2455479" cy="2479397"/>
          </a:xfrm>
        </p:grpSpPr>
        <p:grpSp>
          <p:nvGrpSpPr>
            <p:cNvPr id="28" name="Group 27">
              <a:extLst>
                <a:ext uri="{FF2B5EF4-FFF2-40B4-BE49-F238E27FC236}">
                  <a16:creationId xmlns:a16="http://schemas.microsoft.com/office/drawing/2014/main" id="{83345E58-30E3-4A0D-BCA4-5502B1764DE2}"/>
                </a:ext>
              </a:extLst>
            </p:cNvPr>
            <p:cNvGrpSpPr/>
            <p:nvPr/>
          </p:nvGrpSpPr>
          <p:grpSpPr>
            <a:xfrm>
              <a:off x="8960638" y="1905072"/>
              <a:ext cx="2455479" cy="2479397"/>
              <a:chOff x="-954453" y="3387313"/>
              <a:chExt cx="2133306" cy="2133306"/>
            </a:xfrm>
          </p:grpSpPr>
          <p:sp>
            <p:nvSpPr>
              <p:cNvPr id="34" name="Oval 33">
                <a:extLst>
                  <a:ext uri="{FF2B5EF4-FFF2-40B4-BE49-F238E27FC236}">
                    <a16:creationId xmlns:a16="http://schemas.microsoft.com/office/drawing/2014/main" id="{F636D1F7-6C64-45FD-B5E6-B3DF1A7115A7}"/>
                  </a:ext>
                </a:extLst>
              </p:cNvPr>
              <p:cNvSpPr/>
              <p:nvPr/>
            </p:nvSpPr>
            <p:spPr>
              <a:xfrm>
                <a:off x="-954453" y="3387313"/>
                <a:ext cx="2133306" cy="2133306"/>
              </a:xfrm>
              <a:prstGeom prst="ellipse">
                <a:avLst/>
              </a:prstGeom>
              <a:solidFill>
                <a:srgbClr val="007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35" name="Rectangle 34">
                <a:extLst>
                  <a:ext uri="{FF2B5EF4-FFF2-40B4-BE49-F238E27FC236}">
                    <a16:creationId xmlns:a16="http://schemas.microsoft.com/office/drawing/2014/main" id="{3CB750FD-FB10-4983-AD5A-8419E256303A}"/>
                  </a:ext>
                </a:extLst>
              </p:cNvPr>
              <p:cNvSpPr/>
              <p:nvPr/>
            </p:nvSpPr>
            <p:spPr>
              <a:xfrm>
                <a:off x="-717694" y="4453966"/>
                <a:ext cx="1731814" cy="556112"/>
              </a:xfrm>
              <a:prstGeom prst="rect">
                <a:avLst/>
              </a:prstGeom>
            </p:spPr>
            <p:txBody>
              <a:bodyPr wrap="square">
                <a:spAutoFit/>
              </a:bodyPr>
              <a:lstStyle/>
              <a:p>
                <a:pPr algn="ctr"/>
                <a:r>
                  <a:rPr lang="mi-NZ" b="1" dirty="0">
                    <a:solidFill>
                      <a:schemeClr val="bg1"/>
                    </a:solidFill>
                    <a:latin typeface="Calibri" panose="020F0502020204030204" pitchFamily="34" charset="0"/>
                    <a:ea typeface="Calibri" panose="020F0502020204030204" pitchFamily="34" charset="0"/>
                  </a:rPr>
                  <a:t>Mobile first</a:t>
                </a:r>
              </a:p>
              <a:p>
                <a:pPr algn="ctr"/>
                <a:r>
                  <a:rPr lang="mi-NZ" b="1" dirty="0">
                    <a:solidFill>
                      <a:srgbClr val="00A4AC"/>
                    </a:solidFill>
                    <a:latin typeface="Calibri" panose="020F0502020204030204" pitchFamily="34" charset="0"/>
                    <a:ea typeface="Calibri" panose="020F0502020204030204" pitchFamily="34" charset="0"/>
                  </a:rPr>
                  <a:t>it just works</a:t>
                </a:r>
                <a:endParaRPr lang="en-NZ" dirty="0">
                  <a:solidFill>
                    <a:srgbClr val="00A4AC"/>
                  </a:solidFill>
                </a:endParaRPr>
              </a:p>
            </p:txBody>
          </p:sp>
        </p:grpSp>
        <p:pic>
          <p:nvPicPr>
            <p:cNvPr id="29" name="Picture 28">
              <a:extLst>
                <a:ext uri="{FF2B5EF4-FFF2-40B4-BE49-F238E27FC236}">
                  <a16:creationId xmlns:a16="http://schemas.microsoft.com/office/drawing/2014/main" id="{1AEFF667-0A45-464C-9841-0A59EF9A79FC}"/>
                </a:ext>
              </a:extLst>
            </p:cNvPr>
            <p:cNvPicPr>
              <a:picLocks noChangeAspect="1"/>
            </p:cNvPicPr>
            <p:nvPr/>
          </p:nvPicPr>
          <p:blipFill>
            <a:blip r:embed="rId12"/>
            <a:stretch>
              <a:fillRect/>
            </a:stretch>
          </p:blipFill>
          <p:spPr>
            <a:xfrm>
              <a:off x="9959744" y="2555208"/>
              <a:ext cx="457264" cy="457264"/>
            </a:xfrm>
            <a:prstGeom prst="rect">
              <a:avLst/>
            </a:prstGeom>
          </p:spPr>
        </p:pic>
      </p:grpSp>
    </p:spTree>
    <p:extLst>
      <p:ext uri="{BB962C8B-B14F-4D97-AF65-F5344CB8AC3E}">
        <p14:creationId xmlns:p14="http://schemas.microsoft.com/office/powerpoint/2010/main" val="161801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EAAB9-29AF-406F-AB77-6AA93B4E78BA}"/>
              </a:ext>
            </a:extLst>
          </p:cNvPr>
          <p:cNvSpPr>
            <a:spLocks noGrp="1"/>
          </p:cNvSpPr>
          <p:nvPr>
            <p:ph type="title"/>
          </p:nvPr>
        </p:nvSpPr>
        <p:spPr/>
        <p:txBody>
          <a:bodyPr/>
          <a:lstStyle/>
          <a:p>
            <a:r>
              <a:rPr lang="mi-NZ" dirty="0"/>
              <a:t>SharePoint and Teams... Better together</a:t>
            </a:r>
            <a:endParaRPr lang="en-NZ" dirty="0"/>
          </a:p>
        </p:txBody>
      </p:sp>
      <p:pic>
        <p:nvPicPr>
          <p:cNvPr id="1027" name="Picture 3" descr="thumbnail image 1 of blog post titled &#10; &#10; &#10;  &#10; &#10; &#10; &#10;    &#10;  &#10;   &#10;    &#10;      &#10;       Innovations for workplace communications and employee engagement in Microsoft 365&#10;       &#10;      &#10;     &#10;   &#10;  &#10; &#10;   &#10; &#10; &#10; &#10; &#10; &#10;">
            <a:extLst>
              <a:ext uri="{FF2B5EF4-FFF2-40B4-BE49-F238E27FC236}">
                <a16:creationId xmlns:a16="http://schemas.microsoft.com/office/drawing/2014/main" id="{87CEE379-8F83-434C-9BF0-58CECE96F3E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5833" y="1051807"/>
            <a:ext cx="8763000" cy="547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42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138FD2-043F-4FF5-8BAF-EE4EE17A987E}"/>
              </a:ext>
            </a:extLst>
          </p:cNvPr>
          <p:cNvPicPr/>
          <p:nvPr/>
        </p:nvPicPr>
        <p:blipFill rotWithShape="1">
          <a:blip r:embed="rId2" cstate="screen">
            <a:extLst>
              <a:ext uri="{28A0092B-C50C-407E-A947-70E740481C1C}">
                <a14:useLocalDpi xmlns:a14="http://schemas.microsoft.com/office/drawing/2010/main"/>
              </a:ext>
            </a:extLst>
          </a:blip>
          <a:srcRect/>
          <a:stretch/>
        </p:blipFill>
        <p:spPr bwMode="auto">
          <a:xfrm>
            <a:off x="0" y="0"/>
            <a:ext cx="5756275" cy="434848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DCFEE679-87EE-4AD6-B896-495B5000FD4A}"/>
              </a:ext>
            </a:extLst>
          </p:cNvPr>
          <p:cNvPicPr/>
          <p:nvPr/>
        </p:nvPicPr>
        <p:blipFill rotWithShape="1">
          <a:blip r:embed="rId3" cstate="screen">
            <a:extLst>
              <a:ext uri="{28A0092B-C50C-407E-A947-70E740481C1C}">
                <a14:useLocalDpi xmlns:a14="http://schemas.microsoft.com/office/drawing/2010/main"/>
              </a:ext>
            </a:extLst>
          </a:blip>
          <a:srcRect/>
          <a:stretch/>
        </p:blipFill>
        <p:spPr bwMode="auto">
          <a:xfrm>
            <a:off x="-8990" y="4338855"/>
            <a:ext cx="5755640" cy="3002280"/>
          </a:xfrm>
          <a:prstGeom prst="rect">
            <a:avLst/>
          </a:prstGeom>
          <a:ln>
            <a:noFill/>
          </a:ln>
          <a:extLst>
            <a:ext uri="{53640926-AAD7-44D8-BBD7-CCE9431645EC}">
              <a14:shadowObscured xmlns:a14="http://schemas.microsoft.com/office/drawing/2010/main"/>
            </a:ext>
          </a:extLst>
        </p:spPr>
      </p:pic>
      <p:grpSp>
        <p:nvGrpSpPr>
          <p:cNvPr id="22" name="Group 21">
            <a:extLst>
              <a:ext uri="{FF2B5EF4-FFF2-40B4-BE49-F238E27FC236}">
                <a16:creationId xmlns:a16="http://schemas.microsoft.com/office/drawing/2014/main" id="{736BC7B4-548E-4CCC-B407-4FFE17B50820}"/>
              </a:ext>
            </a:extLst>
          </p:cNvPr>
          <p:cNvGrpSpPr/>
          <p:nvPr/>
        </p:nvGrpSpPr>
        <p:grpSpPr>
          <a:xfrm>
            <a:off x="9220396" y="300000"/>
            <a:ext cx="2613964" cy="5323562"/>
            <a:chOff x="9220396" y="300000"/>
            <a:chExt cx="2613964" cy="5323562"/>
          </a:xfrm>
        </p:grpSpPr>
        <p:pic>
          <p:nvPicPr>
            <p:cNvPr id="19" name="Picture 18" descr="A screenshot of a cell phone&#10;&#10;Description automatically generated">
              <a:extLst>
                <a:ext uri="{FF2B5EF4-FFF2-40B4-BE49-F238E27FC236}">
                  <a16:creationId xmlns:a16="http://schemas.microsoft.com/office/drawing/2014/main" id="{8BC1CE64-4909-49E3-BD1C-12A1D553D6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72062" y="522781"/>
              <a:ext cx="2310631" cy="4878000"/>
            </a:xfrm>
            <a:prstGeom prst="rect">
              <a:avLst/>
            </a:prstGeom>
          </p:spPr>
        </p:pic>
        <p:pic>
          <p:nvPicPr>
            <p:cNvPr id="7" name="Picture 6" descr="A picture containing drawing, computer&#10;&#10;Description automatically generated">
              <a:extLst>
                <a:ext uri="{FF2B5EF4-FFF2-40B4-BE49-F238E27FC236}">
                  <a16:creationId xmlns:a16="http://schemas.microsoft.com/office/drawing/2014/main" id="{82CC3FE8-A066-42C1-8EFD-75223B4D740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20396" y="300000"/>
              <a:ext cx="2613964" cy="5323562"/>
            </a:xfrm>
            <a:prstGeom prst="rect">
              <a:avLst/>
            </a:prstGeom>
          </p:spPr>
        </p:pic>
      </p:grpSp>
      <p:grpSp>
        <p:nvGrpSpPr>
          <p:cNvPr id="24" name="Group 23">
            <a:extLst>
              <a:ext uri="{FF2B5EF4-FFF2-40B4-BE49-F238E27FC236}">
                <a16:creationId xmlns:a16="http://schemas.microsoft.com/office/drawing/2014/main" id="{6B821CA8-2BFC-44CF-AC34-CDBD14331FE4}"/>
              </a:ext>
            </a:extLst>
          </p:cNvPr>
          <p:cNvGrpSpPr/>
          <p:nvPr/>
        </p:nvGrpSpPr>
        <p:grpSpPr>
          <a:xfrm>
            <a:off x="7734677" y="1011657"/>
            <a:ext cx="2613964" cy="5323562"/>
            <a:chOff x="6431956" y="284558"/>
            <a:chExt cx="2613964" cy="5323562"/>
          </a:xfrm>
        </p:grpSpPr>
        <p:pic>
          <p:nvPicPr>
            <p:cNvPr id="17" name="Picture 16" descr="A screenshot of a cell phone&#10;&#10;Description automatically generated">
              <a:extLst>
                <a:ext uri="{FF2B5EF4-FFF2-40B4-BE49-F238E27FC236}">
                  <a16:creationId xmlns:a16="http://schemas.microsoft.com/office/drawing/2014/main" id="{AC19C1E0-FA68-498C-ACF0-FDA3961FF0E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79361" y="522781"/>
              <a:ext cx="2310631" cy="4878000"/>
            </a:xfrm>
            <a:prstGeom prst="rect">
              <a:avLst/>
            </a:prstGeom>
          </p:spPr>
        </p:pic>
        <p:pic>
          <p:nvPicPr>
            <p:cNvPr id="23" name="Picture 22" descr="A picture containing drawing, computer&#10;&#10;Description automatically generated">
              <a:extLst>
                <a:ext uri="{FF2B5EF4-FFF2-40B4-BE49-F238E27FC236}">
                  <a16:creationId xmlns:a16="http://schemas.microsoft.com/office/drawing/2014/main" id="{CD7385D1-1E43-4A87-BDE2-4E96152E845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31956" y="284558"/>
              <a:ext cx="2613964" cy="5323562"/>
            </a:xfrm>
            <a:prstGeom prst="rect">
              <a:avLst/>
            </a:prstGeom>
          </p:spPr>
        </p:pic>
      </p:grpSp>
      <p:grpSp>
        <p:nvGrpSpPr>
          <p:cNvPr id="33" name="Group 32">
            <a:extLst>
              <a:ext uri="{FF2B5EF4-FFF2-40B4-BE49-F238E27FC236}">
                <a16:creationId xmlns:a16="http://schemas.microsoft.com/office/drawing/2014/main" id="{462F7DE3-F4D1-49FE-95D5-C5C01542BCAC}"/>
              </a:ext>
            </a:extLst>
          </p:cNvPr>
          <p:cNvGrpSpPr/>
          <p:nvPr/>
        </p:nvGrpSpPr>
        <p:grpSpPr>
          <a:xfrm>
            <a:off x="6218247" y="416095"/>
            <a:ext cx="2613964" cy="5323562"/>
            <a:chOff x="6218247" y="416095"/>
            <a:chExt cx="2613964" cy="5323562"/>
          </a:xfrm>
        </p:grpSpPr>
        <p:grpSp>
          <p:nvGrpSpPr>
            <p:cNvPr id="28" name="Group 27">
              <a:extLst>
                <a:ext uri="{FF2B5EF4-FFF2-40B4-BE49-F238E27FC236}">
                  <a16:creationId xmlns:a16="http://schemas.microsoft.com/office/drawing/2014/main" id="{2B9898A9-C5CE-4F08-87ED-2474E74A5E8D}"/>
                </a:ext>
              </a:extLst>
            </p:cNvPr>
            <p:cNvGrpSpPr/>
            <p:nvPr/>
          </p:nvGrpSpPr>
          <p:grpSpPr>
            <a:xfrm>
              <a:off x="6218247" y="416095"/>
              <a:ext cx="2613964" cy="5323562"/>
              <a:chOff x="4866327" y="1008721"/>
              <a:chExt cx="2613964" cy="5323562"/>
            </a:xfrm>
          </p:grpSpPr>
          <p:pic>
            <p:nvPicPr>
              <p:cNvPr id="13" name="Picture 12" descr="A screenshot of a cell phone&#10;&#10;Description automatically generated">
                <a:extLst>
                  <a:ext uri="{FF2B5EF4-FFF2-40B4-BE49-F238E27FC236}">
                    <a16:creationId xmlns:a16="http://schemas.microsoft.com/office/drawing/2014/main" id="{CBDFC322-F44D-4DB6-B46A-224BD0A804D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024424" y="1249880"/>
                <a:ext cx="2310631" cy="4878000"/>
              </a:xfrm>
              <a:prstGeom prst="rect">
                <a:avLst/>
              </a:prstGeom>
            </p:spPr>
          </p:pic>
          <p:pic>
            <p:nvPicPr>
              <p:cNvPr id="27" name="Picture 26" descr="A picture containing drawing, computer&#10;&#10;Description automatically generated">
                <a:extLst>
                  <a:ext uri="{FF2B5EF4-FFF2-40B4-BE49-F238E27FC236}">
                    <a16:creationId xmlns:a16="http://schemas.microsoft.com/office/drawing/2014/main" id="{B686ECBB-5161-4782-8A81-19A6A72E2A3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66327" y="1008721"/>
                <a:ext cx="2613964" cy="5323562"/>
              </a:xfrm>
              <a:prstGeom prst="rect">
                <a:avLst/>
              </a:prstGeom>
            </p:spPr>
          </p:pic>
        </p:grpSp>
        <p:sp>
          <p:nvSpPr>
            <p:cNvPr id="32" name="Rectangle 31">
              <a:extLst>
                <a:ext uri="{FF2B5EF4-FFF2-40B4-BE49-F238E27FC236}">
                  <a16:creationId xmlns:a16="http://schemas.microsoft.com/office/drawing/2014/main" id="{D1E026E6-2208-4664-A101-5A0720F97DCD}"/>
                </a:ext>
              </a:extLst>
            </p:cNvPr>
            <p:cNvSpPr/>
            <p:nvPr/>
          </p:nvSpPr>
          <p:spPr>
            <a:xfrm>
              <a:off x="7227538" y="3513221"/>
              <a:ext cx="997231" cy="115503"/>
            </a:xfrm>
            <a:prstGeom prst="rect">
              <a:avLst/>
            </a:prstGeom>
            <a:solidFill>
              <a:srgbClr val="0061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rgbClr val="C00000"/>
                </a:solidFill>
              </a:endParaRPr>
            </a:p>
          </p:txBody>
        </p:sp>
      </p:grpSp>
      <p:sp>
        <p:nvSpPr>
          <p:cNvPr id="2" name="Rounded Rectangular Callout 29">
            <a:extLst>
              <a:ext uri="{FF2B5EF4-FFF2-40B4-BE49-F238E27FC236}">
                <a16:creationId xmlns:a16="http://schemas.microsoft.com/office/drawing/2014/main" id="{708D7CB7-E6DD-4510-ABBC-A16D21355E64}"/>
              </a:ext>
            </a:extLst>
          </p:cNvPr>
          <p:cNvSpPr/>
          <p:nvPr/>
        </p:nvSpPr>
        <p:spPr>
          <a:xfrm>
            <a:off x="10689534" y="5700346"/>
            <a:ext cx="1144826" cy="593118"/>
          </a:xfrm>
          <a:custGeom>
            <a:avLst/>
            <a:gdLst>
              <a:gd name="connsiteX0" fmla="*/ 0 w 1144826"/>
              <a:gd name="connsiteY0" fmla="*/ 98855 h 593118"/>
              <a:gd name="connsiteX1" fmla="*/ 98855 w 1144826"/>
              <a:gd name="connsiteY1" fmla="*/ 0 h 593118"/>
              <a:gd name="connsiteX2" fmla="*/ 190804 w 1144826"/>
              <a:gd name="connsiteY2" fmla="*/ 0 h 593118"/>
              <a:gd name="connsiteX3" fmla="*/ 211323 w 1144826"/>
              <a:gd name="connsiteY3" fmla="*/ -488617 h 593118"/>
              <a:gd name="connsiteX4" fmla="*/ 477011 w 1144826"/>
              <a:gd name="connsiteY4" fmla="*/ 0 h 593118"/>
              <a:gd name="connsiteX5" fmla="*/ 1045971 w 1144826"/>
              <a:gd name="connsiteY5" fmla="*/ 0 h 593118"/>
              <a:gd name="connsiteX6" fmla="*/ 1144826 w 1144826"/>
              <a:gd name="connsiteY6" fmla="*/ 98855 h 593118"/>
              <a:gd name="connsiteX7" fmla="*/ 1144826 w 1144826"/>
              <a:gd name="connsiteY7" fmla="*/ 98853 h 593118"/>
              <a:gd name="connsiteX8" fmla="*/ 1144826 w 1144826"/>
              <a:gd name="connsiteY8" fmla="*/ 98853 h 593118"/>
              <a:gd name="connsiteX9" fmla="*/ 1144826 w 1144826"/>
              <a:gd name="connsiteY9" fmla="*/ 247133 h 593118"/>
              <a:gd name="connsiteX10" fmla="*/ 1144826 w 1144826"/>
              <a:gd name="connsiteY10" fmla="*/ 494263 h 593118"/>
              <a:gd name="connsiteX11" fmla="*/ 1045971 w 1144826"/>
              <a:gd name="connsiteY11" fmla="*/ 593118 h 593118"/>
              <a:gd name="connsiteX12" fmla="*/ 477011 w 1144826"/>
              <a:gd name="connsiteY12" fmla="*/ 593118 h 593118"/>
              <a:gd name="connsiteX13" fmla="*/ 190804 w 1144826"/>
              <a:gd name="connsiteY13" fmla="*/ 593118 h 593118"/>
              <a:gd name="connsiteX14" fmla="*/ 190804 w 1144826"/>
              <a:gd name="connsiteY14" fmla="*/ 593118 h 593118"/>
              <a:gd name="connsiteX15" fmla="*/ 98855 w 1144826"/>
              <a:gd name="connsiteY15" fmla="*/ 593118 h 593118"/>
              <a:gd name="connsiteX16" fmla="*/ 0 w 1144826"/>
              <a:gd name="connsiteY16" fmla="*/ 494263 h 593118"/>
              <a:gd name="connsiteX17" fmla="*/ 0 w 1144826"/>
              <a:gd name="connsiteY17" fmla="*/ 247133 h 593118"/>
              <a:gd name="connsiteX18" fmla="*/ 0 w 1144826"/>
              <a:gd name="connsiteY18" fmla="*/ 98853 h 593118"/>
              <a:gd name="connsiteX19" fmla="*/ 0 w 1144826"/>
              <a:gd name="connsiteY19" fmla="*/ 98853 h 593118"/>
              <a:gd name="connsiteX20" fmla="*/ 0 w 1144826"/>
              <a:gd name="connsiteY20" fmla="*/ 98855 h 59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4826" h="593118" fill="none" extrusionOk="0">
                <a:moveTo>
                  <a:pt x="0" y="98855"/>
                </a:moveTo>
                <a:cubicBezTo>
                  <a:pt x="661" y="46852"/>
                  <a:pt x="43181" y="-893"/>
                  <a:pt x="98855" y="0"/>
                </a:cubicBezTo>
                <a:cubicBezTo>
                  <a:pt x="128227" y="1329"/>
                  <a:pt x="160392" y="4540"/>
                  <a:pt x="190804" y="0"/>
                </a:cubicBezTo>
                <a:cubicBezTo>
                  <a:pt x="214952" y="-165443"/>
                  <a:pt x="197084" y="-278096"/>
                  <a:pt x="211323" y="-488617"/>
                </a:cubicBezTo>
                <a:cubicBezTo>
                  <a:pt x="311203" y="-326479"/>
                  <a:pt x="426180" y="-113469"/>
                  <a:pt x="477011" y="0"/>
                </a:cubicBezTo>
                <a:cubicBezTo>
                  <a:pt x="752591" y="-14339"/>
                  <a:pt x="901651" y="-11051"/>
                  <a:pt x="1045971" y="0"/>
                </a:cubicBezTo>
                <a:cubicBezTo>
                  <a:pt x="1094196" y="-6921"/>
                  <a:pt x="1135174" y="41422"/>
                  <a:pt x="1144826" y="98855"/>
                </a:cubicBezTo>
                <a:lnTo>
                  <a:pt x="1144826" y="98853"/>
                </a:lnTo>
                <a:lnTo>
                  <a:pt x="1144826" y="98853"/>
                </a:lnTo>
                <a:cubicBezTo>
                  <a:pt x="1147732" y="158370"/>
                  <a:pt x="1146357" y="203024"/>
                  <a:pt x="1144826" y="247133"/>
                </a:cubicBezTo>
                <a:cubicBezTo>
                  <a:pt x="1136355" y="350746"/>
                  <a:pt x="1135332" y="411954"/>
                  <a:pt x="1144826" y="494263"/>
                </a:cubicBezTo>
                <a:cubicBezTo>
                  <a:pt x="1147548" y="538554"/>
                  <a:pt x="1107897" y="597896"/>
                  <a:pt x="1045971" y="593118"/>
                </a:cubicBezTo>
                <a:cubicBezTo>
                  <a:pt x="823130" y="574383"/>
                  <a:pt x="598048" y="566194"/>
                  <a:pt x="477011" y="593118"/>
                </a:cubicBezTo>
                <a:cubicBezTo>
                  <a:pt x="347101" y="589656"/>
                  <a:pt x="274989" y="590231"/>
                  <a:pt x="190804" y="593118"/>
                </a:cubicBezTo>
                <a:lnTo>
                  <a:pt x="190804" y="593118"/>
                </a:lnTo>
                <a:cubicBezTo>
                  <a:pt x="165703" y="596969"/>
                  <a:pt x="136164" y="592963"/>
                  <a:pt x="98855" y="593118"/>
                </a:cubicBezTo>
                <a:cubicBezTo>
                  <a:pt x="36943" y="591412"/>
                  <a:pt x="1874" y="548292"/>
                  <a:pt x="0" y="494263"/>
                </a:cubicBezTo>
                <a:cubicBezTo>
                  <a:pt x="-6060" y="400361"/>
                  <a:pt x="-5167" y="361841"/>
                  <a:pt x="0" y="247133"/>
                </a:cubicBezTo>
                <a:cubicBezTo>
                  <a:pt x="-2127" y="204190"/>
                  <a:pt x="6566" y="137031"/>
                  <a:pt x="0" y="98853"/>
                </a:cubicBezTo>
                <a:lnTo>
                  <a:pt x="0" y="98853"/>
                </a:lnTo>
                <a:lnTo>
                  <a:pt x="0" y="98855"/>
                </a:lnTo>
                <a:close/>
              </a:path>
              <a:path w="1144826" h="593118" stroke="0" extrusionOk="0">
                <a:moveTo>
                  <a:pt x="0" y="98855"/>
                </a:moveTo>
                <a:cubicBezTo>
                  <a:pt x="4734" y="32478"/>
                  <a:pt x="57559" y="693"/>
                  <a:pt x="98855" y="0"/>
                </a:cubicBezTo>
                <a:cubicBezTo>
                  <a:pt x="128987" y="1137"/>
                  <a:pt x="151189" y="4192"/>
                  <a:pt x="190804" y="0"/>
                </a:cubicBezTo>
                <a:cubicBezTo>
                  <a:pt x="189261" y="-106874"/>
                  <a:pt x="202274" y="-301977"/>
                  <a:pt x="211323" y="-488617"/>
                </a:cubicBezTo>
                <a:cubicBezTo>
                  <a:pt x="303266" y="-273881"/>
                  <a:pt x="403048" y="-116810"/>
                  <a:pt x="477011" y="0"/>
                </a:cubicBezTo>
                <a:cubicBezTo>
                  <a:pt x="629489" y="-20764"/>
                  <a:pt x="789065" y="25278"/>
                  <a:pt x="1045971" y="0"/>
                </a:cubicBezTo>
                <a:cubicBezTo>
                  <a:pt x="1100526" y="-1465"/>
                  <a:pt x="1132848" y="50647"/>
                  <a:pt x="1144826" y="98855"/>
                </a:cubicBezTo>
                <a:lnTo>
                  <a:pt x="1144826" y="98853"/>
                </a:lnTo>
                <a:lnTo>
                  <a:pt x="1144826" y="98853"/>
                </a:lnTo>
                <a:cubicBezTo>
                  <a:pt x="1149894" y="159361"/>
                  <a:pt x="1141328" y="196190"/>
                  <a:pt x="1144826" y="247133"/>
                </a:cubicBezTo>
                <a:cubicBezTo>
                  <a:pt x="1151975" y="322354"/>
                  <a:pt x="1155008" y="409359"/>
                  <a:pt x="1144826" y="494263"/>
                </a:cubicBezTo>
                <a:cubicBezTo>
                  <a:pt x="1140543" y="545605"/>
                  <a:pt x="1098148" y="598985"/>
                  <a:pt x="1045971" y="593118"/>
                </a:cubicBezTo>
                <a:cubicBezTo>
                  <a:pt x="828879" y="577525"/>
                  <a:pt x="601389" y="592852"/>
                  <a:pt x="477011" y="593118"/>
                </a:cubicBezTo>
                <a:cubicBezTo>
                  <a:pt x="402450" y="600033"/>
                  <a:pt x="311639" y="599367"/>
                  <a:pt x="190804" y="593118"/>
                </a:cubicBezTo>
                <a:lnTo>
                  <a:pt x="190804" y="593118"/>
                </a:lnTo>
                <a:cubicBezTo>
                  <a:pt x="157734" y="589508"/>
                  <a:pt x="128898" y="588725"/>
                  <a:pt x="98855" y="593118"/>
                </a:cubicBezTo>
                <a:cubicBezTo>
                  <a:pt x="40797" y="591196"/>
                  <a:pt x="-2973" y="554290"/>
                  <a:pt x="0" y="494263"/>
                </a:cubicBezTo>
                <a:cubicBezTo>
                  <a:pt x="6571" y="431075"/>
                  <a:pt x="191" y="346530"/>
                  <a:pt x="0" y="247133"/>
                </a:cubicBezTo>
                <a:cubicBezTo>
                  <a:pt x="-7218" y="174389"/>
                  <a:pt x="-6292" y="151521"/>
                  <a:pt x="0" y="98853"/>
                </a:cubicBezTo>
                <a:lnTo>
                  <a:pt x="0" y="98853"/>
                </a:lnTo>
                <a:lnTo>
                  <a:pt x="0" y="98855"/>
                </a:lnTo>
                <a:close/>
              </a:path>
            </a:pathLst>
          </a:cu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sd="130476476">
                  <a:prstGeom prst="wedgeRoundRectCallout">
                    <a:avLst>
                      <a:gd name="adj1" fmla="val -31541"/>
                      <a:gd name="adj2" fmla="val -132381"/>
                      <a:gd name="adj3" fmla="val 16667"/>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bg1">
                    <a:lumMod val="50000"/>
                  </a:schemeClr>
                </a:solidFill>
                <a:cs typeface="Arial" panose="020B0604020202020204" pitchFamily="34" charset="0"/>
              </a:rPr>
              <a:t>SharePoint App</a:t>
            </a:r>
            <a:endParaRPr lang="en-NZ" sz="1600" dirty="0">
              <a:solidFill>
                <a:schemeClr val="bg1">
                  <a:lumMod val="50000"/>
                </a:schemeClr>
              </a:solidFill>
              <a:cs typeface="Arial" panose="020B0604020202020204" pitchFamily="34" charset="0"/>
            </a:endParaRPr>
          </a:p>
        </p:txBody>
      </p:sp>
      <p:sp>
        <p:nvSpPr>
          <p:cNvPr id="39" name="Rounded Rectangular Callout 29">
            <a:extLst>
              <a:ext uri="{FF2B5EF4-FFF2-40B4-BE49-F238E27FC236}">
                <a16:creationId xmlns:a16="http://schemas.microsoft.com/office/drawing/2014/main" id="{50D1FE99-6017-4DB0-A6F0-18021281CB73}"/>
              </a:ext>
            </a:extLst>
          </p:cNvPr>
          <p:cNvSpPr/>
          <p:nvPr/>
        </p:nvSpPr>
        <p:spPr>
          <a:xfrm>
            <a:off x="5658695" y="4154123"/>
            <a:ext cx="1144826" cy="593118"/>
          </a:xfrm>
          <a:custGeom>
            <a:avLst/>
            <a:gdLst>
              <a:gd name="connsiteX0" fmla="*/ 0 w 1144826"/>
              <a:gd name="connsiteY0" fmla="*/ 98855 h 593118"/>
              <a:gd name="connsiteX1" fmla="*/ 98855 w 1144826"/>
              <a:gd name="connsiteY1" fmla="*/ 0 h 593118"/>
              <a:gd name="connsiteX2" fmla="*/ 667815 w 1144826"/>
              <a:gd name="connsiteY2" fmla="*/ 0 h 593118"/>
              <a:gd name="connsiteX3" fmla="*/ 1142983 w 1144826"/>
              <a:gd name="connsiteY3" fmla="*/ -307461 h 593118"/>
              <a:gd name="connsiteX4" fmla="*/ 954022 w 1144826"/>
              <a:gd name="connsiteY4" fmla="*/ 0 h 593118"/>
              <a:gd name="connsiteX5" fmla="*/ 1045971 w 1144826"/>
              <a:gd name="connsiteY5" fmla="*/ 0 h 593118"/>
              <a:gd name="connsiteX6" fmla="*/ 1144826 w 1144826"/>
              <a:gd name="connsiteY6" fmla="*/ 98855 h 593118"/>
              <a:gd name="connsiteX7" fmla="*/ 1144826 w 1144826"/>
              <a:gd name="connsiteY7" fmla="*/ 98853 h 593118"/>
              <a:gd name="connsiteX8" fmla="*/ 1144826 w 1144826"/>
              <a:gd name="connsiteY8" fmla="*/ 98853 h 593118"/>
              <a:gd name="connsiteX9" fmla="*/ 1144826 w 1144826"/>
              <a:gd name="connsiteY9" fmla="*/ 247133 h 593118"/>
              <a:gd name="connsiteX10" fmla="*/ 1144826 w 1144826"/>
              <a:gd name="connsiteY10" fmla="*/ 494263 h 593118"/>
              <a:gd name="connsiteX11" fmla="*/ 1045971 w 1144826"/>
              <a:gd name="connsiteY11" fmla="*/ 593118 h 593118"/>
              <a:gd name="connsiteX12" fmla="*/ 954022 w 1144826"/>
              <a:gd name="connsiteY12" fmla="*/ 593118 h 593118"/>
              <a:gd name="connsiteX13" fmla="*/ 667815 w 1144826"/>
              <a:gd name="connsiteY13" fmla="*/ 593118 h 593118"/>
              <a:gd name="connsiteX14" fmla="*/ 667815 w 1144826"/>
              <a:gd name="connsiteY14" fmla="*/ 593118 h 593118"/>
              <a:gd name="connsiteX15" fmla="*/ 98855 w 1144826"/>
              <a:gd name="connsiteY15" fmla="*/ 593118 h 593118"/>
              <a:gd name="connsiteX16" fmla="*/ 0 w 1144826"/>
              <a:gd name="connsiteY16" fmla="*/ 494263 h 593118"/>
              <a:gd name="connsiteX17" fmla="*/ 0 w 1144826"/>
              <a:gd name="connsiteY17" fmla="*/ 247133 h 593118"/>
              <a:gd name="connsiteX18" fmla="*/ 0 w 1144826"/>
              <a:gd name="connsiteY18" fmla="*/ 98853 h 593118"/>
              <a:gd name="connsiteX19" fmla="*/ 0 w 1144826"/>
              <a:gd name="connsiteY19" fmla="*/ 98853 h 593118"/>
              <a:gd name="connsiteX20" fmla="*/ 0 w 1144826"/>
              <a:gd name="connsiteY20" fmla="*/ 98855 h 59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4826" h="593118" fill="none" extrusionOk="0">
                <a:moveTo>
                  <a:pt x="0" y="98855"/>
                </a:moveTo>
                <a:cubicBezTo>
                  <a:pt x="661" y="46852"/>
                  <a:pt x="43181" y="-893"/>
                  <a:pt x="98855" y="0"/>
                </a:cubicBezTo>
                <a:cubicBezTo>
                  <a:pt x="329497" y="-19597"/>
                  <a:pt x="451530" y="-19521"/>
                  <a:pt x="667815" y="0"/>
                </a:cubicBezTo>
                <a:cubicBezTo>
                  <a:pt x="891568" y="-122684"/>
                  <a:pt x="1010209" y="-195750"/>
                  <a:pt x="1142983" y="-307461"/>
                </a:cubicBezTo>
                <a:cubicBezTo>
                  <a:pt x="1073105" y="-206980"/>
                  <a:pt x="1054285" y="-130491"/>
                  <a:pt x="954022" y="0"/>
                </a:cubicBezTo>
                <a:cubicBezTo>
                  <a:pt x="997132" y="1151"/>
                  <a:pt x="1017847" y="3319"/>
                  <a:pt x="1045971" y="0"/>
                </a:cubicBezTo>
                <a:cubicBezTo>
                  <a:pt x="1094196" y="-6921"/>
                  <a:pt x="1135174" y="41422"/>
                  <a:pt x="1144826" y="98855"/>
                </a:cubicBezTo>
                <a:lnTo>
                  <a:pt x="1144826" y="98853"/>
                </a:lnTo>
                <a:lnTo>
                  <a:pt x="1144826" y="98853"/>
                </a:lnTo>
                <a:cubicBezTo>
                  <a:pt x="1147732" y="158370"/>
                  <a:pt x="1146357" y="203024"/>
                  <a:pt x="1144826" y="247133"/>
                </a:cubicBezTo>
                <a:cubicBezTo>
                  <a:pt x="1136355" y="350746"/>
                  <a:pt x="1135332" y="411954"/>
                  <a:pt x="1144826" y="494263"/>
                </a:cubicBezTo>
                <a:cubicBezTo>
                  <a:pt x="1147548" y="538554"/>
                  <a:pt x="1107897" y="597896"/>
                  <a:pt x="1045971" y="593118"/>
                </a:cubicBezTo>
                <a:cubicBezTo>
                  <a:pt x="1026884" y="595792"/>
                  <a:pt x="982989" y="588778"/>
                  <a:pt x="954022" y="593118"/>
                </a:cubicBezTo>
                <a:cubicBezTo>
                  <a:pt x="824112" y="589656"/>
                  <a:pt x="752000" y="590231"/>
                  <a:pt x="667815" y="593118"/>
                </a:cubicBezTo>
                <a:lnTo>
                  <a:pt x="667815" y="593118"/>
                </a:lnTo>
                <a:cubicBezTo>
                  <a:pt x="550880" y="597278"/>
                  <a:pt x="280120" y="578047"/>
                  <a:pt x="98855" y="593118"/>
                </a:cubicBezTo>
                <a:cubicBezTo>
                  <a:pt x="36943" y="591412"/>
                  <a:pt x="1874" y="548292"/>
                  <a:pt x="0" y="494263"/>
                </a:cubicBezTo>
                <a:cubicBezTo>
                  <a:pt x="-6060" y="400361"/>
                  <a:pt x="-5167" y="361841"/>
                  <a:pt x="0" y="247133"/>
                </a:cubicBezTo>
                <a:cubicBezTo>
                  <a:pt x="-2127" y="204190"/>
                  <a:pt x="6566" y="137031"/>
                  <a:pt x="0" y="98853"/>
                </a:cubicBezTo>
                <a:lnTo>
                  <a:pt x="0" y="98853"/>
                </a:lnTo>
                <a:lnTo>
                  <a:pt x="0" y="98855"/>
                </a:lnTo>
                <a:close/>
              </a:path>
              <a:path w="1144826" h="593118" stroke="0" extrusionOk="0">
                <a:moveTo>
                  <a:pt x="0" y="98855"/>
                </a:moveTo>
                <a:cubicBezTo>
                  <a:pt x="4734" y="32478"/>
                  <a:pt x="57559" y="693"/>
                  <a:pt x="98855" y="0"/>
                </a:cubicBezTo>
                <a:cubicBezTo>
                  <a:pt x="362349" y="10465"/>
                  <a:pt x="457531" y="-13909"/>
                  <a:pt x="667815" y="0"/>
                </a:cubicBezTo>
                <a:cubicBezTo>
                  <a:pt x="787339" y="-63600"/>
                  <a:pt x="972856" y="-223280"/>
                  <a:pt x="1142983" y="-307461"/>
                </a:cubicBezTo>
                <a:cubicBezTo>
                  <a:pt x="1119339" y="-235604"/>
                  <a:pt x="993744" y="-84237"/>
                  <a:pt x="954022" y="0"/>
                </a:cubicBezTo>
                <a:cubicBezTo>
                  <a:pt x="973963" y="3830"/>
                  <a:pt x="1005168" y="3837"/>
                  <a:pt x="1045971" y="0"/>
                </a:cubicBezTo>
                <a:cubicBezTo>
                  <a:pt x="1100526" y="-1465"/>
                  <a:pt x="1132848" y="50647"/>
                  <a:pt x="1144826" y="98855"/>
                </a:cubicBezTo>
                <a:lnTo>
                  <a:pt x="1144826" y="98853"/>
                </a:lnTo>
                <a:lnTo>
                  <a:pt x="1144826" y="98853"/>
                </a:lnTo>
                <a:cubicBezTo>
                  <a:pt x="1149894" y="159361"/>
                  <a:pt x="1141328" y="196190"/>
                  <a:pt x="1144826" y="247133"/>
                </a:cubicBezTo>
                <a:cubicBezTo>
                  <a:pt x="1151975" y="322354"/>
                  <a:pt x="1155008" y="409359"/>
                  <a:pt x="1144826" y="494263"/>
                </a:cubicBezTo>
                <a:cubicBezTo>
                  <a:pt x="1140543" y="545605"/>
                  <a:pt x="1098148" y="598985"/>
                  <a:pt x="1045971" y="593118"/>
                </a:cubicBezTo>
                <a:cubicBezTo>
                  <a:pt x="1023847" y="594645"/>
                  <a:pt x="991452" y="595316"/>
                  <a:pt x="954022" y="593118"/>
                </a:cubicBezTo>
                <a:cubicBezTo>
                  <a:pt x="879461" y="600033"/>
                  <a:pt x="788650" y="599367"/>
                  <a:pt x="667815" y="593118"/>
                </a:cubicBezTo>
                <a:lnTo>
                  <a:pt x="667815" y="593118"/>
                </a:lnTo>
                <a:cubicBezTo>
                  <a:pt x="470702" y="588273"/>
                  <a:pt x="258025" y="612331"/>
                  <a:pt x="98855" y="593118"/>
                </a:cubicBezTo>
                <a:cubicBezTo>
                  <a:pt x="40797" y="591196"/>
                  <a:pt x="-2973" y="554290"/>
                  <a:pt x="0" y="494263"/>
                </a:cubicBezTo>
                <a:cubicBezTo>
                  <a:pt x="6571" y="431075"/>
                  <a:pt x="191" y="346530"/>
                  <a:pt x="0" y="247133"/>
                </a:cubicBezTo>
                <a:cubicBezTo>
                  <a:pt x="-7218" y="174389"/>
                  <a:pt x="-6292" y="151521"/>
                  <a:pt x="0" y="98853"/>
                </a:cubicBezTo>
                <a:lnTo>
                  <a:pt x="0" y="98853"/>
                </a:lnTo>
                <a:lnTo>
                  <a:pt x="0" y="98855"/>
                </a:lnTo>
                <a:close/>
              </a:path>
            </a:pathLst>
          </a:cu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sd="130476476">
                  <a:prstGeom prst="wedgeRoundRectCallout">
                    <a:avLst>
                      <a:gd name="adj1" fmla="val 49839"/>
                      <a:gd name="adj2" fmla="val -101838"/>
                      <a:gd name="adj3" fmla="val 16667"/>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bg1">
                    <a:lumMod val="50000"/>
                  </a:schemeClr>
                </a:solidFill>
                <a:cs typeface="Arial" panose="020B0604020202020204" pitchFamily="34" charset="0"/>
              </a:rPr>
              <a:t>Browser</a:t>
            </a:r>
            <a:endParaRPr lang="en-NZ" sz="1600" dirty="0">
              <a:solidFill>
                <a:schemeClr val="bg1">
                  <a:lumMod val="50000"/>
                </a:schemeClr>
              </a:solidFill>
              <a:cs typeface="Arial" panose="020B0604020202020204" pitchFamily="34" charset="0"/>
            </a:endParaRPr>
          </a:p>
        </p:txBody>
      </p:sp>
    </p:spTree>
    <p:extLst>
      <p:ext uri="{BB962C8B-B14F-4D97-AF65-F5344CB8AC3E}">
        <p14:creationId xmlns:p14="http://schemas.microsoft.com/office/powerpoint/2010/main" val="1674296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A07002E-87E2-43B3-8F0A-4F4795DAF64A}"/>
              </a:ext>
            </a:extLst>
          </p:cNvPr>
          <p:cNvGrpSpPr/>
          <p:nvPr/>
        </p:nvGrpSpPr>
        <p:grpSpPr>
          <a:xfrm>
            <a:off x="1923412" y="456177"/>
            <a:ext cx="2613964" cy="5323562"/>
            <a:chOff x="4856393" y="525188"/>
            <a:chExt cx="2613964" cy="5323562"/>
          </a:xfrm>
        </p:grpSpPr>
        <p:pic>
          <p:nvPicPr>
            <p:cNvPr id="8" name="Picture 7" descr="A screenshot of a cell phone&#10;&#10;Description automatically generated">
              <a:extLst>
                <a:ext uri="{FF2B5EF4-FFF2-40B4-BE49-F238E27FC236}">
                  <a16:creationId xmlns:a16="http://schemas.microsoft.com/office/drawing/2014/main" id="{B1CC3089-9BD4-40BC-979E-AC01C5F3F7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16374" y="767219"/>
              <a:ext cx="2310631" cy="4878000"/>
            </a:xfrm>
            <a:prstGeom prst="rect">
              <a:avLst/>
            </a:prstGeom>
          </p:spPr>
        </p:pic>
        <p:pic>
          <p:nvPicPr>
            <p:cNvPr id="13" name="Picture 12" descr="A picture containing drawing, computer&#10;&#10;Description automatically generated">
              <a:extLst>
                <a:ext uri="{FF2B5EF4-FFF2-40B4-BE49-F238E27FC236}">
                  <a16:creationId xmlns:a16="http://schemas.microsoft.com/office/drawing/2014/main" id="{3E761E2F-538C-4EC1-A61B-2A276EEF98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56393" y="525188"/>
              <a:ext cx="2613964" cy="5323562"/>
            </a:xfrm>
            <a:prstGeom prst="rect">
              <a:avLst/>
            </a:prstGeom>
          </p:spPr>
        </p:pic>
      </p:grpSp>
      <p:grpSp>
        <p:nvGrpSpPr>
          <p:cNvPr id="15" name="Group 14">
            <a:extLst>
              <a:ext uri="{FF2B5EF4-FFF2-40B4-BE49-F238E27FC236}">
                <a16:creationId xmlns:a16="http://schemas.microsoft.com/office/drawing/2014/main" id="{D6636E68-B010-440E-84AB-CB9572378AAD}"/>
              </a:ext>
            </a:extLst>
          </p:cNvPr>
          <p:cNvGrpSpPr/>
          <p:nvPr/>
        </p:nvGrpSpPr>
        <p:grpSpPr>
          <a:xfrm>
            <a:off x="4697357" y="456177"/>
            <a:ext cx="2613964" cy="5323562"/>
            <a:chOff x="6536408" y="1335109"/>
            <a:chExt cx="2613964" cy="5323562"/>
          </a:xfrm>
        </p:grpSpPr>
        <p:pic>
          <p:nvPicPr>
            <p:cNvPr id="6" name="Picture 5" descr="A screenshot of a cell phone&#10;&#10;Description automatically generated">
              <a:extLst>
                <a:ext uri="{FF2B5EF4-FFF2-40B4-BE49-F238E27FC236}">
                  <a16:creationId xmlns:a16="http://schemas.microsoft.com/office/drawing/2014/main" id="{B7C2D0B8-4C68-429E-85B6-F752147CD6E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89785" y="1578543"/>
              <a:ext cx="2310631" cy="4878000"/>
            </a:xfrm>
            <a:prstGeom prst="rect">
              <a:avLst/>
            </a:prstGeom>
          </p:spPr>
        </p:pic>
        <p:pic>
          <p:nvPicPr>
            <p:cNvPr id="4" name="Picture 3" descr="A picture containing drawing, computer&#10;&#10;Description automatically generated">
              <a:extLst>
                <a:ext uri="{FF2B5EF4-FFF2-40B4-BE49-F238E27FC236}">
                  <a16:creationId xmlns:a16="http://schemas.microsoft.com/office/drawing/2014/main" id="{9A7E5911-A79D-4FD2-8290-A304837506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36408" y="1335109"/>
              <a:ext cx="2613964" cy="5323562"/>
            </a:xfrm>
            <a:prstGeom prst="rect">
              <a:avLst/>
            </a:prstGeom>
          </p:spPr>
        </p:pic>
      </p:grpSp>
      <p:grpSp>
        <p:nvGrpSpPr>
          <p:cNvPr id="2" name="Group 1">
            <a:extLst>
              <a:ext uri="{FF2B5EF4-FFF2-40B4-BE49-F238E27FC236}">
                <a16:creationId xmlns:a16="http://schemas.microsoft.com/office/drawing/2014/main" id="{0BDD4020-1B25-45BD-BFC2-D67A158F80DB}"/>
              </a:ext>
            </a:extLst>
          </p:cNvPr>
          <p:cNvGrpSpPr/>
          <p:nvPr/>
        </p:nvGrpSpPr>
        <p:grpSpPr>
          <a:xfrm>
            <a:off x="7494643" y="456177"/>
            <a:ext cx="2613964" cy="5323562"/>
            <a:chOff x="1773148" y="970750"/>
            <a:chExt cx="2613964" cy="5323562"/>
          </a:xfrm>
        </p:grpSpPr>
        <p:pic>
          <p:nvPicPr>
            <p:cNvPr id="10" name="Picture 9" descr="A screenshot of a cell phone&#10;&#10;Description automatically generated">
              <a:extLst>
                <a:ext uri="{FF2B5EF4-FFF2-40B4-BE49-F238E27FC236}">
                  <a16:creationId xmlns:a16="http://schemas.microsoft.com/office/drawing/2014/main" id="{2D41D807-E189-4FDE-820F-233CF8613F2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13034" y="1212781"/>
              <a:ext cx="2310631" cy="4878000"/>
            </a:xfrm>
            <a:prstGeom prst="rect">
              <a:avLst/>
            </a:prstGeom>
          </p:spPr>
        </p:pic>
        <p:pic>
          <p:nvPicPr>
            <p:cNvPr id="11" name="Picture 10" descr="A picture containing drawing, computer&#10;&#10;Description automatically generated">
              <a:extLst>
                <a:ext uri="{FF2B5EF4-FFF2-40B4-BE49-F238E27FC236}">
                  <a16:creationId xmlns:a16="http://schemas.microsoft.com/office/drawing/2014/main" id="{CF8E2CE3-9DFE-4667-B9C7-F7B1EA5B9A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3148" y="970750"/>
              <a:ext cx="2613964" cy="5323562"/>
            </a:xfrm>
            <a:prstGeom prst="rect">
              <a:avLst/>
            </a:prstGeom>
          </p:spPr>
        </p:pic>
      </p:grpSp>
    </p:spTree>
    <p:extLst>
      <p:ext uri="{BB962C8B-B14F-4D97-AF65-F5344CB8AC3E}">
        <p14:creationId xmlns:p14="http://schemas.microsoft.com/office/powerpoint/2010/main" val="2207198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4CCC33-3259-4BBD-9C82-8A85DCEE48DB}"/>
              </a:ext>
            </a:extLst>
          </p:cNvPr>
          <p:cNvPicPr>
            <a:picLocks noChangeAspect="1"/>
          </p:cNvPicPr>
          <p:nvPr/>
        </p:nvPicPr>
        <p:blipFill>
          <a:blip r:embed="rId2"/>
          <a:stretch>
            <a:fillRect/>
          </a:stretch>
        </p:blipFill>
        <p:spPr>
          <a:xfrm>
            <a:off x="2895435" y="256503"/>
            <a:ext cx="6401129" cy="4299171"/>
          </a:xfrm>
          <a:prstGeom prst="rect">
            <a:avLst/>
          </a:prstGeom>
        </p:spPr>
      </p:pic>
      <p:grpSp>
        <p:nvGrpSpPr>
          <p:cNvPr id="2" name="Group 1">
            <a:extLst>
              <a:ext uri="{FF2B5EF4-FFF2-40B4-BE49-F238E27FC236}">
                <a16:creationId xmlns:a16="http://schemas.microsoft.com/office/drawing/2014/main" id="{0BDD4020-1B25-45BD-BFC2-D67A158F80DB}"/>
              </a:ext>
            </a:extLst>
          </p:cNvPr>
          <p:cNvGrpSpPr/>
          <p:nvPr/>
        </p:nvGrpSpPr>
        <p:grpSpPr>
          <a:xfrm>
            <a:off x="677593" y="767219"/>
            <a:ext cx="2613964" cy="5323562"/>
            <a:chOff x="1773148" y="970750"/>
            <a:chExt cx="2613964" cy="5323562"/>
          </a:xfrm>
        </p:grpSpPr>
        <p:pic>
          <p:nvPicPr>
            <p:cNvPr id="10" name="Picture 9" descr="A screenshot of a cell phone&#10;&#10;Description automatically generated">
              <a:extLst>
                <a:ext uri="{FF2B5EF4-FFF2-40B4-BE49-F238E27FC236}">
                  <a16:creationId xmlns:a16="http://schemas.microsoft.com/office/drawing/2014/main" id="{2D41D807-E189-4FDE-820F-233CF8613F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13034" y="1212781"/>
              <a:ext cx="2310631" cy="4878000"/>
            </a:xfrm>
            <a:prstGeom prst="rect">
              <a:avLst/>
            </a:prstGeom>
          </p:spPr>
        </p:pic>
        <p:pic>
          <p:nvPicPr>
            <p:cNvPr id="11" name="Picture 10" descr="A picture containing drawing, computer&#10;&#10;Description automatically generated">
              <a:extLst>
                <a:ext uri="{FF2B5EF4-FFF2-40B4-BE49-F238E27FC236}">
                  <a16:creationId xmlns:a16="http://schemas.microsoft.com/office/drawing/2014/main" id="{CF8E2CE3-9DFE-4667-B9C7-F7B1EA5B9AB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73148" y="970750"/>
              <a:ext cx="2613964" cy="5323562"/>
            </a:xfrm>
            <a:prstGeom prst="rect">
              <a:avLst/>
            </a:prstGeom>
          </p:spPr>
        </p:pic>
      </p:grpSp>
      <p:pic>
        <p:nvPicPr>
          <p:cNvPr id="16" name="Picture 15">
            <a:extLst>
              <a:ext uri="{FF2B5EF4-FFF2-40B4-BE49-F238E27FC236}">
                <a16:creationId xmlns:a16="http://schemas.microsoft.com/office/drawing/2014/main" id="{E65AA174-C871-475F-AC35-5DDC9019247C}"/>
              </a:ext>
            </a:extLst>
          </p:cNvPr>
          <p:cNvPicPr>
            <a:picLocks noChangeAspect="1"/>
          </p:cNvPicPr>
          <p:nvPr/>
        </p:nvPicPr>
        <p:blipFill>
          <a:blip r:embed="rId5"/>
          <a:stretch>
            <a:fillRect/>
          </a:stretch>
        </p:blipFill>
        <p:spPr>
          <a:xfrm>
            <a:off x="4973391" y="1713404"/>
            <a:ext cx="6401129" cy="429917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7634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576E60A-9DD2-4963-8B28-F9619AC1994F}"/>
              </a:ext>
            </a:extLst>
          </p:cNvPr>
          <p:cNvSpPr/>
          <p:nvPr/>
        </p:nvSpPr>
        <p:spPr>
          <a:xfrm>
            <a:off x="0" y="0"/>
            <a:ext cx="12191999" cy="980729"/>
          </a:xfrm>
          <a:prstGeom prst="rect">
            <a:avLst/>
          </a:prstGeom>
          <a:solidFill>
            <a:srgbClr val="005F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20">
              <a:solidFill>
                <a:srgbClr val="005F71"/>
              </a:solidFill>
            </a:endParaRPr>
          </a:p>
        </p:txBody>
      </p:sp>
      <p:sp>
        <p:nvSpPr>
          <p:cNvPr id="2" name="Title 1"/>
          <p:cNvSpPr>
            <a:spLocks noGrp="1"/>
          </p:cNvSpPr>
          <p:nvPr>
            <p:ph type="title"/>
          </p:nvPr>
        </p:nvSpPr>
        <p:spPr/>
        <p:txBody>
          <a:bodyPr/>
          <a:lstStyle/>
          <a:p>
            <a:r>
              <a:rPr lang="en-US" dirty="0">
                <a:solidFill>
                  <a:schemeClr val="bg1"/>
                </a:solidFill>
              </a:rPr>
              <a:t>WHAT?</a:t>
            </a:r>
            <a:endParaRPr lang="en-NZ" dirty="0">
              <a:solidFill>
                <a:schemeClr val="bg1"/>
              </a:solidFill>
            </a:endParaRPr>
          </a:p>
        </p:txBody>
      </p:sp>
      <p:sp>
        <p:nvSpPr>
          <p:cNvPr id="3" name="Content Placeholder 2"/>
          <p:cNvSpPr>
            <a:spLocks noGrp="1"/>
          </p:cNvSpPr>
          <p:nvPr>
            <p:ph type="body" sz="quarter" idx="10"/>
          </p:nvPr>
        </p:nvSpPr>
        <p:spPr/>
        <p:txBody>
          <a:bodyPr anchor="t">
            <a:normAutofit/>
          </a:bodyPr>
          <a:lstStyle/>
          <a:p>
            <a:pPr marL="342900" indent="-342900">
              <a:buFont typeface="Arial" panose="020B0604020202020204" pitchFamily="34" charset="0"/>
              <a:buChar char="•"/>
            </a:pPr>
            <a:r>
              <a:rPr lang="en-US" dirty="0"/>
              <a:t>Communicates and amplifies our values</a:t>
            </a:r>
          </a:p>
          <a:p>
            <a:pPr marL="342900" indent="-342900">
              <a:buFont typeface="Arial" panose="020B0604020202020204" pitchFamily="34" charset="0"/>
              <a:buChar char="•"/>
            </a:pPr>
            <a:r>
              <a:rPr lang="en-US" dirty="0"/>
              <a:t>Brings people together and fosters a sense of #teamplayers across geography, role and interests</a:t>
            </a:r>
          </a:p>
          <a:p>
            <a:pPr marL="342900" indent="-342900">
              <a:buFont typeface="Arial" panose="020B0604020202020204" pitchFamily="34" charset="0"/>
              <a:buChar char="•"/>
            </a:pPr>
            <a:r>
              <a:rPr lang="en-US" dirty="0"/>
              <a:t>An easy way for people to stay up to date with what is happening</a:t>
            </a:r>
          </a:p>
          <a:p>
            <a:pPr marL="342900" indent="-342900">
              <a:buFont typeface="Arial" panose="020B0604020202020204" pitchFamily="34" charset="0"/>
              <a:buChar char="•"/>
            </a:pPr>
            <a:r>
              <a:rPr lang="en-US" dirty="0"/>
              <a:t>An easy and obvious way for people to self-serve for information that helps them do their jobs</a:t>
            </a:r>
          </a:p>
          <a:p>
            <a:pPr marL="342900" indent="-342900">
              <a:buFont typeface="Arial" panose="020B0604020202020204" pitchFamily="34" charset="0"/>
              <a:buChar char="•"/>
            </a:pPr>
            <a:r>
              <a:rPr lang="en-US" dirty="0"/>
              <a:t>A showcase of how we use the great tools we deploy for customers.</a:t>
            </a:r>
            <a:endParaRPr lang="en-NZ" dirty="0"/>
          </a:p>
        </p:txBody>
      </p:sp>
    </p:spTree>
    <p:extLst>
      <p:ext uri="{BB962C8B-B14F-4D97-AF65-F5344CB8AC3E}">
        <p14:creationId xmlns:p14="http://schemas.microsoft.com/office/powerpoint/2010/main" val="3342789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242132-F119-462A-97F9-1A08F66FD7AC}"/>
              </a:ext>
            </a:extLst>
          </p:cNvPr>
          <p:cNvPicPr/>
          <p:nvPr/>
        </p:nvPicPr>
        <p:blipFill>
          <a:blip r:embed="rId2" cstate="screen">
            <a:extLst>
              <a:ext uri="{28A0092B-C50C-407E-A947-70E740481C1C}">
                <a14:useLocalDpi xmlns:a14="http://schemas.microsoft.com/office/drawing/2010/main"/>
              </a:ext>
            </a:extLst>
          </a:blip>
          <a:stretch>
            <a:fillRect/>
          </a:stretch>
        </p:blipFill>
        <p:spPr>
          <a:xfrm>
            <a:off x="413339" y="308009"/>
            <a:ext cx="5752532" cy="3539541"/>
          </a:xfrm>
          <a:prstGeom prst="rect">
            <a:avLst/>
          </a:prstGeom>
        </p:spPr>
      </p:pic>
      <p:pic>
        <p:nvPicPr>
          <p:cNvPr id="4" name="Picture 3">
            <a:extLst>
              <a:ext uri="{FF2B5EF4-FFF2-40B4-BE49-F238E27FC236}">
                <a16:creationId xmlns:a16="http://schemas.microsoft.com/office/drawing/2014/main" id="{75A0CAAB-4EFF-4C49-9A1B-990502B0C16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45195" y="1979440"/>
            <a:ext cx="4600709" cy="3957157"/>
          </a:xfrm>
          <a:prstGeom prst="rect">
            <a:avLst/>
          </a:prstGeom>
        </p:spPr>
      </p:pic>
      <p:grpSp>
        <p:nvGrpSpPr>
          <p:cNvPr id="11" name="Group 10">
            <a:extLst>
              <a:ext uri="{FF2B5EF4-FFF2-40B4-BE49-F238E27FC236}">
                <a16:creationId xmlns:a16="http://schemas.microsoft.com/office/drawing/2014/main" id="{E702E93D-352C-43EB-8997-027B901A2AD7}"/>
              </a:ext>
            </a:extLst>
          </p:cNvPr>
          <p:cNvGrpSpPr/>
          <p:nvPr/>
        </p:nvGrpSpPr>
        <p:grpSpPr>
          <a:xfrm>
            <a:off x="7397571" y="565310"/>
            <a:ext cx="2613964" cy="5323562"/>
            <a:chOff x="1773148" y="970750"/>
            <a:chExt cx="2613964" cy="5323562"/>
          </a:xfrm>
        </p:grpSpPr>
        <p:pic>
          <p:nvPicPr>
            <p:cNvPr id="9" name="Picture 8" descr="A screenshot of a cell phone&#10;&#10;Description automatically generated">
              <a:extLst>
                <a:ext uri="{FF2B5EF4-FFF2-40B4-BE49-F238E27FC236}">
                  <a16:creationId xmlns:a16="http://schemas.microsoft.com/office/drawing/2014/main" id="{D150805D-0970-42CD-8B32-CAACCFAA00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24814" y="1193531"/>
              <a:ext cx="2310631" cy="4878000"/>
            </a:xfrm>
            <a:prstGeom prst="rect">
              <a:avLst/>
            </a:prstGeom>
          </p:spPr>
        </p:pic>
        <p:pic>
          <p:nvPicPr>
            <p:cNvPr id="5" name="Picture 4" descr="A picture containing drawing, computer&#10;&#10;Description automatically generated">
              <a:extLst>
                <a:ext uri="{FF2B5EF4-FFF2-40B4-BE49-F238E27FC236}">
                  <a16:creationId xmlns:a16="http://schemas.microsoft.com/office/drawing/2014/main" id="{3583E6DE-626F-414B-A3A5-72F7107A58B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73148" y="970750"/>
              <a:ext cx="2613964" cy="5323562"/>
            </a:xfrm>
            <a:prstGeom prst="rect">
              <a:avLst/>
            </a:prstGeom>
          </p:spPr>
        </p:pic>
      </p:grpSp>
      <p:grpSp>
        <p:nvGrpSpPr>
          <p:cNvPr id="12" name="Group 11">
            <a:extLst>
              <a:ext uri="{FF2B5EF4-FFF2-40B4-BE49-F238E27FC236}">
                <a16:creationId xmlns:a16="http://schemas.microsoft.com/office/drawing/2014/main" id="{9C802BFF-6A92-4F1E-986F-CDCD243905E7}"/>
              </a:ext>
            </a:extLst>
          </p:cNvPr>
          <p:cNvGrpSpPr/>
          <p:nvPr/>
        </p:nvGrpSpPr>
        <p:grpSpPr>
          <a:xfrm>
            <a:off x="9315399" y="923376"/>
            <a:ext cx="2613964" cy="5323562"/>
            <a:chOff x="8103833" y="1018266"/>
            <a:chExt cx="2613964" cy="5323562"/>
          </a:xfrm>
        </p:grpSpPr>
        <p:pic>
          <p:nvPicPr>
            <p:cNvPr id="7" name="Picture 6" descr="A screenshot of a cell phone&#10;&#10;Description automatically generated">
              <a:extLst>
                <a:ext uri="{FF2B5EF4-FFF2-40B4-BE49-F238E27FC236}">
                  <a16:creationId xmlns:a16="http://schemas.microsoft.com/office/drawing/2014/main" id="{908A259B-0029-4BE8-933B-70B8B143516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55499" y="1241047"/>
              <a:ext cx="2310631" cy="4878000"/>
            </a:xfrm>
            <a:prstGeom prst="rect">
              <a:avLst/>
            </a:prstGeom>
          </p:spPr>
        </p:pic>
        <p:pic>
          <p:nvPicPr>
            <p:cNvPr id="10" name="Picture 9" descr="A picture containing drawing, computer&#10;&#10;Description automatically generated">
              <a:extLst>
                <a:ext uri="{FF2B5EF4-FFF2-40B4-BE49-F238E27FC236}">
                  <a16:creationId xmlns:a16="http://schemas.microsoft.com/office/drawing/2014/main" id="{B38965B1-DDD8-446F-ACDB-60E354ABD86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03833" y="1018266"/>
              <a:ext cx="2613964" cy="5323562"/>
            </a:xfrm>
            <a:prstGeom prst="rect">
              <a:avLst/>
            </a:prstGeom>
          </p:spPr>
        </p:pic>
      </p:grpSp>
      <p:sp>
        <p:nvSpPr>
          <p:cNvPr id="2" name="Rounded Rectangular Callout 29">
            <a:extLst>
              <a:ext uri="{FF2B5EF4-FFF2-40B4-BE49-F238E27FC236}">
                <a16:creationId xmlns:a16="http://schemas.microsoft.com/office/drawing/2014/main" id="{7FF5DE3E-0FD7-4A59-86AF-2E7C226FFECE}"/>
              </a:ext>
            </a:extLst>
          </p:cNvPr>
          <p:cNvSpPr/>
          <p:nvPr/>
        </p:nvSpPr>
        <p:spPr>
          <a:xfrm>
            <a:off x="727367" y="3958018"/>
            <a:ext cx="1144826" cy="593118"/>
          </a:xfrm>
          <a:custGeom>
            <a:avLst/>
            <a:gdLst>
              <a:gd name="connsiteX0" fmla="*/ 0 w 1144826"/>
              <a:gd name="connsiteY0" fmla="*/ 98855 h 593118"/>
              <a:gd name="connsiteX1" fmla="*/ 98855 w 1144826"/>
              <a:gd name="connsiteY1" fmla="*/ 0 h 593118"/>
              <a:gd name="connsiteX2" fmla="*/ 667815 w 1144826"/>
              <a:gd name="connsiteY2" fmla="*/ 0 h 593118"/>
              <a:gd name="connsiteX3" fmla="*/ 1142983 w 1144826"/>
              <a:gd name="connsiteY3" fmla="*/ -307461 h 593118"/>
              <a:gd name="connsiteX4" fmla="*/ 954022 w 1144826"/>
              <a:gd name="connsiteY4" fmla="*/ 0 h 593118"/>
              <a:gd name="connsiteX5" fmla="*/ 1045971 w 1144826"/>
              <a:gd name="connsiteY5" fmla="*/ 0 h 593118"/>
              <a:gd name="connsiteX6" fmla="*/ 1144826 w 1144826"/>
              <a:gd name="connsiteY6" fmla="*/ 98855 h 593118"/>
              <a:gd name="connsiteX7" fmla="*/ 1144826 w 1144826"/>
              <a:gd name="connsiteY7" fmla="*/ 98853 h 593118"/>
              <a:gd name="connsiteX8" fmla="*/ 1144826 w 1144826"/>
              <a:gd name="connsiteY8" fmla="*/ 98853 h 593118"/>
              <a:gd name="connsiteX9" fmla="*/ 1144826 w 1144826"/>
              <a:gd name="connsiteY9" fmla="*/ 247133 h 593118"/>
              <a:gd name="connsiteX10" fmla="*/ 1144826 w 1144826"/>
              <a:gd name="connsiteY10" fmla="*/ 494263 h 593118"/>
              <a:gd name="connsiteX11" fmla="*/ 1045971 w 1144826"/>
              <a:gd name="connsiteY11" fmla="*/ 593118 h 593118"/>
              <a:gd name="connsiteX12" fmla="*/ 954022 w 1144826"/>
              <a:gd name="connsiteY12" fmla="*/ 593118 h 593118"/>
              <a:gd name="connsiteX13" fmla="*/ 667815 w 1144826"/>
              <a:gd name="connsiteY13" fmla="*/ 593118 h 593118"/>
              <a:gd name="connsiteX14" fmla="*/ 667815 w 1144826"/>
              <a:gd name="connsiteY14" fmla="*/ 593118 h 593118"/>
              <a:gd name="connsiteX15" fmla="*/ 98855 w 1144826"/>
              <a:gd name="connsiteY15" fmla="*/ 593118 h 593118"/>
              <a:gd name="connsiteX16" fmla="*/ 0 w 1144826"/>
              <a:gd name="connsiteY16" fmla="*/ 494263 h 593118"/>
              <a:gd name="connsiteX17" fmla="*/ 0 w 1144826"/>
              <a:gd name="connsiteY17" fmla="*/ 247133 h 593118"/>
              <a:gd name="connsiteX18" fmla="*/ 0 w 1144826"/>
              <a:gd name="connsiteY18" fmla="*/ 98853 h 593118"/>
              <a:gd name="connsiteX19" fmla="*/ 0 w 1144826"/>
              <a:gd name="connsiteY19" fmla="*/ 98853 h 593118"/>
              <a:gd name="connsiteX20" fmla="*/ 0 w 1144826"/>
              <a:gd name="connsiteY20" fmla="*/ 98855 h 59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4826" h="593118" fill="none" extrusionOk="0">
                <a:moveTo>
                  <a:pt x="0" y="98855"/>
                </a:moveTo>
                <a:cubicBezTo>
                  <a:pt x="661" y="46852"/>
                  <a:pt x="43181" y="-893"/>
                  <a:pt x="98855" y="0"/>
                </a:cubicBezTo>
                <a:cubicBezTo>
                  <a:pt x="329497" y="-19597"/>
                  <a:pt x="451530" y="-19521"/>
                  <a:pt x="667815" y="0"/>
                </a:cubicBezTo>
                <a:cubicBezTo>
                  <a:pt x="891568" y="-122684"/>
                  <a:pt x="1010209" y="-195750"/>
                  <a:pt x="1142983" y="-307461"/>
                </a:cubicBezTo>
                <a:cubicBezTo>
                  <a:pt x="1073105" y="-206980"/>
                  <a:pt x="1054285" y="-130491"/>
                  <a:pt x="954022" y="0"/>
                </a:cubicBezTo>
                <a:cubicBezTo>
                  <a:pt x="997132" y="1151"/>
                  <a:pt x="1017847" y="3319"/>
                  <a:pt x="1045971" y="0"/>
                </a:cubicBezTo>
                <a:cubicBezTo>
                  <a:pt x="1094196" y="-6921"/>
                  <a:pt x="1135174" y="41422"/>
                  <a:pt x="1144826" y="98855"/>
                </a:cubicBezTo>
                <a:lnTo>
                  <a:pt x="1144826" y="98853"/>
                </a:lnTo>
                <a:lnTo>
                  <a:pt x="1144826" y="98853"/>
                </a:lnTo>
                <a:cubicBezTo>
                  <a:pt x="1147732" y="158370"/>
                  <a:pt x="1146357" y="203024"/>
                  <a:pt x="1144826" y="247133"/>
                </a:cubicBezTo>
                <a:cubicBezTo>
                  <a:pt x="1136355" y="350746"/>
                  <a:pt x="1135332" y="411954"/>
                  <a:pt x="1144826" y="494263"/>
                </a:cubicBezTo>
                <a:cubicBezTo>
                  <a:pt x="1147548" y="538554"/>
                  <a:pt x="1107897" y="597896"/>
                  <a:pt x="1045971" y="593118"/>
                </a:cubicBezTo>
                <a:cubicBezTo>
                  <a:pt x="1026884" y="595792"/>
                  <a:pt x="982989" y="588778"/>
                  <a:pt x="954022" y="593118"/>
                </a:cubicBezTo>
                <a:cubicBezTo>
                  <a:pt x="824112" y="589656"/>
                  <a:pt x="752000" y="590231"/>
                  <a:pt x="667815" y="593118"/>
                </a:cubicBezTo>
                <a:lnTo>
                  <a:pt x="667815" y="593118"/>
                </a:lnTo>
                <a:cubicBezTo>
                  <a:pt x="550880" y="597278"/>
                  <a:pt x="280120" y="578047"/>
                  <a:pt x="98855" y="593118"/>
                </a:cubicBezTo>
                <a:cubicBezTo>
                  <a:pt x="36943" y="591412"/>
                  <a:pt x="1874" y="548292"/>
                  <a:pt x="0" y="494263"/>
                </a:cubicBezTo>
                <a:cubicBezTo>
                  <a:pt x="-6060" y="400361"/>
                  <a:pt x="-5167" y="361841"/>
                  <a:pt x="0" y="247133"/>
                </a:cubicBezTo>
                <a:cubicBezTo>
                  <a:pt x="-2127" y="204190"/>
                  <a:pt x="6566" y="137031"/>
                  <a:pt x="0" y="98853"/>
                </a:cubicBezTo>
                <a:lnTo>
                  <a:pt x="0" y="98853"/>
                </a:lnTo>
                <a:lnTo>
                  <a:pt x="0" y="98855"/>
                </a:lnTo>
                <a:close/>
              </a:path>
              <a:path w="1144826" h="593118" stroke="0" extrusionOk="0">
                <a:moveTo>
                  <a:pt x="0" y="98855"/>
                </a:moveTo>
                <a:cubicBezTo>
                  <a:pt x="4734" y="32478"/>
                  <a:pt x="57559" y="693"/>
                  <a:pt x="98855" y="0"/>
                </a:cubicBezTo>
                <a:cubicBezTo>
                  <a:pt x="362349" y="10465"/>
                  <a:pt x="457531" y="-13909"/>
                  <a:pt x="667815" y="0"/>
                </a:cubicBezTo>
                <a:cubicBezTo>
                  <a:pt x="787339" y="-63600"/>
                  <a:pt x="972856" y="-223280"/>
                  <a:pt x="1142983" y="-307461"/>
                </a:cubicBezTo>
                <a:cubicBezTo>
                  <a:pt x="1119339" y="-235604"/>
                  <a:pt x="993744" y="-84237"/>
                  <a:pt x="954022" y="0"/>
                </a:cubicBezTo>
                <a:cubicBezTo>
                  <a:pt x="973963" y="3830"/>
                  <a:pt x="1005168" y="3837"/>
                  <a:pt x="1045971" y="0"/>
                </a:cubicBezTo>
                <a:cubicBezTo>
                  <a:pt x="1100526" y="-1465"/>
                  <a:pt x="1132848" y="50647"/>
                  <a:pt x="1144826" y="98855"/>
                </a:cubicBezTo>
                <a:lnTo>
                  <a:pt x="1144826" y="98853"/>
                </a:lnTo>
                <a:lnTo>
                  <a:pt x="1144826" y="98853"/>
                </a:lnTo>
                <a:cubicBezTo>
                  <a:pt x="1149894" y="159361"/>
                  <a:pt x="1141328" y="196190"/>
                  <a:pt x="1144826" y="247133"/>
                </a:cubicBezTo>
                <a:cubicBezTo>
                  <a:pt x="1151975" y="322354"/>
                  <a:pt x="1155008" y="409359"/>
                  <a:pt x="1144826" y="494263"/>
                </a:cubicBezTo>
                <a:cubicBezTo>
                  <a:pt x="1140543" y="545605"/>
                  <a:pt x="1098148" y="598985"/>
                  <a:pt x="1045971" y="593118"/>
                </a:cubicBezTo>
                <a:cubicBezTo>
                  <a:pt x="1023847" y="594645"/>
                  <a:pt x="991452" y="595316"/>
                  <a:pt x="954022" y="593118"/>
                </a:cubicBezTo>
                <a:cubicBezTo>
                  <a:pt x="879461" y="600033"/>
                  <a:pt x="788650" y="599367"/>
                  <a:pt x="667815" y="593118"/>
                </a:cubicBezTo>
                <a:lnTo>
                  <a:pt x="667815" y="593118"/>
                </a:lnTo>
                <a:cubicBezTo>
                  <a:pt x="470702" y="588273"/>
                  <a:pt x="258025" y="612331"/>
                  <a:pt x="98855" y="593118"/>
                </a:cubicBezTo>
                <a:cubicBezTo>
                  <a:pt x="40797" y="591196"/>
                  <a:pt x="-2973" y="554290"/>
                  <a:pt x="0" y="494263"/>
                </a:cubicBezTo>
                <a:cubicBezTo>
                  <a:pt x="6571" y="431075"/>
                  <a:pt x="191" y="346530"/>
                  <a:pt x="0" y="247133"/>
                </a:cubicBezTo>
                <a:cubicBezTo>
                  <a:pt x="-7218" y="174389"/>
                  <a:pt x="-6292" y="151521"/>
                  <a:pt x="0" y="98853"/>
                </a:cubicBezTo>
                <a:lnTo>
                  <a:pt x="0" y="98853"/>
                </a:lnTo>
                <a:lnTo>
                  <a:pt x="0" y="98855"/>
                </a:lnTo>
                <a:close/>
              </a:path>
            </a:pathLst>
          </a:cu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sd="130476476">
                  <a:prstGeom prst="wedgeRoundRectCallout">
                    <a:avLst>
                      <a:gd name="adj1" fmla="val 49839"/>
                      <a:gd name="adj2" fmla="val -101838"/>
                      <a:gd name="adj3" fmla="val 16667"/>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bg1">
                    <a:lumMod val="50000"/>
                  </a:schemeClr>
                </a:solidFill>
                <a:cs typeface="Arial" panose="020B0604020202020204" pitchFamily="34" charset="0"/>
              </a:rPr>
              <a:t>Outlook</a:t>
            </a:r>
            <a:endParaRPr lang="en-NZ" sz="1600" dirty="0">
              <a:solidFill>
                <a:schemeClr val="bg1">
                  <a:lumMod val="50000"/>
                </a:schemeClr>
              </a:solidFill>
              <a:cs typeface="Arial" panose="020B0604020202020204" pitchFamily="34" charset="0"/>
            </a:endParaRPr>
          </a:p>
        </p:txBody>
      </p:sp>
      <p:sp>
        <p:nvSpPr>
          <p:cNvPr id="14" name="Rounded Rectangular Callout 29">
            <a:extLst>
              <a:ext uri="{FF2B5EF4-FFF2-40B4-BE49-F238E27FC236}">
                <a16:creationId xmlns:a16="http://schemas.microsoft.com/office/drawing/2014/main" id="{51FAFF3B-07C2-4B10-BCC7-12DD1D9C20DB}"/>
              </a:ext>
            </a:extLst>
          </p:cNvPr>
          <p:cNvSpPr/>
          <p:nvPr/>
        </p:nvSpPr>
        <p:spPr>
          <a:xfrm>
            <a:off x="6235046" y="1146157"/>
            <a:ext cx="1144826" cy="593118"/>
          </a:xfrm>
          <a:custGeom>
            <a:avLst/>
            <a:gdLst>
              <a:gd name="connsiteX0" fmla="*/ 0 w 1144826"/>
              <a:gd name="connsiteY0" fmla="*/ 98855 h 593118"/>
              <a:gd name="connsiteX1" fmla="*/ 98855 w 1144826"/>
              <a:gd name="connsiteY1" fmla="*/ 0 h 593118"/>
              <a:gd name="connsiteX2" fmla="*/ 190804 w 1144826"/>
              <a:gd name="connsiteY2" fmla="*/ 0 h 593118"/>
              <a:gd name="connsiteX3" fmla="*/ 190804 w 1144826"/>
              <a:gd name="connsiteY3" fmla="*/ 0 h 593118"/>
              <a:gd name="connsiteX4" fmla="*/ 477011 w 1144826"/>
              <a:gd name="connsiteY4" fmla="*/ 0 h 593118"/>
              <a:gd name="connsiteX5" fmla="*/ 1045971 w 1144826"/>
              <a:gd name="connsiteY5" fmla="*/ 0 h 593118"/>
              <a:gd name="connsiteX6" fmla="*/ 1144826 w 1144826"/>
              <a:gd name="connsiteY6" fmla="*/ 98855 h 593118"/>
              <a:gd name="connsiteX7" fmla="*/ 1144826 w 1144826"/>
              <a:gd name="connsiteY7" fmla="*/ 345986 h 593118"/>
              <a:gd name="connsiteX8" fmla="*/ 1144826 w 1144826"/>
              <a:gd name="connsiteY8" fmla="*/ 345986 h 593118"/>
              <a:gd name="connsiteX9" fmla="*/ 1144826 w 1144826"/>
              <a:gd name="connsiteY9" fmla="*/ 494265 h 593118"/>
              <a:gd name="connsiteX10" fmla="*/ 1144826 w 1144826"/>
              <a:gd name="connsiteY10" fmla="*/ 494263 h 593118"/>
              <a:gd name="connsiteX11" fmla="*/ 1045971 w 1144826"/>
              <a:gd name="connsiteY11" fmla="*/ 593118 h 593118"/>
              <a:gd name="connsiteX12" fmla="*/ 477011 w 1144826"/>
              <a:gd name="connsiteY12" fmla="*/ 593118 h 593118"/>
              <a:gd name="connsiteX13" fmla="*/ 125061 w 1144826"/>
              <a:gd name="connsiteY13" fmla="*/ 1107268 h 593118"/>
              <a:gd name="connsiteX14" fmla="*/ 190804 w 1144826"/>
              <a:gd name="connsiteY14" fmla="*/ 593118 h 593118"/>
              <a:gd name="connsiteX15" fmla="*/ 98855 w 1144826"/>
              <a:gd name="connsiteY15" fmla="*/ 593118 h 593118"/>
              <a:gd name="connsiteX16" fmla="*/ 0 w 1144826"/>
              <a:gd name="connsiteY16" fmla="*/ 494263 h 593118"/>
              <a:gd name="connsiteX17" fmla="*/ 0 w 1144826"/>
              <a:gd name="connsiteY17" fmla="*/ 494265 h 593118"/>
              <a:gd name="connsiteX18" fmla="*/ 0 w 1144826"/>
              <a:gd name="connsiteY18" fmla="*/ 345986 h 593118"/>
              <a:gd name="connsiteX19" fmla="*/ 0 w 1144826"/>
              <a:gd name="connsiteY19" fmla="*/ 345986 h 593118"/>
              <a:gd name="connsiteX20" fmla="*/ 0 w 1144826"/>
              <a:gd name="connsiteY20" fmla="*/ 98855 h 59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4826" h="593118" fill="none" extrusionOk="0">
                <a:moveTo>
                  <a:pt x="0" y="98855"/>
                </a:moveTo>
                <a:cubicBezTo>
                  <a:pt x="661" y="46852"/>
                  <a:pt x="43181" y="-893"/>
                  <a:pt x="98855" y="0"/>
                </a:cubicBezTo>
                <a:cubicBezTo>
                  <a:pt x="128227" y="1329"/>
                  <a:pt x="160392" y="4540"/>
                  <a:pt x="190804" y="0"/>
                </a:cubicBezTo>
                <a:lnTo>
                  <a:pt x="190804" y="0"/>
                </a:lnTo>
                <a:cubicBezTo>
                  <a:pt x="322756" y="-13651"/>
                  <a:pt x="339442" y="3182"/>
                  <a:pt x="477011" y="0"/>
                </a:cubicBezTo>
                <a:cubicBezTo>
                  <a:pt x="750136" y="-23911"/>
                  <a:pt x="839659" y="-1350"/>
                  <a:pt x="1045971" y="0"/>
                </a:cubicBezTo>
                <a:cubicBezTo>
                  <a:pt x="1104205" y="731"/>
                  <a:pt x="1137255" y="48792"/>
                  <a:pt x="1144826" y="98855"/>
                </a:cubicBezTo>
                <a:cubicBezTo>
                  <a:pt x="1146438" y="220037"/>
                  <a:pt x="1138004" y="271238"/>
                  <a:pt x="1144826" y="345986"/>
                </a:cubicBezTo>
                <a:lnTo>
                  <a:pt x="1144826" y="345986"/>
                </a:lnTo>
                <a:cubicBezTo>
                  <a:pt x="1146196" y="405848"/>
                  <a:pt x="1148030" y="422250"/>
                  <a:pt x="1144826" y="494265"/>
                </a:cubicBezTo>
                <a:lnTo>
                  <a:pt x="1144826" y="494263"/>
                </a:lnTo>
                <a:cubicBezTo>
                  <a:pt x="1141493" y="547609"/>
                  <a:pt x="1102608" y="588717"/>
                  <a:pt x="1045971" y="593118"/>
                </a:cubicBezTo>
                <a:cubicBezTo>
                  <a:pt x="763367" y="581098"/>
                  <a:pt x="753082" y="600703"/>
                  <a:pt x="477011" y="593118"/>
                </a:cubicBezTo>
                <a:cubicBezTo>
                  <a:pt x="377965" y="759491"/>
                  <a:pt x="195955" y="962712"/>
                  <a:pt x="125061" y="1107268"/>
                </a:cubicBezTo>
                <a:cubicBezTo>
                  <a:pt x="133056" y="979065"/>
                  <a:pt x="179069" y="820710"/>
                  <a:pt x="190804" y="593118"/>
                </a:cubicBezTo>
                <a:cubicBezTo>
                  <a:pt x="165703" y="596969"/>
                  <a:pt x="136164" y="592963"/>
                  <a:pt x="98855" y="593118"/>
                </a:cubicBezTo>
                <a:cubicBezTo>
                  <a:pt x="36943" y="591412"/>
                  <a:pt x="1874" y="548292"/>
                  <a:pt x="0" y="494263"/>
                </a:cubicBezTo>
                <a:lnTo>
                  <a:pt x="0" y="494265"/>
                </a:lnTo>
                <a:cubicBezTo>
                  <a:pt x="-2852" y="449498"/>
                  <a:pt x="3745" y="414534"/>
                  <a:pt x="0" y="345986"/>
                </a:cubicBezTo>
                <a:lnTo>
                  <a:pt x="0" y="345986"/>
                </a:lnTo>
                <a:cubicBezTo>
                  <a:pt x="9001" y="283892"/>
                  <a:pt x="8909" y="209853"/>
                  <a:pt x="0" y="98855"/>
                </a:cubicBezTo>
                <a:close/>
              </a:path>
              <a:path w="1144826" h="593118" stroke="0" extrusionOk="0">
                <a:moveTo>
                  <a:pt x="0" y="98855"/>
                </a:moveTo>
                <a:cubicBezTo>
                  <a:pt x="4734" y="32478"/>
                  <a:pt x="57559" y="693"/>
                  <a:pt x="98855" y="0"/>
                </a:cubicBezTo>
                <a:cubicBezTo>
                  <a:pt x="128987" y="1137"/>
                  <a:pt x="151189" y="4192"/>
                  <a:pt x="190804" y="0"/>
                </a:cubicBezTo>
                <a:lnTo>
                  <a:pt x="190804" y="0"/>
                </a:lnTo>
                <a:cubicBezTo>
                  <a:pt x="327638" y="-8371"/>
                  <a:pt x="371208" y="-10400"/>
                  <a:pt x="477011" y="0"/>
                </a:cubicBezTo>
                <a:cubicBezTo>
                  <a:pt x="741171" y="1778"/>
                  <a:pt x="847858" y="-10523"/>
                  <a:pt x="1045971" y="0"/>
                </a:cubicBezTo>
                <a:cubicBezTo>
                  <a:pt x="1093016" y="1987"/>
                  <a:pt x="1135698" y="42252"/>
                  <a:pt x="1144826" y="98855"/>
                </a:cubicBezTo>
                <a:cubicBezTo>
                  <a:pt x="1153388" y="188284"/>
                  <a:pt x="1132925" y="295590"/>
                  <a:pt x="1144826" y="345986"/>
                </a:cubicBezTo>
                <a:lnTo>
                  <a:pt x="1144826" y="345986"/>
                </a:lnTo>
                <a:cubicBezTo>
                  <a:pt x="1144367" y="418062"/>
                  <a:pt x="1139932" y="447393"/>
                  <a:pt x="1144826" y="494265"/>
                </a:cubicBezTo>
                <a:lnTo>
                  <a:pt x="1144826" y="494263"/>
                </a:lnTo>
                <a:cubicBezTo>
                  <a:pt x="1140138" y="555381"/>
                  <a:pt x="1097019" y="593244"/>
                  <a:pt x="1045971" y="593118"/>
                </a:cubicBezTo>
                <a:cubicBezTo>
                  <a:pt x="801952" y="582531"/>
                  <a:pt x="614172" y="615172"/>
                  <a:pt x="477011" y="593118"/>
                </a:cubicBezTo>
                <a:cubicBezTo>
                  <a:pt x="306171" y="791172"/>
                  <a:pt x="318375" y="878065"/>
                  <a:pt x="125061" y="1107268"/>
                </a:cubicBezTo>
                <a:cubicBezTo>
                  <a:pt x="144695" y="854063"/>
                  <a:pt x="166811" y="768611"/>
                  <a:pt x="190804" y="593118"/>
                </a:cubicBezTo>
                <a:cubicBezTo>
                  <a:pt x="157734" y="589508"/>
                  <a:pt x="128898" y="588725"/>
                  <a:pt x="98855" y="593118"/>
                </a:cubicBezTo>
                <a:cubicBezTo>
                  <a:pt x="40797" y="591196"/>
                  <a:pt x="-2973" y="554290"/>
                  <a:pt x="0" y="494263"/>
                </a:cubicBezTo>
                <a:lnTo>
                  <a:pt x="0" y="494265"/>
                </a:lnTo>
                <a:cubicBezTo>
                  <a:pt x="-4647" y="438716"/>
                  <a:pt x="-1323" y="411806"/>
                  <a:pt x="0" y="345986"/>
                </a:cubicBezTo>
                <a:lnTo>
                  <a:pt x="0" y="345986"/>
                </a:lnTo>
                <a:cubicBezTo>
                  <a:pt x="1305" y="290769"/>
                  <a:pt x="-8423" y="169698"/>
                  <a:pt x="0" y="98855"/>
                </a:cubicBezTo>
                <a:close/>
              </a:path>
            </a:pathLst>
          </a:cu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sd="130476476">
                  <a:prstGeom prst="wedgeRoundRectCallout">
                    <a:avLst>
                      <a:gd name="adj1" fmla="val -39076"/>
                      <a:gd name="adj2" fmla="val 136686"/>
                      <a:gd name="adj3" fmla="val 16667"/>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bg1">
                    <a:lumMod val="50000"/>
                  </a:schemeClr>
                </a:solidFill>
                <a:cs typeface="Arial" panose="020B0604020202020204" pitchFamily="34" charset="0"/>
              </a:rPr>
              <a:t>SharePoint</a:t>
            </a:r>
            <a:endParaRPr lang="en-NZ" sz="1600" dirty="0">
              <a:solidFill>
                <a:schemeClr val="bg1">
                  <a:lumMod val="50000"/>
                </a:schemeClr>
              </a:solidFill>
              <a:cs typeface="Arial" panose="020B0604020202020204" pitchFamily="34" charset="0"/>
            </a:endParaRPr>
          </a:p>
        </p:txBody>
      </p:sp>
    </p:spTree>
    <p:extLst>
      <p:ext uri="{BB962C8B-B14F-4D97-AF65-F5344CB8AC3E}">
        <p14:creationId xmlns:p14="http://schemas.microsoft.com/office/powerpoint/2010/main" val="1580534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244903-630E-4F0D-9D9D-CF187DB35EBA}"/>
              </a:ext>
            </a:extLst>
          </p:cNvPr>
          <p:cNvSpPr>
            <a:spLocks noGrp="1"/>
          </p:cNvSpPr>
          <p:nvPr>
            <p:ph type="body" sz="quarter" idx="10"/>
          </p:nvPr>
        </p:nvSpPr>
        <p:spPr/>
        <p:txBody>
          <a:bodyPr/>
          <a:lstStyle/>
          <a:p>
            <a:endParaRPr lang="en-NZ" dirty="0"/>
          </a:p>
        </p:txBody>
      </p:sp>
      <p:pic>
        <p:nvPicPr>
          <p:cNvPr id="6" name="Picture 5">
            <a:extLst>
              <a:ext uri="{FF2B5EF4-FFF2-40B4-BE49-F238E27FC236}">
                <a16:creationId xmlns:a16="http://schemas.microsoft.com/office/drawing/2014/main" id="{BB437D98-E9D8-468B-B6EA-004BE013D5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2000" cy="6496594"/>
          </a:xfrm>
          <a:prstGeom prst="rect">
            <a:avLst/>
          </a:prstGeom>
        </p:spPr>
      </p:pic>
      <p:pic>
        <p:nvPicPr>
          <p:cNvPr id="4" name="Picture 3">
            <a:extLst>
              <a:ext uri="{FF2B5EF4-FFF2-40B4-BE49-F238E27FC236}">
                <a16:creationId xmlns:a16="http://schemas.microsoft.com/office/drawing/2014/main" id="{CED98FAA-9FC7-4812-88A0-F735EC58802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25141" y="681717"/>
            <a:ext cx="6229079" cy="5195555"/>
          </a:xfrm>
          <a:prstGeom prst="rect">
            <a:avLst/>
          </a:prstGeom>
          <a:ln>
            <a:noFill/>
          </a:ln>
          <a:effectLst>
            <a:outerShdw blurRad="292100" dist="139700" dir="2700000" algn="tl" rotWithShape="0">
              <a:srgbClr val="333333">
                <a:alpha val="65000"/>
              </a:srgbClr>
            </a:outerShdw>
          </a:effectLst>
        </p:spPr>
      </p:pic>
      <p:grpSp>
        <p:nvGrpSpPr>
          <p:cNvPr id="12" name="Group 11">
            <a:extLst>
              <a:ext uri="{FF2B5EF4-FFF2-40B4-BE49-F238E27FC236}">
                <a16:creationId xmlns:a16="http://schemas.microsoft.com/office/drawing/2014/main" id="{0EF6A60C-C2E0-4DB6-9FB9-6414215A543A}"/>
              </a:ext>
            </a:extLst>
          </p:cNvPr>
          <p:cNvGrpSpPr/>
          <p:nvPr/>
        </p:nvGrpSpPr>
        <p:grpSpPr>
          <a:xfrm>
            <a:off x="7625939" y="139032"/>
            <a:ext cx="2613964" cy="5323562"/>
            <a:chOff x="6530064" y="731215"/>
            <a:chExt cx="2613964" cy="5323562"/>
          </a:xfrm>
        </p:grpSpPr>
        <p:pic>
          <p:nvPicPr>
            <p:cNvPr id="8" name="Picture 7" descr="A screenshot of a cell phone&#10;&#10;Description automatically generated">
              <a:extLst>
                <a:ext uri="{FF2B5EF4-FFF2-40B4-BE49-F238E27FC236}">
                  <a16:creationId xmlns:a16="http://schemas.microsoft.com/office/drawing/2014/main" id="{76E8269D-B357-40DC-87EF-079E335A61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81731" y="980728"/>
              <a:ext cx="2310631" cy="4878000"/>
            </a:xfrm>
            <a:prstGeom prst="rect">
              <a:avLst/>
            </a:prstGeom>
          </p:spPr>
        </p:pic>
        <p:pic>
          <p:nvPicPr>
            <p:cNvPr id="11" name="Picture 10" descr="A picture containing drawing, computer&#10;&#10;Description automatically generated">
              <a:extLst>
                <a:ext uri="{FF2B5EF4-FFF2-40B4-BE49-F238E27FC236}">
                  <a16:creationId xmlns:a16="http://schemas.microsoft.com/office/drawing/2014/main" id="{3B91C560-F89E-421B-AEA6-217A8AEF2EB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30064" y="731215"/>
              <a:ext cx="2613964" cy="5323562"/>
            </a:xfrm>
            <a:prstGeom prst="rect">
              <a:avLst/>
            </a:prstGeom>
          </p:spPr>
        </p:pic>
      </p:grpSp>
      <p:sp>
        <p:nvSpPr>
          <p:cNvPr id="3" name="Rounded Rectangular Callout 29">
            <a:extLst>
              <a:ext uri="{FF2B5EF4-FFF2-40B4-BE49-F238E27FC236}">
                <a16:creationId xmlns:a16="http://schemas.microsoft.com/office/drawing/2014/main" id="{3FCEEEC0-9766-4648-ADD0-0B84C83208A1}"/>
              </a:ext>
            </a:extLst>
          </p:cNvPr>
          <p:cNvSpPr/>
          <p:nvPr/>
        </p:nvSpPr>
        <p:spPr>
          <a:xfrm>
            <a:off x="9702235" y="2835882"/>
            <a:ext cx="1144826" cy="593118"/>
          </a:xfrm>
          <a:custGeom>
            <a:avLst/>
            <a:gdLst>
              <a:gd name="connsiteX0" fmla="*/ 0 w 1144826"/>
              <a:gd name="connsiteY0" fmla="*/ 98855 h 593118"/>
              <a:gd name="connsiteX1" fmla="*/ 98855 w 1144826"/>
              <a:gd name="connsiteY1" fmla="*/ 0 h 593118"/>
              <a:gd name="connsiteX2" fmla="*/ 190804 w 1144826"/>
              <a:gd name="connsiteY2" fmla="*/ 0 h 593118"/>
              <a:gd name="connsiteX3" fmla="*/ 190804 w 1144826"/>
              <a:gd name="connsiteY3" fmla="*/ 0 h 593118"/>
              <a:gd name="connsiteX4" fmla="*/ 477011 w 1144826"/>
              <a:gd name="connsiteY4" fmla="*/ 0 h 593118"/>
              <a:gd name="connsiteX5" fmla="*/ 1045971 w 1144826"/>
              <a:gd name="connsiteY5" fmla="*/ 0 h 593118"/>
              <a:gd name="connsiteX6" fmla="*/ 1144826 w 1144826"/>
              <a:gd name="connsiteY6" fmla="*/ 98855 h 593118"/>
              <a:gd name="connsiteX7" fmla="*/ 1144826 w 1144826"/>
              <a:gd name="connsiteY7" fmla="*/ 98853 h 593118"/>
              <a:gd name="connsiteX8" fmla="*/ 1144826 w 1144826"/>
              <a:gd name="connsiteY8" fmla="*/ 98853 h 593118"/>
              <a:gd name="connsiteX9" fmla="*/ 1144826 w 1144826"/>
              <a:gd name="connsiteY9" fmla="*/ 247133 h 593118"/>
              <a:gd name="connsiteX10" fmla="*/ 1144826 w 1144826"/>
              <a:gd name="connsiteY10" fmla="*/ 494263 h 593118"/>
              <a:gd name="connsiteX11" fmla="*/ 1045971 w 1144826"/>
              <a:gd name="connsiteY11" fmla="*/ 593118 h 593118"/>
              <a:gd name="connsiteX12" fmla="*/ 477011 w 1144826"/>
              <a:gd name="connsiteY12" fmla="*/ 593118 h 593118"/>
              <a:gd name="connsiteX13" fmla="*/ 190804 w 1144826"/>
              <a:gd name="connsiteY13" fmla="*/ 593118 h 593118"/>
              <a:gd name="connsiteX14" fmla="*/ 190804 w 1144826"/>
              <a:gd name="connsiteY14" fmla="*/ 593118 h 593118"/>
              <a:gd name="connsiteX15" fmla="*/ 98855 w 1144826"/>
              <a:gd name="connsiteY15" fmla="*/ 593118 h 593118"/>
              <a:gd name="connsiteX16" fmla="*/ 0 w 1144826"/>
              <a:gd name="connsiteY16" fmla="*/ 494263 h 593118"/>
              <a:gd name="connsiteX17" fmla="*/ 0 w 1144826"/>
              <a:gd name="connsiteY17" fmla="*/ 247133 h 593118"/>
              <a:gd name="connsiteX18" fmla="*/ -452905 w 1144826"/>
              <a:gd name="connsiteY18" fmla="*/ 89353 h 593118"/>
              <a:gd name="connsiteX19" fmla="*/ 0 w 1144826"/>
              <a:gd name="connsiteY19" fmla="*/ 98853 h 593118"/>
              <a:gd name="connsiteX20" fmla="*/ 0 w 1144826"/>
              <a:gd name="connsiteY20" fmla="*/ 98855 h 59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4826" h="593118" fill="none" extrusionOk="0">
                <a:moveTo>
                  <a:pt x="0" y="98855"/>
                </a:moveTo>
                <a:cubicBezTo>
                  <a:pt x="661" y="46852"/>
                  <a:pt x="43181" y="-893"/>
                  <a:pt x="98855" y="0"/>
                </a:cubicBezTo>
                <a:cubicBezTo>
                  <a:pt x="128227" y="1329"/>
                  <a:pt x="160392" y="4540"/>
                  <a:pt x="190804" y="0"/>
                </a:cubicBezTo>
                <a:lnTo>
                  <a:pt x="190804" y="0"/>
                </a:lnTo>
                <a:cubicBezTo>
                  <a:pt x="322756" y="-13651"/>
                  <a:pt x="339442" y="3182"/>
                  <a:pt x="477011" y="0"/>
                </a:cubicBezTo>
                <a:cubicBezTo>
                  <a:pt x="750136" y="-23911"/>
                  <a:pt x="839659" y="-1350"/>
                  <a:pt x="1045971" y="0"/>
                </a:cubicBezTo>
                <a:cubicBezTo>
                  <a:pt x="1104205" y="731"/>
                  <a:pt x="1137255" y="48792"/>
                  <a:pt x="1144826" y="98855"/>
                </a:cubicBezTo>
                <a:lnTo>
                  <a:pt x="1144826" y="98853"/>
                </a:lnTo>
                <a:lnTo>
                  <a:pt x="1144826" y="98853"/>
                </a:lnTo>
                <a:cubicBezTo>
                  <a:pt x="1151646" y="172352"/>
                  <a:pt x="1143067" y="180138"/>
                  <a:pt x="1144826" y="247133"/>
                </a:cubicBezTo>
                <a:cubicBezTo>
                  <a:pt x="1134776" y="357225"/>
                  <a:pt x="1144760" y="411504"/>
                  <a:pt x="1144826" y="494263"/>
                </a:cubicBezTo>
                <a:cubicBezTo>
                  <a:pt x="1141493" y="547609"/>
                  <a:pt x="1102608" y="588717"/>
                  <a:pt x="1045971" y="593118"/>
                </a:cubicBezTo>
                <a:cubicBezTo>
                  <a:pt x="763367" y="581098"/>
                  <a:pt x="753082" y="600703"/>
                  <a:pt x="477011" y="593118"/>
                </a:cubicBezTo>
                <a:cubicBezTo>
                  <a:pt x="395721" y="606070"/>
                  <a:pt x="249108" y="605561"/>
                  <a:pt x="190804" y="593118"/>
                </a:cubicBezTo>
                <a:lnTo>
                  <a:pt x="190804" y="593118"/>
                </a:lnTo>
                <a:cubicBezTo>
                  <a:pt x="167195" y="596607"/>
                  <a:pt x="124057" y="594676"/>
                  <a:pt x="98855" y="593118"/>
                </a:cubicBezTo>
                <a:cubicBezTo>
                  <a:pt x="37106" y="594462"/>
                  <a:pt x="-1183" y="552693"/>
                  <a:pt x="0" y="494263"/>
                </a:cubicBezTo>
                <a:cubicBezTo>
                  <a:pt x="989" y="432718"/>
                  <a:pt x="8545" y="325038"/>
                  <a:pt x="0" y="247133"/>
                </a:cubicBezTo>
                <a:cubicBezTo>
                  <a:pt x="-98306" y="218291"/>
                  <a:pt x="-250036" y="156899"/>
                  <a:pt x="-452905" y="89353"/>
                </a:cubicBezTo>
                <a:cubicBezTo>
                  <a:pt x="-335380" y="96723"/>
                  <a:pt x="-210561" y="77128"/>
                  <a:pt x="0" y="98853"/>
                </a:cubicBezTo>
                <a:lnTo>
                  <a:pt x="0" y="98855"/>
                </a:lnTo>
                <a:close/>
              </a:path>
              <a:path w="1144826" h="593118" stroke="0" extrusionOk="0">
                <a:moveTo>
                  <a:pt x="0" y="98855"/>
                </a:moveTo>
                <a:cubicBezTo>
                  <a:pt x="4734" y="32478"/>
                  <a:pt x="57559" y="693"/>
                  <a:pt x="98855" y="0"/>
                </a:cubicBezTo>
                <a:cubicBezTo>
                  <a:pt x="128987" y="1137"/>
                  <a:pt x="151189" y="4192"/>
                  <a:pt x="190804" y="0"/>
                </a:cubicBezTo>
                <a:lnTo>
                  <a:pt x="190804" y="0"/>
                </a:lnTo>
                <a:cubicBezTo>
                  <a:pt x="327638" y="-8371"/>
                  <a:pt x="371208" y="-10400"/>
                  <a:pt x="477011" y="0"/>
                </a:cubicBezTo>
                <a:cubicBezTo>
                  <a:pt x="741171" y="1778"/>
                  <a:pt x="847858" y="-10523"/>
                  <a:pt x="1045971" y="0"/>
                </a:cubicBezTo>
                <a:cubicBezTo>
                  <a:pt x="1093016" y="1987"/>
                  <a:pt x="1135698" y="42252"/>
                  <a:pt x="1144826" y="98855"/>
                </a:cubicBezTo>
                <a:lnTo>
                  <a:pt x="1144826" y="98853"/>
                </a:lnTo>
                <a:lnTo>
                  <a:pt x="1144826" y="98853"/>
                </a:lnTo>
                <a:cubicBezTo>
                  <a:pt x="1149771" y="163092"/>
                  <a:pt x="1148564" y="194478"/>
                  <a:pt x="1144826" y="247133"/>
                </a:cubicBezTo>
                <a:cubicBezTo>
                  <a:pt x="1143784" y="321486"/>
                  <a:pt x="1153365" y="422290"/>
                  <a:pt x="1144826" y="494263"/>
                </a:cubicBezTo>
                <a:cubicBezTo>
                  <a:pt x="1140138" y="555381"/>
                  <a:pt x="1097019" y="593244"/>
                  <a:pt x="1045971" y="593118"/>
                </a:cubicBezTo>
                <a:cubicBezTo>
                  <a:pt x="801952" y="582531"/>
                  <a:pt x="614172" y="615172"/>
                  <a:pt x="477011" y="593118"/>
                </a:cubicBezTo>
                <a:cubicBezTo>
                  <a:pt x="393115" y="593252"/>
                  <a:pt x="278145" y="594515"/>
                  <a:pt x="190804" y="593118"/>
                </a:cubicBezTo>
                <a:lnTo>
                  <a:pt x="190804" y="593118"/>
                </a:lnTo>
                <a:cubicBezTo>
                  <a:pt x="163775" y="591893"/>
                  <a:pt x="142611" y="590234"/>
                  <a:pt x="98855" y="593118"/>
                </a:cubicBezTo>
                <a:cubicBezTo>
                  <a:pt x="48989" y="594274"/>
                  <a:pt x="-4187" y="561801"/>
                  <a:pt x="0" y="494263"/>
                </a:cubicBezTo>
                <a:cubicBezTo>
                  <a:pt x="-9577" y="411356"/>
                  <a:pt x="-12091" y="341783"/>
                  <a:pt x="0" y="247133"/>
                </a:cubicBezTo>
                <a:cubicBezTo>
                  <a:pt x="-155337" y="210917"/>
                  <a:pt x="-268610" y="130670"/>
                  <a:pt x="-452905" y="89353"/>
                </a:cubicBezTo>
                <a:cubicBezTo>
                  <a:pt x="-356280" y="73909"/>
                  <a:pt x="-96195" y="106911"/>
                  <a:pt x="0" y="98853"/>
                </a:cubicBezTo>
                <a:lnTo>
                  <a:pt x="0" y="98855"/>
                </a:lnTo>
                <a:close/>
              </a:path>
            </a:pathLst>
          </a:cu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sd="130476476">
                  <a:prstGeom prst="wedgeRoundRectCallout">
                    <a:avLst>
                      <a:gd name="adj1" fmla="val -89561"/>
                      <a:gd name="adj2" fmla="val -34935"/>
                      <a:gd name="adj3" fmla="val 16667"/>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bg1">
                    <a:lumMod val="50000"/>
                  </a:schemeClr>
                </a:solidFill>
                <a:cs typeface="Arial" panose="020B0604020202020204" pitchFamily="34" charset="0"/>
              </a:rPr>
              <a:t>Teams App</a:t>
            </a:r>
            <a:endParaRPr lang="en-NZ" sz="1600" dirty="0">
              <a:solidFill>
                <a:schemeClr val="bg1">
                  <a:lumMod val="50000"/>
                </a:schemeClr>
              </a:solidFill>
              <a:cs typeface="Arial" panose="020B0604020202020204" pitchFamily="34" charset="0"/>
            </a:endParaRPr>
          </a:p>
        </p:txBody>
      </p:sp>
    </p:spTree>
    <p:extLst>
      <p:ext uri="{BB962C8B-B14F-4D97-AF65-F5344CB8AC3E}">
        <p14:creationId xmlns:p14="http://schemas.microsoft.com/office/powerpoint/2010/main" val="1758625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73CEE7-A631-41B6-8A02-335E281A111B}"/>
              </a:ext>
            </a:extLst>
          </p:cNvPr>
          <p:cNvSpPr>
            <a:spLocks noGrp="1"/>
          </p:cNvSpPr>
          <p:nvPr>
            <p:ph type="body" sz="quarter" idx="10"/>
          </p:nvPr>
        </p:nvSpPr>
        <p:spPr/>
        <p:txBody>
          <a:bodyPr/>
          <a:lstStyle/>
          <a:p>
            <a:endParaRPr lang="en-NZ"/>
          </a:p>
        </p:txBody>
      </p:sp>
      <p:pic>
        <p:nvPicPr>
          <p:cNvPr id="4" name="Picture 3">
            <a:extLst>
              <a:ext uri="{FF2B5EF4-FFF2-40B4-BE49-F238E27FC236}">
                <a16:creationId xmlns:a16="http://schemas.microsoft.com/office/drawing/2014/main" id="{1B6546A2-B3CD-41F8-8466-BA3A1FBF8F6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4502"/>
          <a:stretch/>
        </p:blipFill>
        <p:spPr>
          <a:xfrm>
            <a:off x="0" y="0"/>
            <a:ext cx="12192000" cy="6514011"/>
          </a:xfrm>
          <a:prstGeom prst="rect">
            <a:avLst/>
          </a:prstGeom>
        </p:spPr>
      </p:pic>
      <p:pic>
        <p:nvPicPr>
          <p:cNvPr id="6" name="Picture 5">
            <a:extLst>
              <a:ext uri="{FF2B5EF4-FFF2-40B4-BE49-F238E27FC236}">
                <a16:creationId xmlns:a16="http://schemas.microsoft.com/office/drawing/2014/main" id="{1F1CAEE4-A66A-49DD-BB11-B509341852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9178" y="667240"/>
            <a:ext cx="7026072" cy="3930886"/>
          </a:xfrm>
          <a:prstGeom prst="rect">
            <a:avLst/>
          </a:prstGeom>
          <a:ln>
            <a:noFill/>
          </a:ln>
          <a:effectLst>
            <a:outerShdw blurRad="292100" dist="139700" dir="2700000" algn="tl" rotWithShape="0">
              <a:srgbClr val="333333">
                <a:alpha val="65000"/>
              </a:srgbClr>
            </a:outerShdw>
          </a:effectLst>
        </p:spPr>
      </p:pic>
      <p:grpSp>
        <p:nvGrpSpPr>
          <p:cNvPr id="17" name="Group 16">
            <a:extLst>
              <a:ext uri="{FF2B5EF4-FFF2-40B4-BE49-F238E27FC236}">
                <a16:creationId xmlns:a16="http://schemas.microsoft.com/office/drawing/2014/main" id="{D75E96CD-AD53-4481-8047-53C782428C92}"/>
              </a:ext>
            </a:extLst>
          </p:cNvPr>
          <p:cNvGrpSpPr/>
          <p:nvPr/>
        </p:nvGrpSpPr>
        <p:grpSpPr>
          <a:xfrm>
            <a:off x="5814591" y="1089979"/>
            <a:ext cx="2613964" cy="5323562"/>
            <a:chOff x="5814591" y="1089979"/>
            <a:chExt cx="2613964" cy="5323562"/>
          </a:xfrm>
        </p:grpSpPr>
        <p:pic>
          <p:nvPicPr>
            <p:cNvPr id="11" name="Picture 10" descr="A screenshot of a social media post&#10;&#10;Description automatically generated">
              <a:extLst>
                <a:ext uri="{FF2B5EF4-FFF2-40B4-BE49-F238E27FC236}">
                  <a16:creationId xmlns:a16="http://schemas.microsoft.com/office/drawing/2014/main" id="{AE4AE286-9FDF-4A16-8712-4F0FD1CEB86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66258" y="1312760"/>
              <a:ext cx="2310631" cy="4878000"/>
            </a:xfrm>
            <a:prstGeom prst="rect">
              <a:avLst/>
            </a:prstGeom>
          </p:spPr>
        </p:pic>
        <p:pic>
          <p:nvPicPr>
            <p:cNvPr id="9" name="Picture 8" descr="A picture containing drawing, computer&#10;&#10;Description automatically generated">
              <a:extLst>
                <a:ext uri="{FF2B5EF4-FFF2-40B4-BE49-F238E27FC236}">
                  <a16:creationId xmlns:a16="http://schemas.microsoft.com/office/drawing/2014/main" id="{7AC988E1-642C-44CA-817D-5AFFF1ADDFC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14591" y="1089979"/>
              <a:ext cx="2613964" cy="5323562"/>
            </a:xfrm>
            <a:prstGeom prst="rect">
              <a:avLst/>
            </a:prstGeom>
          </p:spPr>
        </p:pic>
      </p:grpSp>
      <p:grpSp>
        <p:nvGrpSpPr>
          <p:cNvPr id="16" name="Group 15">
            <a:extLst>
              <a:ext uri="{FF2B5EF4-FFF2-40B4-BE49-F238E27FC236}">
                <a16:creationId xmlns:a16="http://schemas.microsoft.com/office/drawing/2014/main" id="{C5FC4AC2-D083-41DC-9902-9D581FD77D08}"/>
              </a:ext>
            </a:extLst>
          </p:cNvPr>
          <p:cNvGrpSpPr/>
          <p:nvPr/>
        </p:nvGrpSpPr>
        <p:grpSpPr>
          <a:xfrm>
            <a:off x="8458597" y="1089979"/>
            <a:ext cx="2613964" cy="5323562"/>
            <a:chOff x="8458597" y="1089979"/>
            <a:chExt cx="2613964" cy="5323562"/>
          </a:xfrm>
        </p:grpSpPr>
        <p:pic>
          <p:nvPicPr>
            <p:cNvPr id="13" name="Picture 12" descr="A screenshot of a social media post&#10;&#10;Description automatically generated">
              <a:extLst>
                <a:ext uri="{FF2B5EF4-FFF2-40B4-BE49-F238E27FC236}">
                  <a16:creationId xmlns:a16="http://schemas.microsoft.com/office/drawing/2014/main" id="{2EAF7FE2-8682-4A2B-9DAE-4C09F2D9F3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10264" y="1312760"/>
              <a:ext cx="2310631" cy="4878000"/>
            </a:xfrm>
            <a:prstGeom prst="rect">
              <a:avLst/>
            </a:prstGeom>
          </p:spPr>
        </p:pic>
        <p:pic>
          <p:nvPicPr>
            <p:cNvPr id="15" name="Picture 14" descr="A picture containing drawing, computer&#10;&#10;Description automatically generated">
              <a:extLst>
                <a:ext uri="{FF2B5EF4-FFF2-40B4-BE49-F238E27FC236}">
                  <a16:creationId xmlns:a16="http://schemas.microsoft.com/office/drawing/2014/main" id="{728E2C74-EFF3-40F2-BB0B-EEA48F7F415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8597" y="1089979"/>
              <a:ext cx="2613964" cy="5323562"/>
            </a:xfrm>
            <a:prstGeom prst="rect">
              <a:avLst/>
            </a:prstGeom>
          </p:spPr>
        </p:pic>
      </p:grpSp>
    </p:spTree>
    <p:extLst>
      <p:ext uri="{BB962C8B-B14F-4D97-AF65-F5344CB8AC3E}">
        <p14:creationId xmlns:p14="http://schemas.microsoft.com/office/powerpoint/2010/main" val="3669024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95BB03-E650-4519-94C5-9A90A9915CD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9982"/>
          <a:stretch/>
        </p:blipFill>
        <p:spPr>
          <a:xfrm>
            <a:off x="5634522" y="1703398"/>
            <a:ext cx="5915190" cy="4770611"/>
          </a:xfrm>
          <a:prstGeom prst="rect">
            <a:avLst/>
          </a:prstGeom>
        </p:spPr>
      </p:pic>
      <p:pic>
        <p:nvPicPr>
          <p:cNvPr id="10" name="Picture 9">
            <a:extLst>
              <a:ext uri="{FF2B5EF4-FFF2-40B4-BE49-F238E27FC236}">
                <a16:creationId xmlns:a16="http://schemas.microsoft.com/office/drawing/2014/main" id="{4B50ED1A-A42C-4B21-8759-3A26BD28628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6200000">
            <a:off x="5823088" y="108086"/>
            <a:ext cx="5537408" cy="7200419"/>
          </a:xfrm>
          <a:prstGeom prst="rect">
            <a:avLst/>
          </a:prstGeom>
        </p:spPr>
      </p:pic>
      <p:grpSp>
        <p:nvGrpSpPr>
          <p:cNvPr id="5" name="Group 4">
            <a:extLst>
              <a:ext uri="{FF2B5EF4-FFF2-40B4-BE49-F238E27FC236}">
                <a16:creationId xmlns:a16="http://schemas.microsoft.com/office/drawing/2014/main" id="{C5315A1B-B6E5-4DFD-B82E-D3EFE3543EE1}"/>
              </a:ext>
            </a:extLst>
          </p:cNvPr>
          <p:cNvGrpSpPr/>
          <p:nvPr/>
        </p:nvGrpSpPr>
        <p:grpSpPr>
          <a:xfrm>
            <a:off x="9015252" y="1703398"/>
            <a:ext cx="2500876" cy="4770611"/>
            <a:chOff x="8320470" y="-351902"/>
            <a:chExt cx="3595863" cy="6859381"/>
          </a:xfrm>
        </p:grpSpPr>
        <p:pic>
          <p:nvPicPr>
            <p:cNvPr id="6" name="Picture 5" descr="A screenshot of a cell phone&#10;&#10;Description automatically generated">
              <a:extLst>
                <a:ext uri="{FF2B5EF4-FFF2-40B4-BE49-F238E27FC236}">
                  <a16:creationId xmlns:a16="http://schemas.microsoft.com/office/drawing/2014/main" id="{47F8B19C-8140-4F47-959A-47B09E9DFBA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36202" y="473821"/>
              <a:ext cx="3003349" cy="5339287"/>
            </a:xfrm>
            <a:prstGeom prst="rect">
              <a:avLst/>
            </a:prstGeom>
          </p:spPr>
        </p:pic>
        <p:pic>
          <p:nvPicPr>
            <p:cNvPr id="7" name="Picture 6" descr="Screen of a cell phone&#10;&#10;Description automatically generated">
              <a:extLst>
                <a:ext uri="{FF2B5EF4-FFF2-40B4-BE49-F238E27FC236}">
                  <a16:creationId xmlns:a16="http://schemas.microsoft.com/office/drawing/2014/main" id="{9E7E47A4-FCF6-4663-AE51-A67471F6124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20470" y="-351902"/>
              <a:ext cx="3595863" cy="6859381"/>
            </a:xfrm>
            <a:prstGeom prst="rect">
              <a:avLst/>
            </a:prstGeom>
          </p:spPr>
        </p:pic>
      </p:grpSp>
      <p:sp>
        <p:nvSpPr>
          <p:cNvPr id="18" name="Title 17">
            <a:extLst>
              <a:ext uri="{FF2B5EF4-FFF2-40B4-BE49-F238E27FC236}">
                <a16:creationId xmlns:a16="http://schemas.microsoft.com/office/drawing/2014/main" id="{A5D62C2C-F25F-4521-A3B2-25B29E593820}"/>
              </a:ext>
            </a:extLst>
          </p:cNvPr>
          <p:cNvSpPr>
            <a:spLocks noGrp="1"/>
          </p:cNvSpPr>
          <p:nvPr>
            <p:ph type="title"/>
          </p:nvPr>
        </p:nvSpPr>
        <p:spPr/>
        <p:txBody>
          <a:bodyPr/>
          <a:lstStyle/>
          <a:p>
            <a:r>
              <a:rPr lang="en-NZ"/>
              <a:t>News Digest</a:t>
            </a:r>
          </a:p>
        </p:txBody>
      </p:sp>
      <p:sp>
        <p:nvSpPr>
          <p:cNvPr id="19" name="Content Placeholder 2">
            <a:extLst>
              <a:ext uri="{FF2B5EF4-FFF2-40B4-BE49-F238E27FC236}">
                <a16:creationId xmlns:a16="http://schemas.microsoft.com/office/drawing/2014/main" id="{6D504BB7-F612-4DC1-8FA3-4591479D2209}"/>
              </a:ext>
            </a:extLst>
          </p:cNvPr>
          <p:cNvSpPr>
            <a:spLocks noGrp="1"/>
          </p:cNvSpPr>
          <p:nvPr>
            <p:ph idx="1"/>
          </p:nvPr>
        </p:nvSpPr>
        <p:spPr>
          <a:xfrm>
            <a:off x="1020452" y="1516384"/>
            <a:ext cx="3778632" cy="4351338"/>
          </a:xfrm>
        </p:spPr>
        <p:txBody>
          <a:bodyPr>
            <a:normAutofit/>
          </a:bodyPr>
          <a:lstStyle/>
          <a:p>
            <a:pPr>
              <a:lnSpc>
                <a:spcPct val="114000"/>
              </a:lnSpc>
              <a:spcBef>
                <a:spcPts val="0"/>
              </a:spcBef>
              <a:spcAft>
                <a:spcPts val="300"/>
              </a:spcAft>
            </a:pPr>
            <a:r>
              <a:rPr lang="en-NZ" sz="2800" dirty="0"/>
              <a:t>Engage with employees that don’t have ready access to the intranet…</a:t>
            </a:r>
          </a:p>
          <a:p>
            <a:pPr>
              <a:lnSpc>
                <a:spcPct val="114000"/>
              </a:lnSpc>
              <a:spcBef>
                <a:spcPts val="0"/>
              </a:spcBef>
              <a:spcAft>
                <a:spcPts val="300"/>
              </a:spcAft>
            </a:pPr>
            <a:endParaRPr lang="en-NZ" sz="2800" dirty="0"/>
          </a:p>
          <a:p>
            <a:pPr>
              <a:lnSpc>
                <a:spcPct val="114000"/>
              </a:lnSpc>
              <a:spcBef>
                <a:spcPts val="0"/>
              </a:spcBef>
              <a:spcAft>
                <a:spcPts val="300"/>
              </a:spcAft>
            </a:pPr>
            <a:r>
              <a:rPr lang="en-NZ" sz="2800" dirty="0"/>
              <a:t>…without the extra work</a:t>
            </a:r>
          </a:p>
          <a:p>
            <a:pPr>
              <a:lnSpc>
                <a:spcPct val="114000"/>
              </a:lnSpc>
              <a:spcBef>
                <a:spcPts val="0"/>
              </a:spcBef>
              <a:spcAft>
                <a:spcPts val="300"/>
              </a:spcAft>
            </a:pPr>
            <a:endParaRPr lang="en-NZ" sz="2800" dirty="0"/>
          </a:p>
        </p:txBody>
      </p:sp>
    </p:spTree>
    <p:extLst>
      <p:ext uri="{BB962C8B-B14F-4D97-AF65-F5344CB8AC3E}">
        <p14:creationId xmlns:p14="http://schemas.microsoft.com/office/powerpoint/2010/main" val="4158742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7C9EC-AD4F-406A-B5B7-77842CA72E6A}"/>
              </a:ext>
            </a:extLst>
          </p:cNvPr>
          <p:cNvPicPr>
            <a:picLocks noChangeAspect="1"/>
          </p:cNvPicPr>
          <p:nvPr/>
        </p:nvPicPr>
        <p:blipFill>
          <a:blip r:embed="rId3"/>
          <a:stretch>
            <a:fillRect/>
          </a:stretch>
        </p:blipFill>
        <p:spPr>
          <a:xfrm>
            <a:off x="0" y="-1"/>
            <a:ext cx="12192000" cy="6550925"/>
          </a:xfrm>
          <a:prstGeom prst="rect">
            <a:avLst/>
          </a:prstGeom>
        </p:spPr>
      </p:pic>
      <p:grpSp>
        <p:nvGrpSpPr>
          <p:cNvPr id="8" name="Group 7">
            <a:extLst>
              <a:ext uri="{FF2B5EF4-FFF2-40B4-BE49-F238E27FC236}">
                <a16:creationId xmlns:a16="http://schemas.microsoft.com/office/drawing/2014/main" id="{F3EC4854-2033-44C6-A9E0-9717A8BCDDDA}"/>
              </a:ext>
            </a:extLst>
          </p:cNvPr>
          <p:cNvGrpSpPr/>
          <p:nvPr/>
        </p:nvGrpSpPr>
        <p:grpSpPr>
          <a:xfrm>
            <a:off x="681970" y="479467"/>
            <a:ext cx="2613964" cy="5323562"/>
            <a:chOff x="1423116" y="767219"/>
            <a:chExt cx="2613964" cy="5323562"/>
          </a:xfrm>
        </p:grpSpPr>
        <p:pic>
          <p:nvPicPr>
            <p:cNvPr id="6" name="Picture 5" descr="A screenshot of a cell phone&#10;&#10;Description automatically generated">
              <a:extLst>
                <a:ext uri="{FF2B5EF4-FFF2-40B4-BE49-F238E27FC236}">
                  <a16:creationId xmlns:a16="http://schemas.microsoft.com/office/drawing/2014/main" id="{C8F2A1AA-CF59-41E9-83F1-308E0E0D36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74782" y="990000"/>
              <a:ext cx="2310631" cy="4878000"/>
            </a:xfrm>
            <a:prstGeom prst="rect">
              <a:avLst/>
            </a:prstGeom>
          </p:spPr>
        </p:pic>
        <p:pic>
          <p:nvPicPr>
            <p:cNvPr id="14" name="Picture 13" descr="A picture containing drawing, computer&#10;&#10;Description automatically generated">
              <a:extLst>
                <a:ext uri="{FF2B5EF4-FFF2-40B4-BE49-F238E27FC236}">
                  <a16:creationId xmlns:a16="http://schemas.microsoft.com/office/drawing/2014/main" id="{44B3F272-ACE2-421F-8029-11CBEFA4EFD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23116" y="767219"/>
              <a:ext cx="2613964" cy="5323562"/>
            </a:xfrm>
            <a:prstGeom prst="rect">
              <a:avLst/>
            </a:prstGeom>
          </p:spPr>
        </p:pic>
      </p:grpSp>
      <p:grpSp>
        <p:nvGrpSpPr>
          <p:cNvPr id="13" name="Group 12">
            <a:extLst>
              <a:ext uri="{FF2B5EF4-FFF2-40B4-BE49-F238E27FC236}">
                <a16:creationId xmlns:a16="http://schemas.microsoft.com/office/drawing/2014/main" id="{E165D2E3-2555-44B4-B1A8-7DC40BC3475D}"/>
              </a:ext>
            </a:extLst>
          </p:cNvPr>
          <p:cNvGrpSpPr/>
          <p:nvPr/>
        </p:nvGrpSpPr>
        <p:grpSpPr>
          <a:xfrm>
            <a:off x="2546332" y="1132979"/>
            <a:ext cx="2613964" cy="5323562"/>
            <a:chOff x="2546332" y="1132979"/>
            <a:chExt cx="2613964" cy="5323562"/>
          </a:xfrm>
        </p:grpSpPr>
        <p:pic>
          <p:nvPicPr>
            <p:cNvPr id="4" name="Picture 3" descr="A screen shot of a cat&#10;&#10;Description automatically generated">
              <a:extLst>
                <a:ext uri="{FF2B5EF4-FFF2-40B4-BE49-F238E27FC236}">
                  <a16:creationId xmlns:a16="http://schemas.microsoft.com/office/drawing/2014/main" id="{874B5919-003E-4079-B0C4-0A5F5E09A75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97998" y="1355760"/>
              <a:ext cx="2310631" cy="4878000"/>
            </a:xfrm>
            <a:prstGeom prst="rect">
              <a:avLst/>
            </a:prstGeom>
          </p:spPr>
        </p:pic>
        <p:pic>
          <p:nvPicPr>
            <p:cNvPr id="19" name="Picture 18" descr="A picture containing drawing, computer&#10;&#10;Description automatically generated">
              <a:extLst>
                <a:ext uri="{FF2B5EF4-FFF2-40B4-BE49-F238E27FC236}">
                  <a16:creationId xmlns:a16="http://schemas.microsoft.com/office/drawing/2014/main" id="{DD5D826F-E360-47A5-8A92-519387772C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46332" y="1132979"/>
              <a:ext cx="2613964" cy="5323562"/>
            </a:xfrm>
            <a:prstGeom prst="rect">
              <a:avLst/>
            </a:prstGeom>
          </p:spPr>
        </p:pic>
      </p:grpSp>
    </p:spTree>
    <p:extLst>
      <p:ext uri="{BB962C8B-B14F-4D97-AF65-F5344CB8AC3E}">
        <p14:creationId xmlns:p14="http://schemas.microsoft.com/office/powerpoint/2010/main" val="3777482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303A3D-A156-4061-8577-1C98E32A0E27}"/>
              </a:ext>
            </a:extLst>
          </p:cNvPr>
          <p:cNvSpPr>
            <a:spLocks noGrp="1"/>
          </p:cNvSpPr>
          <p:nvPr>
            <p:ph type="body" sz="quarter" idx="10"/>
          </p:nvPr>
        </p:nvSpPr>
        <p:spPr/>
        <p:txBody>
          <a:bodyPr/>
          <a:lstStyle/>
          <a:p>
            <a:endParaRPr lang="en-NZ" dirty="0"/>
          </a:p>
        </p:txBody>
      </p:sp>
      <p:pic>
        <p:nvPicPr>
          <p:cNvPr id="1032" name="Picture 8" descr="What's New in Microsoft Teams | Microsoft Ignite 2020 - Microsoft Tech  Community">
            <a:extLst>
              <a:ext uri="{FF2B5EF4-FFF2-40B4-BE49-F238E27FC236}">
                <a16:creationId xmlns:a16="http://schemas.microsoft.com/office/drawing/2014/main" id="{67D6275B-71AA-4365-ABF3-299A604E230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
            <a:ext cx="12192000" cy="6865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822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534F64-56C6-4D22-84D4-96EF0327F25B}"/>
              </a:ext>
            </a:extLst>
          </p:cNvPr>
          <p:cNvPicPr>
            <a:picLocks noChangeAspect="1"/>
          </p:cNvPicPr>
          <p:nvPr/>
        </p:nvPicPr>
        <p:blipFill>
          <a:blip r:embed="rId3"/>
          <a:stretch>
            <a:fillRect/>
          </a:stretch>
        </p:blipFill>
        <p:spPr>
          <a:xfrm>
            <a:off x="0" y="0"/>
            <a:ext cx="7571526" cy="17595598"/>
          </a:xfrm>
          <a:prstGeom prst="rect">
            <a:avLst/>
          </a:prstGeom>
        </p:spPr>
      </p:pic>
      <p:pic>
        <p:nvPicPr>
          <p:cNvPr id="6" name="Picture 5">
            <a:extLst>
              <a:ext uri="{FF2B5EF4-FFF2-40B4-BE49-F238E27FC236}">
                <a16:creationId xmlns:a16="http://schemas.microsoft.com/office/drawing/2014/main" id="{49CD605D-12BE-43F1-BC85-2DCCF33A2028}"/>
              </a:ext>
            </a:extLst>
          </p:cNvPr>
          <p:cNvPicPr>
            <a:picLocks noChangeAspect="1"/>
          </p:cNvPicPr>
          <p:nvPr/>
        </p:nvPicPr>
        <p:blipFill>
          <a:blip r:embed="rId4"/>
          <a:stretch>
            <a:fillRect/>
          </a:stretch>
        </p:blipFill>
        <p:spPr>
          <a:xfrm>
            <a:off x="2710913" y="573273"/>
            <a:ext cx="6744047" cy="5162815"/>
          </a:xfrm>
          <a:prstGeom prst="rect">
            <a:avLst/>
          </a:prstGeom>
          <a:effectLst>
            <a:outerShdw blurRad="50800" dist="38100" dir="2700000" algn="tl" rotWithShape="0">
              <a:prstClr val="black">
                <a:alpha val="40000"/>
              </a:prstClr>
            </a:outerShdw>
          </a:effectLst>
        </p:spPr>
      </p:pic>
      <p:pic>
        <p:nvPicPr>
          <p:cNvPr id="14" name="Picture 13" descr="Graphical user interface, text, application, Teams&#10;&#10;Description automatically generated">
            <a:extLst>
              <a:ext uri="{FF2B5EF4-FFF2-40B4-BE49-F238E27FC236}">
                <a16:creationId xmlns:a16="http://schemas.microsoft.com/office/drawing/2014/main" id="{CCEE3B8C-45E5-4181-9E94-56771E2DC26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46037" y="1395227"/>
            <a:ext cx="8595754" cy="4889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5094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8C0254-CE9A-4EED-962D-A6DC84BBDC9F}"/>
              </a:ext>
            </a:extLst>
          </p:cNvPr>
          <p:cNvSpPr>
            <a:spLocks noGrp="1"/>
          </p:cNvSpPr>
          <p:nvPr>
            <p:ph type="body" sz="quarter" idx="12"/>
          </p:nvPr>
        </p:nvSpPr>
        <p:spPr/>
        <p:txBody>
          <a:bodyPr/>
          <a:lstStyle/>
          <a:p>
            <a:r>
              <a:rPr lang="en-NZ"/>
              <a:t>Design Process</a:t>
            </a:r>
          </a:p>
        </p:txBody>
      </p:sp>
      <p:sp>
        <p:nvSpPr>
          <p:cNvPr id="3" name="Text Placeholder 2">
            <a:extLst>
              <a:ext uri="{FF2B5EF4-FFF2-40B4-BE49-F238E27FC236}">
                <a16:creationId xmlns:a16="http://schemas.microsoft.com/office/drawing/2014/main" id="{10098CA8-30F9-4E0C-8C36-DFF953CAB5CC}"/>
              </a:ext>
            </a:extLst>
          </p:cNvPr>
          <p:cNvSpPr>
            <a:spLocks noGrp="1"/>
          </p:cNvSpPr>
          <p:nvPr>
            <p:ph type="body" sz="quarter" idx="14"/>
          </p:nvPr>
        </p:nvSpPr>
        <p:spPr>
          <a:xfrm>
            <a:off x="1055440" y="2976030"/>
            <a:ext cx="5040560" cy="1296987"/>
          </a:xfrm>
        </p:spPr>
        <p:txBody>
          <a:bodyPr/>
          <a:lstStyle/>
          <a:p>
            <a:r>
              <a:rPr lang="en-NZ" dirty="0"/>
              <a:t>Methodology and approach</a:t>
            </a:r>
          </a:p>
        </p:txBody>
      </p:sp>
    </p:spTree>
    <p:extLst>
      <p:ext uri="{BB962C8B-B14F-4D97-AF65-F5344CB8AC3E}">
        <p14:creationId xmlns:p14="http://schemas.microsoft.com/office/powerpoint/2010/main" val="2299600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116635"/>
            <a:ext cx="9086799" cy="714375"/>
          </a:xfrm>
        </p:spPr>
        <p:txBody>
          <a:bodyPr/>
          <a:lstStyle/>
          <a:p>
            <a:r>
              <a:rPr lang="en-NZ"/>
              <a:t>Lets target your business priorities</a:t>
            </a:r>
          </a:p>
        </p:txBody>
      </p:sp>
      <p:sp>
        <p:nvSpPr>
          <p:cNvPr id="3" name="Isosceles Triangle 2"/>
          <p:cNvSpPr/>
          <p:nvPr/>
        </p:nvSpPr>
        <p:spPr>
          <a:xfrm>
            <a:off x="3917713" y="1538746"/>
            <a:ext cx="3888432" cy="335209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4" name="Isosceles Triangle 3"/>
          <p:cNvSpPr/>
          <p:nvPr/>
        </p:nvSpPr>
        <p:spPr>
          <a:xfrm rot="4800000">
            <a:off x="4403666" y="2017257"/>
            <a:ext cx="3888432" cy="335209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5" name="Isosceles Triangle 4"/>
          <p:cNvSpPr/>
          <p:nvPr/>
        </p:nvSpPr>
        <p:spPr>
          <a:xfrm rot="2400000">
            <a:off x="4264014" y="1688607"/>
            <a:ext cx="3888432" cy="3352097"/>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38526" y="1772816"/>
            <a:ext cx="642320" cy="642320"/>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42802" y="5559391"/>
            <a:ext cx="642321" cy="642321"/>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31747" y="5540600"/>
            <a:ext cx="644652" cy="644652"/>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40214" y="3107874"/>
            <a:ext cx="642321" cy="642321"/>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7012433" y="1806129"/>
            <a:ext cx="642321" cy="632780"/>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80176" y="3107873"/>
            <a:ext cx="642320" cy="642320"/>
          </a:xfrm>
          <a:prstGeom prst="rect">
            <a:avLst/>
          </a:prstGeom>
        </p:spPr>
      </p:pic>
      <p:pic>
        <p:nvPicPr>
          <p:cNvPr id="13" name="Picture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60844" y="4567266"/>
            <a:ext cx="688370" cy="688370"/>
          </a:xfrm>
          <a:prstGeom prst="rect">
            <a:avLst/>
          </a:prstGeom>
        </p:spPr>
      </p:pic>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30216" y="1206308"/>
            <a:ext cx="637874" cy="637874"/>
          </a:xfrm>
          <a:prstGeom prst="rect">
            <a:avLst/>
          </a:prstGeom>
        </p:spPr>
      </p:pic>
      <p:pic>
        <p:nvPicPr>
          <p:cNvPr id="15" name="Picture 1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85354" y="4592514"/>
            <a:ext cx="637874" cy="637874"/>
          </a:xfrm>
          <a:prstGeom prst="rect">
            <a:avLst/>
          </a:prstGeom>
        </p:spPr>
      </p:pic>
      <p:sp>
        <p:nvSpPr>
          <p:cNvPr id="17" name="TextBox 16"/>
          <p:cNvSpPr txBox="1"/>
          <p:nvPr/>
        </p:nvSpPr>
        <p:spPr>
          <a:xfrm>
            <a:off x="1065815" y="1827927"/>
            <a:ext cx="2948436" cy="461665"/>
          </a:xfrm>
          <a:prstGeom prst="rect">
            <a:avLst/>
          </a:prstGeom>
          <a:noFill/>
        </p:spPr>
        <p:txBody>
          <a:bodyPr wrap="none" rtlCol="0">
            <a:spAutoFit/>
          </a:bodyPr>
          <a:lstStyle/>
          <a:p>
            <a:pPr algn="r"/>
            <a:r>
              <a:rPr lang="en-NZ" sz="1000" i="1">
                <a:solidFill>
                  <a:srgbClr val="005F71"/>
                </a:solidFill>
                <a:latin typeface="Calibri" panose="020F0502020204030204" pitchFamily="34" charset="0"/>
              </a:rPr>
              <a:t>Minimising the learning curve</a:t>
            </a:r>
          </a:p>
          <a:p>
            <a:pPr algn="r"/>
            <a:r>
              <a:rPr lang="en-NZ" sz="1400">
                <a:solidFill>
                  <a:srgbClr val="005F71"/>
                </a:solidFill>
                <a:latin typeface="Calibri" panose="020F0502020204030204" pitchFamily="34" charset="0"/>
              </a:rPr>
              <a:t>Making new people productive &amp; safe</a:t>
            </a:r>
          </a:p>
        </p:txBody>
      </p:sp>
      <p:sp>
        <p:nvSpPr>
          <p:cNvPr id="18" name="TextBox 17"/>
          <p:cNvSpPr txBox="1"/>
          <p:nvPr/>
        </p:nvSpPr>
        <p:spPr>
          <a:xfrm>
            <a:off x="7024805" y="5647299"/>
            <a:ext cx="2767424" cy="615553"/>
          </a:xfrm>
          <a:prstGeom prst="rect">
            <a:avLst/>
          </a:prstGeom>
          <a:noFill/>
        </p:spPr>
        <p:txBody>
          <a:bodyPr wrap="none" rtlCol="0">
            <a:spAutoFit/>
          </a:bodyPr>
          <a:lstStyle/>
          <a:p>
            <a:r>
              <a:rPr lang="en-NZ" sz="1400">
                <a:solidFill>
                  <a:srgbClr val="005F71"/>
                </a:solidFill>
                <a:latin typeface="Calibri" panose="020F0502020204030204" pitchFamily="34" charset="0"/>
              </a:rPr>
              <a:t>Knowing what crosses your borders</a:t>
            </a:r>
          </a:p>
          <a:p>
            <a:r>
              <a:rPr lang="en-NZ" sz="1000" i="1">
                <a:solidFill>
                  <a:srgbClr val="005F71"/>
                </a:solidFill>
                <a:latin typeface="Calibri" panose="020F0502020204030204" pitchFamily="34" charset="0"/>
              </a:rPr>
              <a:t>Managing risk and customer relationships</a:t>
            </a:r>
          </a:p>
          <a:p>
            <a:endParaRPr lang="en-NZ" sz="1000" i="1">
              <a:solidFill>
                <a:srgbClr val="005F71"/>
              </a:solidFill>
              <a:latin typeface="Calibri" panose="020F0502020204030204" pitchFamily="34" charset="0"/>
            </a:endParaRPr>
          </a:p>
        </p:txBody>
      </p:sp>
      <p:sp>
        <p:nvSpPr>
          <p:cNvPr id="19" name="TextBox 18"/>
          <p:cNvSpPr txBox="1"/>
          <p:nvPr/>
        </p:nvSpPr>
        <p:spPr>
          <a:xfrm>
            <a:off x="1260558" y="4688313"/>
            <a:ext cx="2292935" cy="446276"/>
          </a:xfrm>
          <a:prstGeom prst="rect">
            <a:avLst/>
          </a:prstGeom>
          <a:noFill/>
        </p:spPr>
        <p:txBody>
          <a:bodyPr wrap="none" rtlCol="0">
            <a:spAutoFit/>
          </a:bodyPr>
          <a:lstStyle/>
          <a:p>
            <a:pPr algn="r"/>
            <a:r>
              <a:rPr lang="en-NZ" sz="900">
                <a:solidFill>
                  <a:srgbClr val="005F71"/>
                </a:solidFill>
                <a:latin typeface="Calibri" panose="020F0502020204030204" pitchFamily="34" charset="0"/>
              </a:rPr>
              <a:t>Efficient and information where it is needed</a:t>
            </a:r>
          </a:p>
          <a:p>
            <a:pPr algn="r"/>
            <a:r>
              <a:rPr lang="en-NZ" sz="1400">
                <a:solidFill>
                  <a:srgbClr val="005F71"/>
                </a:solidFill>
                <a:latin typeface="Calibri" panose="020F0502020204030204" pitchFamily="34" charset="0"/>
              </a:rPr>
              <a:t>Working in the field &amp; offline</a:t>
            </a:r>
          </a:p>
        </p:txBody>
      </p:sp>
      <p:sp>
        <p:nvSpPr>
          <p:cNvPr id="20" name="TextBox 19"/>
          <p:cNvSpPr txBox="1"/>
          <p:nvPr/>
        </p:nvSpPr>
        <p:spPr>
          <a:xfrm>
            <a:off x="8378854" y="3200579"/>
            <a:ext cx="1859805" cy="461665"/>
          </a:xfrm>
          <a:prstGeom prst="rect">
            <a:avLst/>
          </a:prstGeom>
          <a:noFill/>
        </p:spPr>
        <p:txBody>
          <a:bodyPr wrap="none" rtlCol="0">
            <a:spAutoFit/>
          </a:bodyPr>
          <a:lstStyle/>
          <a:p>
            <a:r>
              <a:rPr lang="en-NZ" sz="1000" i="1">
                <a:solidFill>
                  <a:srgbClr val="005F71"/>
                </a:solidFill>
                <a:latin typeface="Calibri" panose="020F0502020204030204" pitchFamily="34" charset="0"/>
              </a:rPr>
              <a:t>Know what’s happening and not</a:t>
            </a:r>
          </a:p>
          <a:p>
            <a:r>
              <a:rPr lang="en-NZ" sz="1400">
                <a:solidFill>
                  <a:srgbClr val="005F71"/>
                </a:solidFill>
                <a:latin typeface="Calibri" panose="020F0502020204030204" pitchFamily="34" charset="0"/>
              </a:rPr>
              <a:t>Measures &amp; Indicators</a:t>
            </a:r>
          </a:p>
        </p:txBody>
      </p:sp>
      <p:sp>
        <p:nvSpPr>
          <p:cNvPr id="21" name="TextBox 20"/>
          <p:cNvSpPr txBox="1"/>
          <p:nvPr/>
        </p:nvSpPr>
        <p:spPr>
          <a:xfrm>
            <a:off x="6138127" y="1187169"/>
            <a:ext cx="2512226" cy="492443"/>
          </a:xfrm>
          <a:prstGeom prst="rect">
            <a:avLst/>
          </a:prstGeom>
          <a:noFill/>
        </p:spPr>
        <p:txBody>
          <a:bodyPr wrap="none" rtlCol="0">
            <a:spAutoFit/>
          </a:bodyPr>
          <a:lstStyle/>
          <a:p>
            <a:r>
              <a:rPr lang="en-NZ" sz="1600">
                <a:solidFill>
                  <a:srgbClr val="005F71"/>
                </a:solidFill>
                <a:latin typeface="Calibri" panose="020F0502020204030204" pitchFamily="34" charset="0"/>
              </a:rPr>
              <a:t>Being more competitive</a:t>
            </a:r>
          </a:p>
          <a:p>
            <a:r>
              <a:rPr lang="en-NZ" sz="1000" i="1">
                <a:solidFill>
                  <a:srgbClr val="005F71"/>
                </a:solidFill>
                <a:latin typeface="Calibri" panose="020F0502020204030204" pitchFamily="34" charset="0"/>
              </a:rPr>
              <a:t>Enabling a culture of innovation and learning</a:t>
            </a:r>
          </a:p>
        </p:txBody>
      </p:sp>
      <p:sp>
        <p:nvSpPr>
          <p:cNvPr id="22" name="TextBox 21"/>
          <p:cNvSpPr txBox="1"/>
          <p:nvPr/>
        </p:nvSpPr>
        <p:spPr>
          <a:xfrm>
            <a:off x="840682" y="3148921"/>
            <a:ext cx="2449709" cy="492443"/>
          </a:xfrm>
          <a:prstGeom prst="rect">
            <a:avLst/>
          </a:prstGeom>
          <a:noFill/>
        </p:spPr>
        <p:txBody>
          <a:bodyPr wrap="none" rtlCol="0">
            <a:spAutoFit/>
          </a:bodyPr>
          <a:lstStyle/>
          <a:p>
            <a:pPr algn="r"/>
            <a:r>
              <a:rPr lang="en-NZ" sz="1000" i="1">
                <a:solidFill>
                  <a:srgbClr val="005F71"/>
                </a:solidFill>
                <a:latin typeface="Calibri" panose="020F0502020204030204" pitchFamily="34" charset="0"/>
              </a:rPr>
              <a:t>Geographically or Silo Distributed but act as</a:t>
            </a:r>
          </a:p>
          <a:p>
            <a:pPr algn="r"/>
            <a:r>
              <a:rPr lang="en-NZ" sz="1600">
                <a:solidFill>
                  <a:srgbClr val="005F71"/>
                </a:solidFill>
                <a:latin typeface="Calibri" panose="020F0502020204030204" pitchFamily="34" charset="0"/>
              </a:rPr>
              <a:t>“One” Organisation</a:t>
            </a:r>
          </a:p>
        </p:txBody>
      </p:sp>
      <p:sp>
        <p:nvSpPr>
          <p:cNvPr id="23" name="TextBox 22"/>
          <p:cNvSpPr txBox="1"/>
          <p:nvPr/>
        </p:nvSpPr>
        <p:spPr>
          <a:xfrm>
            <a:off x="1343791" y="5616706"/>
            <a:ext cx="3427412" cy="492443"/>
          </a:xfrm>
          <a:prstGeom prst="rect">
            <a:avLst/>
          </a:prstGeom>
          <a:noFill/>
        </p:spPr>
        <p:txBody>
          <a:bodyPr wrap="none" rtlCol="0">
            <a:spAutoFit/>
          </a:bodyPr>
          <a:lstStyle/>
          <a:p>
            <a:pPr algn="r"/>
            <a:r>
              <a:rPr lang="en-NZ" sz="1600">
                <a:solidFill>
                  <a:srgbClr val="005F71"/>
                </a:solidFill>
                <a:latin typeface="Calibri" panose="020F0502020204030204" pitchFamily="34" charset="0"/>
              </a:rPr>
              <a:t>Reducing Risk of Information Accidents</a:t>
            </a:r>
          </a:p>
          <a:p>
            <a:pPr algn="r"/>
            <a:r>
              <a:rPr lang="en-NZ" sz="1000" i="1">
                <a:solidFill>
                  <a:srgbClr val="005F71"/>
                </a:solidFill>
                <a:latin typeface="Calibri" panose="020F0502020204030204" pitchFamily="34" charset="0"/>
              </a:rPr>
              <a:t>How to build “Our way” of managing crucial information</a:t>
            </a:r>
          </a:p>
        </p:txBody>
      </p:sp>
      <p:sp>
        <p:nvSpPr>
          <p:cNvPr id="24" name="TextBox 23"/>
          <p:cNvSpPr txBox="1"/>
          <p:nvPr/>
        </p:nvSpPr>
        <p:spPr>
          <a:xfrm>
            <a:off x="7669730" y="1855285"/>
            <a:ext cx="2077813" cy="492443"/>
          </a:xfrm>
          <a:prstGeom prst="rect">
            <a:avLst/>
          </a:prstGeom>
          <a:noFill/>
        </p:spPr>
        <p:txBody>
          <a:bodyPr wrap="none" rtlCol="0">
            <a:spAutoFit/>
          </a:bodyPr>
          <a:lstStyle/>
          <a:p>
            <a:r>
              <a:rPr lang="en-NZ" sz="1600">
                <a:solidFill>
                  <a:srgbClr val="005F71"/>
                </a:solidFill>
                <a:latin typeface="Calibri" panose="020F0502020204030204" pitchFamily="34" charset="0"/>
              </a:rPr>
              <a:t>Increasing consistency</a:t>
            </a:r>
          </a:p>
          <a:p>
            <a:r>
              <a:rPr lang="en-NZ" sz="1000" i="1">
                <a:solidFill>
                  <a:srgbClr val="005F71"/>
                </a:solidFill>
                <a:latin typeface="Calibri" panose="020F0502020204030204" pitchFamily="34" charset="0"/>
              </a:rPr>
              <a:t>Driving down rework, risk and hassle</a:t>
            </a:r>
          </a:p>
        </p:txBody>
      </p:sp>
      <p:sp>
        <p:nvSpPr>
          <p:cNvPr id="25" name="TextBox 24"/>
          <p:cNvSpPr txBox="1"/>
          <p:nvPr/>
        </p:nvSpPr>
        <p:spPr>
          <a:xfrm>
            <a:off x="8123229" y="4644621"/>
            <a:ext cx="3038909" cy="492443"/>
          </a:xfrm>
          <a:prstGeom prst="rect">
            <a:avLst/>
          </a:prstGeom>
          <a:noFill/>
        </p:spPr>
        <p:txBody>
          <a:bodyPr wrap="none" rtlCol="0">
            <a:spAutoFit/>
          </a:bodyPr>
          <a:lstStyle/>
          <a:p>
            <a:r>
              <a:rPr lang="en-NZ" sz="1600">
                <a:solidFill>
                  <a:srgbClr val="005F71"/>
                </a:solidFill>
                <a:latin typeface="Calibri" panose="020F0502020204030204" pitchFamily="34" charset="0"/>
              </a:rPr>
              <a:t>Engaging with customers/partners</a:t>
            </a:r>
          </a:p>
          <a:p>
            <a:r>
              <a:rPr lang="en-NZ" sz="1000" i="1">
                <a:solidFill>
                  <a:srgbClr val="005F71"/>
                </a:solidFill>
                <a:latin typeface="Calibri" panose="020F0502020204030204" pitchFamily="34" charset="0"/>
              </a:rPr>
              <a:t>Effective interaction over a wide range of channels</a:t>
            </a:r>
          </a:p>
        </p:txBody>
      </p:sp>
      <p:sp>
        <p:nvSpPr>
          <p:cNvPr id="6" name="Oval 5"/>
          <p:cNvSpPr/>
          <p:nvPr/>
        </p:nvSpPr>
        <p:spPr>
          <a:xfrm>
            <a:off x="4731747" y="2544930"/>
            <a:ext cx="551058" cy="55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27" name="Oval 26"/>
          <p:cNvSpPr/>
          <p:nvPr/>
        </p:nvSpPr>
        <p:spPr>
          <a:xfrm>
            <a:off x="4300543" y="3292057"/>
            <a:ext cx="551058" cy="55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28" name="Oval 27"/>
          <p:cNvSpPr/>
          <p:nvPr/>
        </p:nvSpPr>
        <p:spPr>
          <a:xfrm>
            <a:off x="4489256" y="4112726"/>
            <a:ext cx="551058" cy="55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29" name="Oval 28"/>
          <p:cNvSpPr/>
          <p:nvPr/>
        </p:nvSpPr>
        <p:spPr>
          <a:xfrm>
            <a:off x="5095703" y="4702715"/>
            <a:ext cx="551058" cy="55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30" name="Oval 29"/>
          <p:cNvSpPr/>
          <p:nvPr/>
        </p:nvSpPr>
        <p:spPr>
          <a:xfrm>
            <a:off x="6009106" y="4674058"/>
            <a:ext cx="551058" cy="55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31" name="Oval 30"/>
          <p:cNvSpPr/>
          <p:nvPr/>
        </p:nvSpPr>
        <p:spPr>
          <a:xfrm>
            <a:off x="6667077" y="4110950"/>
            <a:ext cx="551058" cy="55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32" name="Oval 31"/>
          <p:cNvSpPr/>
          <p:nvPr/>
        </p:nvSpPr>
        <p:spPr>
          <a:xfrm>
            <a:off x="6796953" y="3331059"/>
            <a:ext cx="551058" cy="55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33" name="Oval 32"/>
          <p:cNvSpPr/>
          <p:nvPr/>
        </p:nvSpPr>
        <p:spPr>
          <a:xfrm>
            <a:off x="6387348" y="2597862"/>
            <a:ext cx="551058" cy="55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34" name="Oval 33"/>
          <p:cNvSpPr/>
          <p:nvPr/>
        </p:nvSpPr>
        <p:spPr>
          <a:xfrm>
            <a:off x="5576089" y="2296671"/>
            <a:ext cx="551058" cy="5510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16" name="TextBox 15"/>
          <p:cNvSpPr txBox="1"/>
          <p:nvPr/>
        </p:nvSpPr>
        <p:spPr>
          <a:xfrm>
            <a:off x="5183602" y="3396250"/>
            <a:ext cx="1177951" cy="707886"/>
          </a:xfrm>
          <a:prstGeom prst="rect">
            <a:avLst/>
          </a:prstGeom>
          <a:noFill/>
        </p:spPr>
        <p:txBody>
          <a:bodyPr wrap="none" rtlCol="0">
            <a:spAutoFit/>
          </a:bodyPr>
          <a:lstStyle/>
          <a:p>
            <a:pPr algn="ctr"/>
            <a:r>
              <a:rPr lang="en-NZ" sz="2000" b="1">
                <a:solidFill>
                  <a:schemeClr val="bg1"/>
                </a:solidFill>
              </a:rPr>
              <a:t>pick your</a:t>
            </a:r>
            <a:br>
              <a:rPr lang="en-NZ" sz="2000" b="1">
                <a:solidFill>
                  <a:schemeClr val="bg1"/>
                </a:solidFill>
              </a:rPr>
            </a:br>
            <a:r>
              <a:rPr lang="en-NZ" sz="2000" b="1">
                <a:solidFill>
                  <a:schemeClr val="bg1"/>
                </a:solidFill>
              </a:rPr>
              <a:t>top three</a:t>
            </a:r>
          </a:p>
        </p:txBody>
      </p:sp>
    </p:spTree>
    <p:extLst>
      <p:ext uri="{BB962C8B-B14F-4D97-AF65-F5344CB8AC3E}">
        <p14:creationId xmlns:p14="http://schemas.microsoft.com/office/powerpoint/2010/main" val="236397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fade">
                                      <p:cBhvr>
                                        <p:cTn id="7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1058" y="1152247"/>
            <a:ext cx="6797397" cy="5309484"/>
          </a:xfrm>
          <a:prstGeom prst="rect">
            <a:avLst/>
          </a:prstGeom>
          <a:solidFill>
            <a:srgbClr val="005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0" name="Picture 19"/>
          <p:cNvPicPr>
            <a:picLocks noChangeAspect="1"/>
          </p:cNvPicPr>
          <p:nvPr/>
        </p:nvPicPr>
        <p:blipFill>
          <a:blip r:embed="rId3"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2375196" y="4584909"/>
            <a:ext cx="540000" cy="540000"/>
          </a:xfrm>
          <a:prstGeom prst="rect">
            <a:avLst/>
          </a:prstGeom>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62873" y="4928067"/>
            <a:ext cx="540000" cy="540000"/>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66169" y="4930688"/>
            <a:ext cx="540000" cy="540000"/>
          </a:xfrm>
          <a:prstGeom prst="rect">
            <a:avLst/>
          </a:prstGeom>
        </p:spPr>
      </p:pic>
      <p:pic>
        <p:nvPicPr>
          <p:cNvPr id="23" name="Picture 22"/>
          <p:cNvPicPr>
            <a:picLocks noChangeAspect="1"/>
          </p:cNvPicPr>
          <p:nvPr/>
        </p:nvPicPr>
        <p:blipFill>
          <a:blip r:embed="rId6"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2070807" y="3448638"/>
            <a:ext cx="540000" cy="540000"/>
          </a:xfrm>
          <a:prstGeom prst="rect">
            <a:avLst/>
          </a:prstGeom>
        </p:spPr>
      </p:pic>
      <p:pic>
        <p:nvPicPr>
          <p:cNvPr id="24" name="Picture 23"/>
          <p:cNvPicPr>
            <a:picLocks noChangeAspect="1"/>
          </p:cNvPicPr>
          <p:nvPr/>
        </p:nvPicPr>
        <p:blipFill>
          <a:blip r:embed="rId7"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4806169" y="2337162"/>
            <a:ext cx="540000" cy="540000"/>
          </a:xfrm>
          <a:prstGeom prst="rect">
            <a:avLst/>
          </a:prstGeom>
        </p:spPr>
      </p:pic>
      <p:pic>
        <p:nvPicPr>
          <p:cNvPr id="25" name="Picture 2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38227" y="4591591"/>
            <a:ext cx="540000" cy="540000"/>
          </a:xfrm>
          <a:prstGeom prst="rect">
            <a:avLst/>
          </a:prstGeom>
        </p:spPr>
      </p:pic>
      <p:pic>
        <p:nvPicPr>
          <p:cNvPr id="26" name="Picture 2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08227" y="3448638"/>
            <a:ext cx="540000" cy="540000"/>
          </a:xfrm>
          <a:prstGeom prst="rect">
            <a:avLst/>
          </a:prstGeom>
        </p:spPr>
      </p:pic>
      <p:pic>
        <p:nvPicPr>
          <p:cNvPr id="27" name="Picture 26"/>
          <p:cNvPicPr>
            <a:picLocks noChangeAspect="1"/>
          </p:cNvPicPr>
          <p:nvPr/>
        </p:nvPicPr>
        <p:blipFill>
          <a:blip r:embed="rId10"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3692099" y="1936920"/>
            <a:ext cx="540000" cy="540000"/>
          </a:xfrm>
          <a:prstGeom prst="rect">
            <a:avLst/>
          </a:prstGeom>
        </p:spPr>
      </p:pic>
      <p:pic>
        <p:nvPicPr>
          <p:cNvPr id="28" name="Picture 27"/>
          <p:cNvPicPr>
            <a:picLocks noChangeAspect="1"/>
          </p:cNvPicPr>
          <p:nvPr/>
        </p:nvPicPr>
        <p:blipFill>
          <a:blip r:embed="rId11"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2638649" y="2329854"/>
            <a:ext cx="540000" cy="540000"/>
          </a:xfrm>
          <a:prstGeom prst="rect">
            <a:avLst/>
          </a:prstGeom>
        </p:spPr>
      </p:pic>
      <p:sp>
        <p:nvSpPr>
          <p:cNvPr id="29" name="TextBox 28"/>
          <p:cNvSpPr txBox="1"/>
          <p:nvPr/>
        </p:nvSpPr>
        <p:spPr>
          <a:xfrm>
            <a:off x="1083851" y="2337162"/>
            <a:ext cx="1460598" cy="646331"/>
          </a:xfrm>
          <a:prstGeom prst="rect">
            <a:avLst/>
          </a:prstGeom>
          <a:noFill/>
        </p:spPr>
        <p:txBody>
          <a:bodyPr wrap="square" rtlCol="0">
            <a:spAutoFit/>
          </a:bodyPr>
          <a:lstStyle/>
          <a:p>
            <a:pPr algn="r"/>
            <a:r>
              <a:rPr lang="en-NZ" sz="1200" b="1">
                <a:solidFill>
                  <a:schemeClr val="bg1"/>
                </a:solidFill>
                <a:latin typeface="Apex New Book Italic" panose="02010600040501010103" pitchFamily="50" charset="0"/>
                <a:ea typeface="Apex New Book Italic" panose="02010600040501010103" pitchFamily="50" charset="0"/>
              </a:rPr>
              <a:t>Making new people productive &amp; safe</a:t>
            </a:r>
          </a:p>
        </p:txBody>
      </p:sp>
      <p:sp>
        <p:nvSpPr>
          <p:cNvPr id="30" name="TextBox 29"/>
          <p:cNvSpPr txBox="1"/>
          <p:nvPr/>
        </p:nvSpPr>
        <p:spPr>
          <a:xfrm>
            <a:off x="4098281" y="5529175"/>
            <a:ext cx="1415776" cy="646331"/>
          </a:xfrm>
          <a:prstGeom prst="rect">
            <a:avLst/>
          </a:prstGeom>
          <a:noFill/>
        </p:spPr>
        <p:txBody>
          <a:bodyPr wrap="square" rtlCol="0">
            <a:spAutoFit/>
          </a:bodyPr>
          <a:lstStyle/>
          <a:p>
            <a:r>
              <a:rPr lang="en-NZ" sz="1200" b="1">
                <a:solidFill>
                  <a:schemeClr val="bg1"/>
                </a:solidFill>
                <a:latin typeface="Apex New Book Italic" panose="02010600040501010103" pitchFamily="50" charset="0"/>
                <a:ea typeface="Apex New Book Italic" panose="02010600040501010103" pitchFamily="50" charset="0"/>
              </a:rPr>
              <a:t>Knowing what info crosses your borders</a:t>
            </a:r>
          </a:p>
        </p:txBody>
      </p:sp>
      <p:sp>
        <p:nvSpPr>
          <p:cNvPr id="31" name="TextBox 30"/>
          <p:cNvSpPr txBox="1"/>
          <p:nvPr/>
        </p:nvSpPr>
        <p:spPr>
          <a:xfrm>
            <a:off x="1028966" y="4630302"/>
            <a:ext cx="1306689" cy="461665"/>
          </a:xfrm>
          <a:prstGeom prst="rect">
            <a:avLst/>
          </a:prstGeom>
          <a:noFill/>
        </p:spPr>
        <p:txBody>
          <a:bodyPr wrap="square" rtlCol="0">
            <a:spAutoFit/>
          </a:bodyPr>
          <a:lstStyle/>
          <a:p>
            <a:pPr algn="r"/>
            <a:r>
              <a:rPr lang="en-NZ" sz="1200" b="1">
                <a:solidFill>
                  <a:schemeClr val="bg1"/>
                </a:solidFill>
                <a:latin typeface="Apex New Book Italic" panose="02010600040501010103" pitchFamily="50" charset="0"/>
                <a:ea typeface="Apex New Book Italic" panose="02010600040501010103" pitchFamily="50" charset="0"/>
              </a:rPr>
              <a:t>Working in the field &amp; offline</a:t>
            </a:r>
          </a:p>
        </p:txBody>
      </p:sp>
      <p:sp>
        <p:nvSpPr>
          <p:cNvPr id="32" name="TextBox 31"/>
          <p:cNvSpPr txBox="1"/>
          <p:nvPr/>
        </p:nvSpPr>
        <p:spPr>
          <a:xfrm>
            <a:off x="5904109" y="3541294"/>
            <a:ext cx="1393639" cy="461665"/>
          </a:xfrm>
          <a:prstGeom prst="rect">
            <a:avLst/>
          </a:prstGeom>
          <a:noFill/>
        </p:spPr>
        <p:txBody>
          <a:bodyPr wrap="square" rtlCol="0">
            <a:spAutoFit/>
          </a:bodyPr>
          <a:lstStyle/>
          <a:p>
            <a:r>
              <a:rPr lang="en-NZ" sz="1200" b="1">
                <a:solidFill>
                  <a:schemeClr val="bg1"/>
                </a:solidFill>
                <a:latin typeface="Apex New Book Italic" panose="02010600040501010103" pitchFamily="50" charset="0"/>
                <a:ea typeface="Apex New Book Italic" panose="02010600040501010103" pitchFamily="50" charset="0"/>
              </a:rPr>
              <a:t>Measures &amp; Indicators</a:t>
            </a:r>
          </a:p>
        </p:txBody>
      </p:sp>
      <p:sp>
        <p:nvSpPr>
          <p:cNvPr id="33" name="TextBox 32"/>
          <p:cNvSpPr txBox="1"/>
          <p:nvPr/>
        </p:nvSpPr>
        <p:spPr>
          <a:xfrm>
            <a:off x="3389046" y="1487024"/>
            <a:ext cx="1249848" cy="461665"/>
          </a:xfrm>
          <a:prstGeom prst="rect">
            <a:avLst/>
          </a:prstGeom>
          <a:noFill/>
        </p:spPr>
        <p:txBody>
          <a:bodyPr wrap="square" rtlCol="0">
            <a:spAutoFit/>
          </a:bodyPr>
          <a:lstStyle/>
          <a:p>
            <a:pPr algn="ctr"/>
            <a:r>
              <a:rPr lang="en-NZ" sz="1200" b="1">
                <a:solidFill>
                  <a:schemeClr val="bg1"/>
                </a:solidFill>
                <a:latin typeface="Apex New Book Italic" panose="02010600040501010103" pitchFamily="50" charset="0"/>
                <a:ea typeface="Apex New Book Italic" panose="02010600040501010103" pitchFamily="50" charset="0"/>
              </a:rPr>
              <a:t>Being more competitive</a:t>
            </a:r>
          </a:p>
        </p:txBody>
      </p:sp>
      <p:sp>
        <p:nvSpPr>
          <p:cNvPr id="34" name="TextBox 33"/>
          <p:cNvSpPr txBox="1"/>
          <p:nvPr/>
        </p:nvSpPr>
        <p:spPr>
          <a:xfrm>
            <a:off x="600579" y="3483732"/>
            <a:ext cx="1427366" cy="461665"/>
          </a:xfrm>
          <a:prstGeom prst="rect">
            <a:avLst/>
          </a:prstGeom>
          <a:noFill/>
        </p:spPr>
        <p:txBody>
          <a:bodyPr wrap="square" rtlCol="0">
            <a:spAutoFit/>
          </a:bodyPr>
          <a:lstStyle/>
          <a:p>
            <a:pPr algn="r"/>
            <a:r>
              <a:rPr lang="en-NZ" sz="1200" b="1">
                <a:solidFill>
                  <a:schemeClr val="bg1"/>
                </a:solidFill>
                <a:latin typeface="Apex New Book Italic" panose="02010600040501010103" pitchFamily="50" charset="0"/>
                <a:ea typeface="Apex New Book Italic" panose="02010600040501010103" pitchFamily="50" charset="0"/>
              </a:rPr>
              <a:t>Working as “One” Organisation</a:t>
            </a:r>
          </a:p>
        </p:txBody>
      </p:sp>
      <p:sp>
        <p:nvSpPr>
          <p:cNvPr id="35" name="TextBox 34"/>
          <p:cNvSpPr txBox="1"/>
          <p:nvPr/>
        </p:nvSpPr>
        <p:spPr>
          <a:xfrm>
            <a:off x="2123178" y="5529175"/>
            <a:ext cx="1778471" cy="461665"/>
          </a:xfrm>
          <a:prstGeom prst="rect">
            <a:avLst/>
          </a:prstGeom>
          <a:noFill/>
        </p:spPr>
        <p:txBody>
          <a:bodyPr wrap="square" rtlCol="0">
            <a:spAutoFit/>
          </a:bodyPr>
          <a:lstStyle/>
          <a:p>
            <a:pPr algn="r"/>
            <a:r>
              <a:rPr lang="en-NZ" sz="1200" b="1">
                <a:solidFill>
                  <a:schemeClr val="bg1"/>
                </a:solidFill>
                <a:latin typeface="Apex New Book Italic" panose="02010600040501010103" pitchFamily="50" charset="0"/>
                <a:ea typeface="Apex New Book Italic" panose="02010600040501010103" pitchFamily="50" charset="0"/>
              </a:rPr>
              <a:t>Reducing Risk of Information Accidents</a:t>
            </a:r>
          </a:p>
        </p:txBody>
      </p:sp>
      <p:sp>
        <p:nvSpPr>
          <p:cNvPr id="36" name="TextBox 35"/>
          <p:cNvSpPr txBox="1"/>
          <p:nvPr/>
        </p:nvSpPr>
        <p:spPr>
          <a:xfrm>
            <a:off x="5374463" y="2375980"/>
            <a:ext cx="1091552" cy="461665"/>
          </a:xfrm>
          <a:prstGeom prst="rect">
            <a:avLst/>
          </a:prstGeom>
          <a:noFill/>
        </p:spPr>
        <p:txBody>
          <a:bodyPr wrap="square" rtlCol="0">
            <a:spAutoFit/>
          </a:bodyPr>
          <a:lstStyle/>
          <a:p>
            <a:r>
              <a:rPr lang="en-NZ" sz="1200" b="1">
                <a:solidFill>
                  <a:schemeClr val="bg1"/>
                </a:solidFill>
                <a:latin typeface="Apex New Book Italic" panose="02010600040501010103" pitchFamily="50" charset="0"/>
                <a:ea typeface="Apex New Book Italic" panose="02010600040501010103" pitchFamily="50" charset="0"/>
              </a:rPr>
              <a:t>Increasing consistency</a:t>
            </a:r>
          </a:p>
        </p:txBody>
      </p:sp>
      <p:sp>
        <p:nvSpPr>
          <p:cNvPr id="37" name="TextBox 36"/>
          <p:cNvSpPr txBox="1"/>
          <p:nvPr/>
        </p:nvSpPr>
        <p:spPr>
          <a:xfrm>
            <a:off x="5620001" y="4604901"/>
            <a:ext cx="1389591" cy="646331"/>
          </a:xfrm>
          <a:prstGeom prst="rect">
            <a:avLst/>
          </a:prstGeom>
          <a:noFill/>
        </p:spPr>
        <p:txBody>
          <a:bodyPr wrap="square" rtlCol="0">
            <a:spAutoFit/>
          </a:bodyPr>
          <a:lstStyle/>
          <a:p>
            <a:r>
              <a:rPr lang="en-NZ" sz="1200" b="1">
                <a:solidFill>
                  <a:schemeClr val="bg1"/>
                </a:solidFill>
                <a:latin typeface="Apex New Book Italic" panose="02010600040501010103" pitchFamily="50" charset="0"/>
                <a:ea typeface="Apex New Book Italic" panose="02010600040501010103" pitchFamily="50" charset="0"/>
              </a:rPr>
              <a:t>Engaging with customers / partners</a:t>
            </a:r>
          </a:p>
        </p:txBody>
      </p:sp>
      <p:cxnSp>
        <p:nvCxnSpPr>
          <p:cNvPr id="38" name="Straight Connector 37"/>
          <p:cNvCxnSpPr/>
          <p:nvPr/>
        </p:nvCxnSpPr>
        <p:spPr>
          <a:xfrm>
            <a:off x="2673597" y="3756738"/>
            <a:ext cx="2603472" cy="691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143594" y="3616016"/>
            <a:ext cx="990600" cy="97631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086444" y="2844491"/>
            <a:ext cx="776288" cy="8001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3972144" y="2534929"/>
            <a:ext cx="9526" cy="129063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103438" y="2869854"/>
            <a:ext cx="921094" cy="90808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2830928" y="3601729"/>
            <a:ext cx="979291" cy="94636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605432" y="3954154"/>
            <a:ext cx="314325" cy="92392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4091207" y="4097029"/>
            <a:ext cx="342900" cy="78581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2915196" y="3172010"/>
            <a:ext cx="2117860" cy="12610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8" name="TextBox 47"/>
          <p:cNvSpPr txBox="1"/>
          <p:nvPr/>
        </p:nvSpPr>
        <p:spPr>
          <a:xfrm>
            <a:off x="2857030" y="3497460"/>
            <a:ext cx="2210137" cy="584775"/>
          </a:xfrm>
          <a:prstGeom prst="rect">
            <a:avLst/>
          </a:prstGeom>
          <a:noFill/>
        </p:spPr>
        <p:txBody>
          <a:bodyPr wrap="square" rtlCol="0">
            <a:spAutoFit/>
          </a:bodyPr>
          <a:lstStyle/>
          <a:p>
            <a:pPr algn="ctr"/>
            <a:r>
              <a:rPr lang="en-NZ" sz="1600">
                <a:solidFill>
                  <a:srgbClr val="005E6E"/>
                </a:solidFill>
                <a:latin typeface="Apex New Bold" panose="02010600040501010103" pitchFamily="50" charset="0"/>
                <a:ea typeface="Apex New Bold" panose="02010600040501010103" pitchFamily="50" charset="0"/>
              </a:rPr>
              <a:t>Let’s target your business priorities</a:t>
            </a:r>
          </a:p>
        </p:txBody>
      </p:sp>
      <p:sp>
        <p:nvSpPr>
          <p:cNvPr id="9" name="Title 8"/>
          <p:cNvSpPr>
            <a:spLocks noGrp="1"/>
          </p:cNvSpPr>
          <p:nvPr>
            <p:ph type="title"/>
          </p:nvPr>
        </p:nvSpPr>
        <p:spPr>
          <a:xfrm>
            <a:off x="191345" y="183260"/>
            <a:ext cx="8448940" cy="714375"/>
          </a:xfrm>
        </p:spPr>
        <p:txBody>
          <a:bodyPr/>
          <a:lstStyle/>
          <a:p>
            <a:r>
              <a:rPr lang="en-NZ"/>
              <a:t>HW Richardson</a:t>
            </a:r>
            <a:br>
              <a:rPr lang="en-NZ"/>
            </a:br>
            <a:r>
              <a:rPr lang="en-NZ" sz="1800"/>
              <a:t>Single Source of Truth, Support ongoing growth &amp; alignment</a:t>
            </a:r>
            <a:endParaRPr lang="en-NZ"/>
          </a:p>
        </p:txBody>
      </p:sp>
      <p:sp>
        <p:nvSpPr>
          <p:cNvPr id="2" name="Rectangle 1"/>
          <p:cNvSpPr/>
          <p:nvPr/>
        </p:nvSpPr>
        <p:spPr>
          <a:xfrm>
            <a:off x="7823424" y="4909680"/>
            <a:ext cx="4644016" cy="1323439"/>
          </a:xfrm>
          <a:prstGeom prst="rect">
            <a:avLst/>
          </a:prstGeom>
        </p:spPr>
        <p:txBody>
          <a:bodyPr wrap="square">
            <a:spAutoFit/>
          </a:bodyPr>
          <a:lstStyle/>
          <a:p>
            <a:pPr marL="285750" indent="-285750" fontAlgn="base">
              <a:spcBef>
                <a:spcPct val="0"/>
              </a:spcBef>
              <a:spcAft>
                <a:spcPct val="0"/>
              </a:spcAft>
              <a:buFont typeface="Arial" panose="020B0604020202020204" pitchFamily="34" charset="0"/>
              <a:buChar char="•"/>
            </a:pPr>
            <a:r>
              <a:rPr lang="en-US" altLang="en-US" sz="1600">
                <a:solidFill>
                  <a:srgbClr val="005E6E"/>
                </a:solidFill>
                <a:cs typeface="Arial" panose="020B0604020202020204" pitchFamily="34" charset="0"/>
              </a:rPr>
              <a:t>Largest privately-owned NZ transport company </a:t>
            </a:r>
          </a:p>
          <a:p>
            <a:pPr marL="285750" indent="-285750" fontAlgn="base">
              <a:spcBef>
                <a:spcPct val="0"/>
              </a:spcBef>
              <a:spcAft>
                <a:spcPct val="0"/>
              </a:spcAft>
              <a:buFont typeface="Arial" panose="020B0604020202020204" pitchFamily="34" charset="0"/>
              <a:buChar char="•"/>
            </a:pPr>
            <a:r>
              <a:rPr lang="en-US" altLang="en-US" sz="1600">
                <a:solidFill>
                  <a:srgbClr val="005E6E"/>
                </a:solidFill>
                <a:cs typeface="Arial" panose="020B0604020202020204" pitchFamily="34" charset="0"/>
              </a:rPr>
              <a:t>Runs over 60 transportation companies</a:t>
            </a:r>
          </a:p>
          <a:p>
            <a:pPr marL="285750" indent="-285750" fontAlgn="base">
              <a:spcBef>
                <a:spcPct val="0"/>
              </a:spcBef>
              <a:spcAft>
                <a:spcPct val="0"/>
              </a:spcAft>
              <a:buFont typeface="Arial" panose="020B0604020202020204" pitchFamily="34" charset="0"/>
              <a:buChar char="•"/>
            </a:pPr>
            <a:r>
              <a:rPr lang="en-US" altLang="en-US" sz="1600">
                <a:solidFill>
                  <a:srgbClr val="005E6E"/>
                </a:solidFill>
                <a:cs typeface="Arial" panose="020B0604020202020204" pitchFamily="34" charset="0"/>
              </a:rPr>
              <a:t>2000+ staff</a:t>
            </a:r>
          </a:p>
          <a:p>
            <a:pPr marL="285750" indent="-285750" fontAlgn="base">
              <a:spcBef>
                <a:spcPct val="0"/>
              </a:spcBef>
              <a:spcAft>
                <a:spcPct val="0"/>
              </a:spcAft>
              <a:buFont typeface="Arial" panose="020B0604020202020204" pitchFamily="34" charset="0"/>
              <a:buChar char="•"/>
            </a:pPr>
            <a:r>
              <a:rPr lang="en-US" altLang="en-US" sz="1600">
                <a:solidFill>
                  <a:srgbClr val="005E6E"/>
                </a:solidFill>
                <a:cs typeface="Arial" panose="020B0604020202020204" pitchFamily="34" charset="0"/>
              </a:rPr>
              <a:t>NZ and now Australia</a:t>
            </a:r>
          </a:p>
          <a:p>
            <a:pPr marL="285750" indent="-285750" fontAlgn="base">
              <a:spcBef>
                <a:spcPct val="0"/>
              </a:spcBef>
              <a:spcAft>
                <a:spcPct val="0"/>
              </a:spcAft>
              <a:buFont typeface="Arial" panose="020B0604020202020204" pitchFamily="34" charset="0"/>
              <a:buChar char="•"/>
            </a:pPr>
            <a:r>
              <a:rPr lang="en-US" altLang="en-US" sz="1600">
                <a:solidFill>
                  <a:srgbClr val="005E6E"/>
                </a:solidFill>
                <a:cs typeface="Arial" panose="020B0604020202020204" pitchFamily="34" charset="0"/>
              </a:rPr>
              <a:t>Ready mixed concrete, transport, logistics, …</a:t>
            </a:r>
            <a:r>
              <a:rPr lang="en-US" altLang="en-US" sz="1600">
                <a:solidFill>
                  <a:srgbClr val="005E6E"/>
                </a:solidFill>
              </a:rPr>
              <a:t> </a:t>
            </a:r>
          </a:p>
        </p:txBody>
      </p:sp>
      <p:pic>
        <p:nvPicPr>
          <p:cNvPr id="49" name="Picture 4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721246" y="6162847"/>
            <a:ext cx="1489537" cy="229159"/>
          </a:xfrm>
          <a:prstGeom prst="rect">
            <a:avLst/>
          </a:prstGeom>
        </p:spPr>
      </p:pic>
      <p:pic>
        <p:nvPicPr>
          <p:cNvPr id="50" name="Picture 49">
            <a:extLst>
              <a:ext uri="{FF2B5EF4-FFF2-40B4-BE49-F238E27FC236}">
                <a16:creationId xmlns:a16="http://schemas.microsoft.com/office/drawing/2014/main" id="{0794A987-0242-486D-A65E-71A4CE4AABBD}"/>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884822" y="1185662"/>
            <a:ext cx="4031917" cy="3533822"/>
          </a:xfrm>
          <a:prstGeom prst="rect">
            <a:avLst/>
          </a:prstGeom>
          <a:ln>
            <a:solidFill>
              <a:schemeClr val="bg1">
                <a:lumMod val="75000"/>
              </a:schemeClr>
            </a:solidFill>
          </a:ln>
        </p:spPr>
      </p:pic>
    </p:spTree>
    <p:extLst>
      <p:ext uri="{BB962C8B-B14F-4D97-AF65-F5344CB8AC3E}">
        <p14:creationId xmlns:p14="http://schemas.microsoft.com/office/powerpoint/2010/main" val="348627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childTnLst>
                                </p:cTn>
                              </p:par>
                              <p:par>
                                <p:cTn id="67" presetID="10"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par>
                                <p:cTn id="70" presetID="10" presetClass="entr" presetSubtype="0" fill="hold"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par>
                                <p:cTn id="73" presetID="10" presetClass="entr" presetSubtype="0"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par>
                                <p:cTn id="76" presetID="10" presetClass="entr" presetSubtype="0" fill="hold" nodeType="with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10" presetClass="entr" presetSubtype="0" fill="hold"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par>
                                <p:cTn id="82" presetID="10" presetClass="entr" presetSubtype="0" fill="hold" nodeType="with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fade">
                                      <p:cBhvr>
                                        <p:cTn id="84" dur="500"/>
                                        <p:tgtEl>
                                          <p:spTgt spid="43"/>
                                        </p:tgtEl>
                                      </p:cBhvr>
                                    </p:animEffect>
                                  </p:childTnLst>
                                </p:cTn>
                              </p:par>
                              <p:par>
                                <p:cTn id="85" presetID="10"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500"/>
                                        <p:tgtEl>
                                          <p:spTgt spid="44"/>
                                        </p:tgtEl>
                                      </p:cBhvr>
                                    </p:animEffect>
                                  </p:childTnLst>
                                </p:cTn>
                              </p:par>
                              <p:par>
                                <p:cTn id="88" presetID="10" presetClass="entr" presetSubtype="0" fill="hold" nodeType="with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fade">
                                      <p:cBhvr>
                                        <p:cTn id="90" dur="500"/>
                                        <p:tgtEl>
                                          <p:spTgt spid="4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500"/>
                                        <p:tgtEl>
                                          <p:spTgt spid="4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8"/>
                                        </p:tgtEl>
                                        <p:attrNameLst>
                                          <p:attrName>style.visibility</p:attrName>
                                        </p:attrNameLst>
                                      </p:cBhvr>
                                      <p:to>
                                        <p:strVal val="visible"/>
                                      </p:to>
                                    </p:set>
                                    <p:animEffect transition="in" filter="fade">
                                      <p:cBhvr>
                                        <p:cTn id="96" dur="500"/>
                                        <p:tgtEl>
                                          <p:spTgt spid="48"/>
                                        </p:tgtEl>
                                      </p:cBhvr>
                                    </p:animEffect>
                                  </p:childTnLst>
                                </p:cTn>
                              </p:par>
                              <p:par>
                                <p:cTn id="97" presetID="10" presetClass="entr" presetSubtype="0" fill="hold" nodeType="with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fade">
                                      <p:cBhvr>
                                        <p:cTn id="9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9" grpId="0"/>
      <p:bldP spid="30" grpId="0"/>
      <p:bldP spid="31" grpId="0"/>
      <p:bldP spid="32" grpId="0"/>
      <p:bldP spid="33" grpId="0"/>
      <p:bldP spid="34" grpId="0"/>
      <p:bldP spid="35" grpId="0"/>
      <p:bldP spid="36" grpId="0"/>
      <p:bldP spid="37" grpId="0"/>
      <p:bldP spid="46" grpId="0" animBg="1"/>
      <p:bldP spid="48"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10902" y="747312"/>
            <a:ext cx="4934572" cy="1193007"/>
          </a:xfrm>
          <a:prstGeom prst="rect">
            <a:avLst/>
          </a:prstGeom>
        </p:spPr>
        <p:txBody>
          <a:bodyPr vert="horz" lIns="82296" tIns="41148" rIns="82296" bIns="4114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80" b="1" dirty="0">
                <a:solidFill>
                  <a:schemeClr val="bg1"/>
                </a:solidFill>
                <a:latin typeface="Apex New Bold" panose="02010600040501010103" pitchFamily="50" charset="0"/>
                <a:ea typeface="Apex New Bold" panose="02010600040501010103" pitchFamily="50" charset="0"/>
              </a:rPr>
              <a:t>Leveraging the </a:t>
            </a:r>
            <a:br>
              <a:rPr lang="en-NZ" sz="2880" b="1" dirty="0">
                <a:solidFill>
                  <a:schemeClr val="bg1"/>
                </a:solidFill>
                <a:latin typeface="Apex New Bold" panose="02010600040501010103" pitchFamily="50" charset="0"/>
                <a:ea typeface="Apex New Bold" panose="02010600040501010103" pitchFamily="50" charset="0"/>
              </a:rPr>
            </a:br>
            <a:r>
              <a:rPr lang="en-NZ" sz="2880" b="1" dirty="0">
                <a:solidFill>
                  <a:schemeClr val="bg1"/>
                </a:solidFill>
                <a:latin typeface="Apex New Bold" panose="02010600040501010103" pitchFamily="50" charset="0"/>
                <a:ea typeface="Apex New Bold" panose="02010600040501010103" pitchFamily="50" charset="0"/>
              </a:rPr>
              <a:t>power of teamwork</a:t>
            </a:r>
            <a:endParaRPr lang="en-US" sz="2880" b="1" dirty="0">
              <a:solidFill>
                <a:schemeClr val="bg1"/>
              </a:solidFill>
              <a:latin typeface="Apex New Bold" panose="02010600040501010103" pitchFamily="50" charset="0"/>
              <a:ea typeface="Apex New Bold" panose="02010600040501010103" pitchFamily="50" charset="0"/>
            </a:endParaRPr>
          </a:p>
        </p:txBody>
      </p:sp>
      <p:sp>
        <p:nvSpPr>
          <p:cNvPr id="11" name="Title 10"/>
          <p:cNvSpPr>
            <a:spLocks noGrp="1"/>
          </p:cNvSpPr>
          <p:nvPr>
            <p:ph type="title"/>
          </p:nvPr>
        </p:nvSpPr>
        <p:spPr/>
        <p:txBody>
          <a:bodyPr/>
          <a:lstStyle/>
          <a:p>
            <a:r>
              <a:rPr lang="en-NZ" dirty="0"/>
              <a:t>Hopes and dreams</a:t>
            </a:r>
          </a:p>
        </p:txBody>
      </p:sp>
      <p:sp>
        <p:nvSpPr>
          <p:cNvPr id="15" name="Content Placeholder 2"/>
          <p:cNvSpPr>
            <a:spLocks noGrp="1"/>
          </p:cNvSpPr>
          <p:nvPr>
            <p:ph type="body" sz="quarter" idx="10"/>
          </p:nvPr>
        </p:nvSpPr>
        <p:spPr>
          <a:xfrm>
            <a:off x="4440024" y="1642268"/>
            <a:ext cx="6984567" cy="4379019"/>
          </a:xfrm>
        </p:spPr>
        <p:txBody>
          <a:bodyPr>
            <a:normAutofit/>
          </a:bodyPr>
          <a:lstStyle/>
          <a:p>
            <a:pPr>
              <a:spcAft>
                <a:spcPts val="600"/>
              </a:spcAft>
            </a:pPr>
            <a:endParaRPr lang="en-NZ" dirty="0"/>
          </a:p>
        </p:txBody>
      </p:sp>
      <p:sp>
        <p:nvSpPr>
          <p:cNvPr id="14" name="Title 2"/>
          <p:cNvSpPr txBox="1">
            <a:spLocks/>
          </p:cNvSpPr>
          <p:nvPr/>
        </p:nvSpPr>
        <p:spPr bwMode="auto">
          <a:xfrm>
            <a:off x="595988" y="1214771"/>
            <a:ext cx="3690849" cy="564322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lang="en-NZ" sz="2800" b="1" kern="1200" dirty="0">
                <a:solidFill>
                  <a:schemeClr val="bg1"/>
                </a:solidFill>
                <a:latin typeface="Calibri" pitchFamily="34" charset="0"/>
                <a:ea typeface="+mj-ea"/>
                <a:cs typeface="Arial" pitchFamily="34" charset="0"/>
              </a:defRPr>
            </a:lvl1pPr>
            <a:lvl2pPr algn="l" rtl="0" eaLnBrk="1" fontAlgn="base" hangingPunct="1">
              <a:spcBef>
                <a:spcPct val="0"/>
              </a:spcBef>
              <a:spcAft>
                <a:spcPct val="0"/>
              </a:spcAft>
              <a:defRPr sz="2800" b="1">
                <a:solidFill>
                  <a:schemeClr val="tx1"/>
                </a:solidFill>
                <a:latin typeface="Calibri" pitchFamily="34" charset="0"/>
                <a:cs typeface="Arial" charset="0"/>
              </a:defRPr>
            </a:lvl2pPr>
            <a:lvl3pPr algn="l" rtl="0" eaLnBrk="1" fontAlgn="base" hangingPunct="1">
              <a:spcBef>
                <a:spcPct val="0"/>
              </a:spcBef>
              <a:spcAft>
                <a:spcPct val="0"/>
              </a:spcAft>
              <a:defRPr sz="2800" b="1">
                <a:solidFill>
                  <a:schemeClr val="tx1"/>
                </a:solidFill>
                <a:latin typeface="Calibri" pitchFamily="34" charset="0"/>
                <a:cs typeface="Arial" charset="0"/>
              </a:defRPr>
            </a:lvl3pPr>
            <a:lvl4pPr algn="l" rtl="0" eaLnBrk="1" fontAlgn="base" hangingPunct="1">
              <a:spcBef>
                <a:spcPct val="0"/>
              </a:spcBef>
              <a:spcAft>
                <a:spcPct val="0"/>
              </a:spcAft>
              <a:defRPr sz="2800" b="1">
                <a:solidFill>
                  <a:schemeClr val="tx1"/>
                </a:solidFill>
                <a:latin typeface="Calibri" pitchFamily="34" charset="0"/>
                <a:cs typeface="Arial" charset="0"/>
              </a:defRPr>
            </a:lvl4pPr>
            <a:lvl5pPr algn="l" rtl="0" eaLnBrk="1" fontAlgn="base" hangingPunct="1">
              <a:spcBef>
                <a:spcPct val="0"/>
              </a:spcBef>
              <a:spcAft>
                <a:spcPct val="0"/>
              </a:spcAft>
              <a:defRPr sz="2800" b="1">
                <a:solidFill>
                  <a:schemeClr val="tx1"/>
                </a:solidFill>
                <a:latin typeface="Calibri" pitchFamily="34" charset="0"/>
                <a:cs typeface="Arial" charset="0"/>
              </a:defRPr>
            </a:lvl5pPr>
            <a:lvl6pPr marL="457200" algn="l" rtl="0" eaLnBrk="1" fontAlgn="base" hangingPunct="1">
              <a:spcBef>
                <a:spcPct val="0"/>
              </a:spcBef>
              <a:spcAft>
                <a:spcPct val="0"/>
              </a:spcAft>
              <a:defRPr sz="2800" b="1">
                <a:solidFill>
                  <a:schemeClr val="tx1"/>
                </a:solidFill>
                <a:latin typeface="Calibri" pitchFamily="34" charset="0"/>
                <a:cs typeface="Arial" charset="0"/>
              </a:defRPr>
            </a:lvl6pPr>
            <a:lvl7pPr marL="914400" algn="l" rtl="0" eaLnBrk="1" fontAlgn="base" hangingPunct="1">
              <a:spcBef>
                <a:spcPct val="0"/>
              </a:spcBef>
              <a:spcAft>
                <a:spcPct val="0"/>
              </a:spcAft>
              <a:defRPr sz="2800" b="1">
                <a:solidFill>
                  <a:schemeClr val="tx1"/>
                </a:solidFill>
                <a:latin typeface="Calibri" pitchFamily="34" charset="0"/>
                <a:cs typeface="Arial" charset="0"/>
              </a:defRPr>
            </a:lvl7pPr>
            <a:lvl8pPr marL="1371600" algn="l" rtl="0" eaLnBrk="1" fontAlgn="base" hangingPunct="1">
              <a:spcBef>
                <a:spcPct val="0"/>
              </a:spcBef>
              <a:spcAft>
                <a:spcPct val="0"/>
              </a:spcAft>
              <a:defRPr sz="2800" b="1">
                <a:solidFill>
                  <a:schemeClr val="tx1"/>
                </a:solidFill>
                <a:latin typeface="Calibri" pitchFamily="34" charset="0"/>
                <a:cs typeface="Arial" charset="0"/>
              </a:defRPr>
            </a:lvl8pPr>
            <a:lvl9pPr marL="1828800" algn="l" rtl="0" eaLnBrk="1" fontAlgn="base" hangingPunct="1">
              <a:spcBef>
                <a:spcPct val="0"/>
              </a:spcBef>
              <a:spcAft>
                <a:spcPct val="0"/>
              </a:spcAft>
              <a:defRPr sz="2800" b="1">
                <a:solidFill>
                  <a:schemeClr val="tx1"/>
                </a:solidFill>
                <a:latin typeface="Calibri" pitchFamily="34" charset="0"/>
                <a:cs typeface="Arial" charset="0"/>
              </a:defRPr>
            </a:lvl9pPr>
          </a:lstStyle>
          <a:p>
            <a:pPr algn="ctr"/>
            <a:endParaRPr lang="en-US" sz="3200" b="0" i="1" dirty="0">
              <a:solidFill>
                <a:srgbClr val="096374"/>
              </a:solidFill>
            </a:endParaRPr>
          </a:p>
          <a:p>
            <a:pPr algn="ctr"/>
            <a:endParaRPr lang="en-US" sz="3200" b="0" i="1" dirty="0">
              <a:solidFill>
                <a:srgbClr val="096374"/>
              </a:solidFill>
            </a:endParaRPr>
          </a:p>
          <a:p>
            <a:pPr algn="ctr"/>
            <a:r>
              <a:rPr lang="en-US" sz="3200" b="0" i="1" dirty="0">
                <a:solidFill>
                  <a:srgbClr val="096374"/>
                </a:solidFill>
              </a:rPr>
              <a:t>what will you be proud to share about our intranet? how has it made “your work better”?</a:t>
            </a:r>
          </a:p>
        </p:txBody>
      </p:sp>
      <p:sp>
        <p:nvSpPr>
          <p:cNvPr id="13" name="Content Placeholder 2"/>
          <p:cNvSpPr txBox="1">
            <a:spLocks/>
          </p:cNvSpPr>
          <p:nvPr/>
        </p:nvSpPr>
        <p:spPr>
          <a:xfrm>
            <a:off x="4440025" y="1527142"/>
            <a:ext cx="7155987" cy="45248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NZ" dirty="0"/>
          </a:p>
        </p:txBody>
      </p:sp>
      <p:grpSp>
        <p:nvGrpSpPr>
          <p:cNvPr id="19" name="Group 18">
            <a:extLst>
              <a:ext uri="{FF2B5EF4-FFF2-40B4-BE49-F238E27FC236}">
                <a16:creationId xmlns:a16="http://schemas.microsoft.com/office/drawing/2014/main" id="{3D6D09D2-9AED-4AAD-9BCF-23B262CE3D34}"/>
              </a:ext>
            </a:extLst>
          </p:cNvPr>
          <p:cNvGrpSpPr/>
          <p:nvPr/>
        </p:nvGrpSpPr>
        <p:grpSpPr>
          <a:xfrm>
            <a:off x="1165756" y="1924361"/>
            <a:ext cx="2551312" cy="914400"/>
            <a:chOff x="6564224" y="4814751"/>
            <a:chExt cx="2551312" cy="914400"/>
          </a:xfrm>
        </p:grpSpPr>
        <p:pic>
          <p:nvPicPr>
            <p:cNvPr id="20" name="Graphic 19" descr="Pencil">
              <a:extLst>
                <a:ext uri="{FF2B5EF4-FFF2-40B4-BE49-F238E27FC236}">
                  <a16:creationId xmlns:a16="http://schemas.microsoft.com/office/drawing/2014/main" id="{355F2331-8B02-487B-826D-9F2534DADF7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01136" y="4814751"/>
              <a:ext cx="914400" cy="914400"/>
            </a:xfrm>
            <a:prstGeom prst="rect">
              <a:avLst/>
            </a:prstGeom>
          </p:spPr>
        </p:pic>
        <p:pic>
          <p:nvPicPr>
            <p:cNvPr id="21" name="Graphic 20">
              <a:extLst>
                <a:ext uri="{FF2B5EF4-FFF2-40B4-BE49-F238E27FC236}">
                  <a16:creationId xmlns:a16="http://schemas.microsoft.com/office/drawing/2014/main" id="{CC507CBC-9DC7-456B-8DE3-C655FFE897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98515">
              <a:off x="6564224" y="5014988"/>
              <a:ext cx="1933575" cy="657225"/>
            </a:xfrm>
            <a:prstGeom prst="rect">
              <a:avLst/>
            </a:prstGeom>
          </p:spPr>
        </p:pic>
      </p:grpSp>
    </p:spTree>
    <p:extLst>
      <p:ext uri="{BB962C8B-B14F-4D97-AF65-F5344CB8AC3E}">
        <p14:creationId xmlns:p14="http://schemas.microsoft.com/office/powerpoint/2010/main" val="1308475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b="5231"/>
          <a:stretch/>
        </p:blipFill>
        <p:spPr>
          <a:xfrm>
            <a:off x="617247" y="980728"/>
            <a:ext cx="10887000" cy="5544616"/>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79776" y="1052736"/>
            <a:ext cx="3386538" cy="5184576"/>
          </a:xfrm>
          <a:prstGeom prst="rect">
            <a:avLst/>
          </a:prstGeom>
          <a:ln>
            <a:solidFill>
              <a:schemeClr val="bg1">
                <a:lumMod val="85000"/>
              </a:schemeClr>
            </a:solidFill>
          </a:ln>
        </p:spPr>
      </p:pic>
      <p:sp>
        <p:nvSpPr>
          <p:cNvPr id="4" name="Title 3"/>
          <p:cNvSpPr>
            <a:spLocks noGrp="1"/>
          </p:cNvSpPr>
          <p:nvPr>
            <p:ph type="title"/>
          </p:nvPr>
        </p:nvSpPr>
        <p:spPr>
          <a:xfrm>
            <a:off x="191344" y="183260"/>
            <a:ext cx="8849785" cy="714375"/>
          </a:xfrm>
        </p:spPr>
        <p:txBody>
          <a:bodyPr/>
          <a:lstStyle/>
          <a:p>
            <a:r>
              <a:rPr lang="en-NZ" sz="1800"/>
              <a:t>Under the hood</a:t>
            </a:r>
            <a:br>
              <a:rPr lang="en-NZ" sz="1800"/>
            </a:br>
            <a:r>
              <a:rPr lang="en-NZ"/>
              <a:t>IA for complex organisations</a:t>
            </a:r>
          </a:p>
        </p:txBody>
      </p:sp>
    </p:spTree>
    <p:extLst>
      <p:ext uri="{BB962C8B-B14F-4D97-AF65-F5344CB8AC3E}">
        <p14:creationId xmlns:p14="http://schemas.microsoft.com/office/powerpoint/2010/main" val="73904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98231" y="1064263"/>
            <a:ext cx="7906478" cy="4552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7" name="Text Box 171"/>
          <p:cNvSpPr txBox="1">
            <a:spLocks noChangeArrowheads="1"/>
          </p:cNvSpPr>
          <p:nvPr/>
        </p:nvSpPr>
        <p:spPr bwMode="auto">
          <a:xfrm>
            <a:off x="5932362" y="1803935"/>
            <a:ext cx="155245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AU" b="1" dirty="0">
                <a:solidFill>
                  <a:schemeClr val="bg1"/>
                </a:solidFill>
                <a:latin typeface="Tw Cen MT Condensed" pitchFamily="34" charset="0"/>
              </a:rPr>
              <a:t>CONNECT</a:t>
            </a:r>
          </a:p>
        </p:txBody>
      </p:sp>
      <p:sp>
        <p:nvSpPr>
          <p:cNvPr id="8" name="Text Box 172"/>
          <p:cNvSpPr txBox="1">
            <a:spLocks noChangeArrowheads="1"/>
          </p:cNvSpPr>
          <p:nvPr/>
        </p:nvSpPr>
        <p:spPr bwMode="auto">
          <a:xfrm>
            <a:off x="3788236" y="3070262"/>
            <a:ext cx="188994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NZ" b="1" dirty="0">
                <a:solidFill>
                  <a:schemeClr val="bg1"/>
                </a:solidFill>
                <a:latin typeface="Tw Cen MT Condensed" pitchFamily="34" charset="0"/>
              </a:rPr>
              <a:t>DELIVER</a:t>
            </a:r>
            <a:endParaRPr lang="en-AU" b="1" dirty="0">
              <a:solidFill>
                <a:schemeClr val="bg1"/>
              </a:solidFill>
              <a:latin typeface="Tw Cen MT Condensed" pitchFamily="34" charset="0"/>
            </a:endParaRPr>
          </a:p>
        </p:txBody>
      </p:sp>
      <p:sp>
        <p:nvSpPr>
          <p:cNvPr id="9" name="Text Box 173"/>
          <p:cNvSpPr txBox="1">
            <a:spLocks noChangeArrowheads="1"/>
          </p:cNvSpPr>
          <p:nvPr/>
        </p:nvSpPr>
        <p:spPr bwMode="auto">
          <a:xfrm>
            <a:off x="5220168" y="4051834"/>
            <a:ext cx="1531139"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NZ" b="1" dirty="0">
                <a:solidFill>
                  <a:schemeClr val="bg1"/>
                </a:solidFill>
                <a:latin typeface="Tw Cen MT Condensed" pitchFamily="34" charset="0"/>
              </a:rPr>
              <a:t>CONTROL</a:t>
            </a:r>
            <a:endParaRPr lang="en-AU" b="1" dirty="0">
              <a:solidFill>
                <a:schemeClr val="bg1"/>
              </a:solidFill>
              <a:latin typeface="Tw Cen MT Condensed" pitchFamily="34" charset="0"/>
            </a:endParaRPr>
          </a:p>
        </p:txBody>
      </p:sp>
      <p:sp>
        <p:nvSpPr>
          <p:cNvPr id="10" name="Text Box 174"/>
          <p:cNvSpPr txBox="1">
            <a:spLocks noChangeArrowheads="1"/>
          </p:cNvSpPr>
          <p:nvPr/>
        </p:nvSpPr>
        <p:spPr bwMode="auto">
          <a:xfrm>
            <a:off x="4612133" y="1793707"/>
            <a:ext cx="155019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NZ" b="1" dirty="0">
                <a:solidFill>
                  <a:schemeClr val="bg1"/>
                </a:solidFill>
                <a:latin typeface="Tw Cen MT Condensed" pitchFamily="34" charset="0"/>
              </a:rPr>
              <a:t>COLLABORATE</a:t>
            </a:r>
            <a:endParaRPr lang="en-AU" b="1" dirty="0">
              <a:solidFill>
                <a:schemeClr val="bg1"/>
              </a:solidFill>
              <a:latin typeface="Tw Cen MT Condensed" pitchFamily="34" charset="0"/>
            </a:endParaRPr>
          </a:p>
        </p:txBody>
      </p:sp>
      <p:sp>
        <p:nvSpPr>
          <p:cNvPr id="11" name="Text Box 175"/>
          <p:cNvSpPr txBox="1">
            <a:spLocks noChangeArrowheads="1"/>
          </p:cNvSpPr>
          <p:nvPr/>
        </p:nvSpPr>
        <p:spPr bwMode="auto">
          <a:xfrm>
            <a:off x="6401822" y="3113107"/>
            <a:ext cx="165725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NZ" b="1" dirty="0">
                <a:solidFill>
                  <a:schemeClr val="bg1"/>
                </a:solidFill>
                <a:latin typeface="Tw Cen MT Condensed" pitchFamily="34" charset="0"/>
              </a:rPr>
              <a:t>PROCESS</a:t>
            </a:r>
            <a:endParaRPr lang="en-AU" b="1" dirty="0">
              <a:solidFill>
                <a:schemeClr val="bg1"/>
              </a:solidFill>
              <a:latin typeface="Tw Cen MT Condensed" pitchFamily="34" charset="0"/>
            </a:endParaRPr>
          </a:p>
        </p:txBody>
      </p:sp>
      <p:sp>
        <p:nvSpPr>
          <p:cNvPr id="20" name="Rectangle 19">
            <a:extLst>
              <a:ext uri="{FF2B5EF4-FFF2-40B4-BE49-F238E27FC236}">
                <a16:creationId xmlns:a16="http://schemas.microsoft.com/office/drawing/2014/main" id="{0F712CAE-B50D-4B4C-8861-89B67B215B8E}"/>
              </a:ext>
            </a:extLst>
          </p:cNvPr>
          <p:cNvSpPr/>
          <p:nvPr/>
        </p:nvSpPr>
        <p:spPr>
          <a:xfrm>
            <a:off x="211301" y="231352"/>
            <a:ext cx="11548872" cy="6217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4" name="TextBox 13"/>
          <p:cNvSpPr txBox="1"/>
          <p:nvPr/>
        </p:nvSpPr>
        <p:spPr>
          <a:xfrm>
            <a:off x="1719373" y="1134239"/>
            <a:ext cx="2263761" cy="2011641"/>
          </a:xfrm>
          <a:prstGeom prst="rect">
            <a:avLst/>
          </a:prstGeom>
          <a:noFill/>
        </p:spPr>
        <p:txBody>
          <a:bodyPr wrap="none" rtlCol="0">
            <a:spAutoFit/>
          </a:bodyPr>
          <a:lstStyle/>
          <a:p>
            <a:pPr algn="r">
              <a:lnSpc>
                <a:spcPct val="108000"/>
              </a:lnSpc>
              <a:spcBef>
                <a:spcPts val="200"/>
              </a:spcBef>
              <a:spcAft>
                <a:spcPts val="200"/>
              </a:spcAft>
            </a:pPr>
            <a:r>
              <a:rPr lang="en-NZ" sz="1400" b="1">
                <a:solidFill>
                  <a:srgbClr val="005F71"/>
                </a:solidFill>
                <a:latin typeface="Arial" panose="020B0604020202020204" pitchFamily="34" charset="0"/>
                <a:ea typeface="Apex New Medium Italic" panose="02010600040501010103" pitchFamily="50" charset="0"/>
                <a:cs typeface="Arial" panose="020B0604020202020204" pitchFamily="34" charset="0"/>
              </a:rPr>
              <a:t>COLLABORATE</a:t>
            </a:r>
          </a:p>
          <a:p>
            <a:pPr algn="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Presence/IM/Voice</a:t>
            </a:r>
          </a:p>
          <a:p>
            <a:pPr algn="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Team Co-ordination</a:t>
            </a:r>
          </a:p>
          <a:p>
            <a:pPr algn="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Communities of Practice</a:t>
            </a:r>
          </a:p>
          <a:p>
            <a:pPr algn="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Shared resource booking</a:t>
            </a:r>
          </a:p>
          <a:p>
            <a:pPr algn="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Project/other collaboration</a:t>
            </a:r>
          </a:p>
          <a:p>
            <a:pPr algn="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Social tools</a:t>
            </a:r>
          </a:p>
        </p:txBody>
      </p:sp>
      <p:sp>
        <p:nvSpPr>
          <p:cNvPr id="15" name="TextBox 14"/>
          <p:cNvSpPr txBox="1"/>
          <p:nvPr/>
        </p:nvSpPr>
        <p:spPr>
          <a:xfrm>
            <a:off x="4754626" y="4580757"/>
            <a:ext cx="2462221" cy="1727652"/>
          </a:xfrm>
          <a:prstGeom prst="rect">
            <a:avLst/>
          </a:prstGeom>
          <a:noFill/>
        </p:spPr>
        <p:txBody>
          <a:bodyPr wrap="square" rtlCol="0">
            <a:spAutoFit/>
          </a:bodyPr>
          <a:lstStyle/>
          <a:p>
            <a:pPr algn="ctr">
              <a:lnSpc>
                <a:spcPct val="108000"/>
              </a:lnSpc>
              <a:spcBef>
                <a:spcPts val="200"/>
              </a:spcBef>
              <a:spcAft>
                <a:spcPts val="200"/>
              </a:spcAft>
            </a:pPr>
            <a:r>
              <a:rPr lang="en-NZ" sz="1400" b="1">
                <a:solidFill>
                  <a:srgbClr val="005F71"/>
                </a:solidFill>
                <a:latin typeface="Arial" panose="020B0604020202020204" pitchFamily="34" charset="0"/>
                <a:ea typeface="Apex New Medium Italic" panose="02010600040501010103" pitchFamily="50" charset="0"/>
                <a:cs typeface="Arial" panose="020B0604020202020204" pitchFamily="34" charset="0"/>
              </a:rPr>
              <a:t>CONTROL</a:t>
            </a:r>
          </a:p>
          <a:p>
            <a:pPr algn="ct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Key documents</a:t>
            </a:r>
          </a:p>
          <a:p>
            <a:pPr algn="ct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Forms &amp; templates</a:t>
            </a:r>
          </a:p>
          <a:p>
            <a:pPr algn="ct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Knowledge Base </a:t>
            </a:r>
          </a:p>
          <a:p>
            <a:pPr algn="ct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How to Guides / Videos</a:t>
            </a:r>
          </a:p>
          <a:p>
            <a:pPr algn="ct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Master Data</a:t>
            </a:r>
          </a:p>
        </p:txBody>
      </p:sp>
      <p:sp>
        <p:nvSpPr>
          <p:cNvPr id="16" name="TextBox 15"/>
          <p:cNvSpPr txBox="1"/>
          <p:nvPr/>
        </p:nvSpPr>
        <p:spPr>
          <a:xfrm>
            <a:off x="7986855" y="1170022"/>
            <a:ext cx="3316717" cy="2011641"/>
          </a:xfrm>
          <a:prstGeom prst="rect">
            <a:avLst/>
          </a:prstGeom>
          <a:noFill/>
        </p:spPr>
        <p:txBody>
          <a:bodyPr wrap="square" rtlCol="0">
            <a:spAutoFit/>
          </a:bodyPr>
          <a:lstStyle/>
          <a:p>
            <a:pPr>
              <a:lnSpc>
                <a:spcPct val="108000"/>
              </a:lnSpc>
              <a:spcBef>
                <a:spcPts val="200"/>
              </a:spcBef>
              <a:spcAft>
                <a:spcPts val="200"/>
              </a:spcAft>
            </a:pPr>
            <a:r>
              <a:rPr lang="en-NZ" sz="1400" b="1">
                <a:solidFill>
                  <a:srgbClr val="005F71"/>
                </a:solidFill>
                <a:latin typeface="Arial" panose="020B0604020202020204" pitchFamily="34" charset="0"/>
                <a:ea typeface="Apex New Medium Italic" panose="02010600040501010103" pitchFamily="50" charset="0"/>
                <a:cs typeface="Arial" panose="020B0604020202020204" pitchFamily="34" charset="0"/>
              </a:rPr>
              <a:t>CONNECT</a:t>
            </a:r>
          </a:p>
          <a:p>
            <a:pP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Corporate comms</a:t>
            </a:r>
          </a:p>
          <a:p>
            <a:pP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News &amp; Events</a:t>
            </a:r>
          </a:p>
          <a:p>
            <a:pP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Who to contact about what</a:t>
            </a:r>
          </a:p>
          <a:p>
            <a:pP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Contact details</a:t>
            </a:r>
          </a:p>
          <a:p>
            <a:pP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Experience/qualifications</a:t>
            </a:r>
          </a:p>
          <a:p>
            <a:pP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Social media</a:t>
            </a:r>
          </a:p>
        </p:txBody>
      </p:sp>
      <p:sp>
        <p:nvSpPr>
          <p:cNvPr id="17" name="TextBox 16"/>
          <p:cNvSpPr txBox="1"/>
          <p:nvPr/>
        </p:nvSpPr>
        <p:spPr>
          <a:xfrm>
            <a:off x="7606845" y="3712120"/>
            <a:ext cx="3081293" cy="2011641"/>
          </a:xfrm>
          <a:prstGeom prst="rect">
            <a:avLst/>
          </a:prstGeom>
          <a:noFill/>
        </p:spPr>
        <p:txBody>
          <a:bodyPr wrap="none" rtlCol="0">
            <a:spAutoFit/>
          </a:bodyPr>
          <a:lstStyle/>
          <a:p>
            <a:pPr>
              <a:lnSpc>
                <a:spcPct val="108000"/>
              </a:lnSpc>
              <a:spcBef>
                <a:spcPts val="200"/>
              </a:spcBef>
              <a:spcAft>
                <a:spcPts val="200"/>
              </a:spcAft>
            </a:pPr>
            <a:r>
              <a:rPr lang="en-NZ" sz="1400" b="1">
                <a:solidFill>
                  <a:srgbClr val="005F71"/>
                </a:solidFill>
                <a:latin typeface="Arial" panose="020B0604020202020204" pitchFamily="34" charset="0"/>
                <a:ea typeface="Apex New Medium Italic" panose="02010600040501010103" pitchFamily="50" charset="0"/>
                <a:cs typeface="Arial" panose="020B0604020202020204" pitchFamily="34" charset="0"/>
              </a:rPr>
              <a:t>PROCESS</a:t>
            </a:r>
          </a:p>
          <a:p>
            <a:pP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Business process &amp; workflow</a:t>
            </a:r>
          </a:p>
          <a:p>
            <a:pP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Online forms</a:t>
            </a:r>
          </a:p>
          <a:p>
            <a:pP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Online services</a:t>
            </a:r>
          </a:p>
          <a:p>
            <a:pP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Access/integration to online systems</a:t>
            </a:r>
          </a:p>
          <a:p>
            <a:pP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Data reporting &amp; Dashboards</a:t>
            </a:r>
          </a:p>
          <a:p>
            <a:pP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Business Intelligence </a:t>
            </a:r>
          </a:p>
        </p:txBody>
      </p:sp>
      <p:sp>
        <p:nvSpPr>
          <p:cNvPr id="19" name="TextBox 18"/>
          <p:cNvSpPr txBox="1"/>
          <p:nvPr/>
        </p:nvSpPr>
        <p:spPr>
          <a:xfrm>
            <a:off x="1523722" y="3712120"/>
            <a:ext cx="2840906" cy="2295628"/>
          </a:xfrm>
          <a:prstGeom prst="rect">
            <a:avLst/>
          </a:prstGeom>
          <a:noFill/>
        </p:spPr>
        <p:txBody>
          <a:bodyPr wrap="none" rtlCol="0">
            <a:spAutoFit/>
          </a:bodyPr>
          <a:lstStyle/>
          <a:p>
            <a:pPr algn="r">
              <a:lnSpc>
                <a:spcPct val="108000"/>
              </a:lnSpc>
              <a:spcBef>
                <a:spcPts val="200"/>
              </a:spcBef>
              <a:spcAft>
                <a:spcPts val="200"/>
              </a:spcAft>
            </a:pPr>
            <a:r>
              <a:rPr lang="en-NZ" sz="1400" b="1">
                <a:solidFill>
                  <a:srgbClr val="005F71"/>
                </a:solidFill>
                <a:latin typeface="Arial" panose="020B0604020202020204" pitchFamily="34" charset="0"/>
                <a:ea typeface="Apex New Medium Italic" panose="02010600040501010103" pitchFamily="50" charset="0"/>
                <a:cs typeface="Arial" panose="020B0604020202020204" pitchFamily="34" charset="0"/>
              </a:rPr>
              <a:t>DELIVER</a:t>
            </a:r>
          </a:p>
          <a:p>
            <a:pPr algn="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Creating &amp; sharing Documents</a:t>
            </a:r>
          </a:p>
          <a:p>
            <a:pPr algn="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Managing/finding important Email</a:t>
            </a:r>
          </a:p>
          <a:p>
            <a:pPr algn="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Drawings &amp; Photos</a:t>
            </a:r>
          </a:p>
          <a:p>
            <a:pPr algn="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Case file &amp; Project management</a:t>
            </a:r>
          </a:p>
          <a:p>
            <a:pPr algn="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Scanning paper records</a:t>
            </a:r>
          </a:p>
          <a:p>
            <a:pPr algn="r">
              <a:lnSpc>
                <a:spcPct val="108000"/>
              </a:lnSpc>
              <a:spcBef>
                <a:spcPts val="200"/>
              </a:spcBef>
              <a:spcAft>
                <a:spcPts val="200"/>
              </a:spcAft>
            </a:pPr>
            <a:r>
              <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rPr>
              <a:t>Managing paper</a:t>
            </a:r>
          </a:p>
          <a:p>
            <a:pPr algn="r">
              <a:lnSpc>
                <a:spcPct val="108000"/>
              </a:lnSpc>
              <a:spcBef>
                <a:spcPts val="200"/>
              </a:spcBef>
              <a:spcAft>
                <a:spcPts val="200"/>
              </a:spcAft>
            </a:pPr>
            <a:endParaRPr lang="en-NZ" sz="1400" dirty="0">
              <a:solidFill>
                <a:srgbClr val="005F71"/>
              </a:solidFill>
              <a:latin typeface="Arial" panose="020B0604020202020204" pitchFamily="34" charset="0"/>
              <a:ea typeface="Apex New Medium" panose="02010600040501010103" pitchFamily="50" charset="0"/>
              <a:cs typeface="Arial" panose="020B0604020202020204" pitchFamily="34" charset="0"/>
            </a:endParaRPr>
          </a:p>
        </p:txBody>
      </p:sp>
      <p:sp>
        <p:nvSpPr>
          <p:cNvPr id="2" name="Title 1"/>
          <p:cNvSpPr>
            <a:spLocks noGrp="1"/>
          </p:cNvSpPr>
          <p:nvPr>
            <p:ph type="title" idx="4294967295"/>
          </p:nvPr>
        </p:nvSpPr>
        <p:spPr>
          <a:xfrm>
            <a:off x="0" y="422275"/>
            <a:ext cx="12192000" cy="496888"/>
          </a:xfrm>
        </p:spPr>
        <p:txBody>
          <a:bodyPr/>
          <a:lstStyle/>
          <a:p>
            <a:pPr algn="ctr"/>
            <a:r>
              <a:rPr lang="en-NZ" b="0" dirty="0">
                <a:solidFill>
                  <a:srgbClr val="006174"/>
                </a:solidFill>
                <a:latin typeface="+mj-lt"/>
              </a:rPr>
              <a:t>A day in the life… with your Digital Workplace</a:t>
            </a:r>
          </a:p>
        </p:txBody>
      </p:sp>
      <p:grpSp>
        <p:nvGrpSpPr>
          <p:cNvPr id="5" name="Group 4">
            <a:extLst>
              <a:ext uri="{FF2B5EF4-FFF2-40B4-BE49-F238E27FC236}">
                <a16:creationId xmlns:a16="http://schemas.microsoft.com/office/drawing/2014/main" id="{3DAAC952-CDD1-479E-AF86-53CCE6DE943F}"/>
              </a:ext>
            </a:extLst>
          </p:cNvPr>
          <p:cNvGrpSpPr/>
          <p:nvPr/>
        </p:nvGrpSpPr>
        <p:grpSpPr>
          <a:xfrm>
            <a:off x="4470278" y="1238577"/>
            <a:ext cx="3030917" cy="3042190"/>
            <a:chOff x="4201595" y="955952"/>
            <a:chExt cx="3419111" cy="3431828"/>
          </a:xfrm>
        </p:grpSpPr>
        <p:pic>
          <p:nvPicPr>
            <p:cNvPr id="18" name="Picture 17">
              <a:extLst>
                <a:ext uri="{FF2B5EF4-FFF2-40B4-BE49-F238E27FC236}">
                  <a16:creationId xmlns:a16="http://schemas.microsoft.com/office/drawing/2014/main" id="{1759C7B0-7CD7-4D8E-AC46-055D28E2DF15}"/>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l="-1"/>
            <a:stretch/>
          </p:blipFill>
          <p:spPr>
            <a:xfrm>
              <a:off x="4201595" y="955952"/>
              <a:ext cx="3419111" cy="3431828"/>
            </a:xfrm>
            <a:prstGeom prst="rect">
              <a:avLst/>
            </a:prstGeom>
          </p:spPr>
        </p:pic>
        <p:sp>
          <p:nvSpPr>
            <p:cNvPr id="3" name="TextBox 2"/>
            <p:cNvSpPr txBox="1"/>
            <p:nvPr/>
          </p:nvSpPr>
          <p:spPr>
            <a:xfrm>
              <a:off x="4987284" y="2348700"/>
              <a:ext cx="1889945" cy="646331"/>
            </a:xfrm>
            <a:prstGeom prst="rect">
              <a:avLst/>
            </a:prstGeom>
            <a:noFill/>
          </p:spPr>
          <p:txBody>
            <a:bodyPr wrap="square" rtlCol="0">
              <a:spAutoFit/>
            </a:bodyPr>
            <a:lstStyle/>
            <a:p>
              <a:pPr algn="ctr"/>
              <a:r>
                <a:rPr lang="en-NZ" dirty="0">
                  <a:solidFill>
                    <a:schemeClr val="bg1"/>
                  </a:solidFill>
                  <a:effectLst>
                    <a:outerShdw blurRad="50800" dist="38100" dir="2700000" algn="tl" rotWithShape="0">
                      <a:prstClr val="black">
                        <a:alpha val="40000"/>
                      </a:prstClr>
                    </a:outerShdw>
                  </a:effectLst>
                  <a:latin typeface="Apex New Bold" panose="02010600040501010103" pitchFamily="50" charset="0"/>
                  <a:ea typeface="Apex New Bold" panose="02010600040501010103" pitchFamily="50" charset="0"/>
                </a:rPr>
                <a:t>OUR DIGITAL WORKPLACE</a:t>
              </a:r>
            </a:p>
          </p:txBody>
        </p:sp>
      </p:grpSp>
    </p:spTree>
    <p:extLst>
      <p:ext uri="{BB962C8B-B14F-4D97-AF65-F5344CB8AC3E}">
        <p14:creationId xmlns:p14="http://schemas.microsoft.com/office/powerpoint/2010/main" val="219036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639DE30F-F228-4D35-A60D-13B9BD4554CD}"/>
              </a:ext>
            </a:extLst>
          </p:cNvPr>
          <p:cNvPicPr>
            <a:picLocks noChangeAspect="1"/>
          </p:cNvPicPr>
          <p:nvPr/>
        </p:nvPicPr>
        <p:blipFill>
          <a:blip r:embed="rId2">
            <a:alphaModFix amt="26000"/>
          </a:blip>
          <a:stretch>
            <a:fillRect/>
          </a:stretch>
        </p:blipFill>
        <p:spPr>
          <a:xfrm>
            <a:off x="2055604" y="609183"/>
            <a:ext cx="7788782" cy="4665921"/>
          </a:xfrm>
          <a:prstGeom prst="rect">
            <a:avLst/>
          </a:prstGeom>
        </p:spPr>
      </p:pic>
      <mc:AlternateContent xmlns:mc="http://schemas.openxmlformats.org/markup-compatibility/2006" xmlns:p14="http://schemas.microsoft.com/office/powerpoint/2010/main">
        <mc:Choice Requires="p14">
          <p:contentPart p14:bwMode="auto" r:id="rId3">
            <p14:nvContentPartPr>
              <p14:cNvPr id="38" name="Ink 37">
                <a:extLst>
                  <a:ext uri="{FF2B5EF4-FFF2-40B4-BE49-F238E27FC236}">
                    <a16:creationId xmlns:a16="http://schemas.microsoft.com/office/drawing/2014/main" id="{B5E333B2-F70B-4A58-9205-2B8E434D3EFA}"/>
                  </a:ext>
                </a:extLst>
              </p14:cNvPr>
              <p14:cNvContentPartPr/>
              <p14:nvPr/>
            </p14:nvContentPartPr>
            <p14:xfrm>
              <a:off x="10045929" y="5734872"/>
              <a:ext cx="2160" cy="1440"/>
            </p14:xfrm>
          </p:contentPart>
        </mc:Choice>
        <mc:Fallback xmlns="">
          <p:pic>
            <p:nvPicPr>
              <p:cNvPr id="38" name="Ink 37">
                <a:extLst>
                  <a:ext uri="{FF2B5EF4-FFF2-40B4-BE49-F238E27FC236}">
                    <a16:creationId xmlns:a16="http://schemas.microsoft.com/office/drawing/2014/main" id="{B5E333B2-F70B-4A58-9205-2B8E434D3EFA}"/>
                  </a:ext>
                </a:extLst>
              </p:cNvPr>
              <p:cNvPicPr/>
              <p:nvPr/>
            </p:nvPicPr>
            <p:blipFill>
              <a:blip r:embed="rId4"/>
              <a:stretch>
                <a:fillRect/>
              </a:stretch>
            </p:blipFill>
            <p:spPr>
              <a:xfrm>
                <a:off x="10036929" y="5725872"/>
                <a:ext cx="19800" cy="19080"/>
              </a:xfrm>
              <a:prstGeom prst="rect">
                <a:avLst/>
              </a:prstGeom>
            </p:spPr>
          </p:pic>
        </mc:Fallback>
      </mc:AlternateContent>
      <p:grpSp>
        <p:nvGrpSpPr>
          <p:cNvPr id="60" name="Group 59">
            <a:extLst>
              <a:ext uri="{FF2B5EF4-FFF2-40B4-BE49-F238E27FC236}">
                <a16:creationId xmlns:a16="http://schemas.microsoft.com/office/drawing/2014/main" id="{DA39E228-0069-43D7-87CD-75333C1091F6}"/>
              </a:ext>
            </a:extLst>
          </p:cNvPr>
          <p:cNvGrpSpPr/>
          <p:nvPr/>
        </p:nvGrpSpPr>
        <p:grpSpPr>
          <a:xfrm>
            <a:off x="5030819" y="4396608"/>
            <a:ext cx="2044440" cy="1428480"/>
            <a:chOff x="628776" y="4387248"/>
            <a:chExt cx="2044440" cy="1428480"/>
          </a:xfrm>
        </p:grpSpPr>
        <mc:AlternateContent xmlns:mc="http://schemas.openxmlformats.org/markup-compatibility/2006" xmlns:p14="http://schemas.microsoft.com/office/powerpoint/2010/main">
          <mc:Choice Requires="p14">
            <p:contentPart p14:bwMode="auto" r:id="rId5">
              <p14:nvContentPartPr>
                <p14:cNvPr id="54" name="Ink 53">
                  <a:extLst>
                    <a:ext uri="{FF2B5EF4-FFF2-40B4-BE49-F238E27FC236}">
                      <a16:creationId xmlns:a16="http://schemas.microsoft.com/office/drawing/2014/main" id="{7C45ED33-1464-4B94-84A3-3F7280707EEF}"/>
                    </a:ext>
                  </a:extLst>
                </p14:cNvPr>
                <p14:cNvContentPartPr/>
                <p14:nvPr/>
              </p14:nvContentPartPr>
              <p14:xfrm>
                <a:off x="629496" y="4387248"/>
                <a:ext cx="2016720" cy="1228320"/>
              </p14:xfrm>
            </p:contentPart>
          </mc:Choice>
          <mc:Fallback xmlns="">
            <p:pic>
              <p:nvPicPr>
                <p:cNvPr id="54" name="Ink 53">
                  <a:extLst>
                    <a:ext uri="{FF2B5EF4-FFF2-40B4-BE49-F238E27FC236}">
                      <a16:creationId xmlns:a16="http://schemas.microsoft.com/office/drawing/2014/main" id="{7C45ED33-1464-4B94-84A3-3F7280707EEF}"/>
                    </a:ext>
                  </a:extLst>
                </p:cNvPr>
                <p:cNvPicPr/>
                <p:nvPr/>
              </p:nvPicPr>
              <p:blipFill>
                <a:blip r:embed="rId6"/>
                <a:stretch>
                  <a:fillRect/>
                </a:stretch>
              </p:blipFill>
              <p:spPr>
                <a:xfrm>
                  <a:off x="620496" y="4378248"/>
                  <a:ext cx="2034360" cy="1245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6" name="Ink 55">
                  <a:extLst>
                    <a:ext uri="{FF2B5EF4-FFF2-40B4-BE49-F238E27FC236}">
                      <a16:creationId xmlns:a16="http://schemas.microsoft.com/office/drawing/2014/main" id="{DAAFA43C-749F-4BA4-9CB7-65CF12EC0BD7}"/>
                    </a:ext>
                  </a:extLst>
                </p14:cNvPr>
                <p14:cNvContentPartPr/>
                <p14:nvPr/>
              </p14:nvContentPartPr>
              <p14:xfrm>
                <a:off x="674136" y="5741208"/>
                <a:ext cx="1974960" cy="51480"/>
              </p14:xfrm>
            </p:contentPart>
          </mc:Choice>
          <mc:Fallback xmlns="">
            <p:pic>
              <p:nvPicPr>
                <p:cNvPr id="56" name="Ink 55">
                  <a:extLst>
                    <a:ext uri="{FF2B5EF4-FFF2-40B4-BE49-F238E27FC236}">
                      <a16:creationId xmlns:a16="http://schemas.microsoft.com/office/drawing/2014/main" id="{DAAFA43C-749F-4BA4-9CB7-65CF12EC0BD7}"/>
                    </a:ext>
                  </a:extLst>
                </p:cNvPr>
                <p:cNvPicPr/>
                <p:nvPr/>
              </p:nvPicPr>
              <p:blipFill>
                <a:blip r:embed="rId8"/>
                <a:stretch>
                  <a:fillRect/>
                </a:stretch>
              </p:blipFill>
              <p:spPr>
                <a:xfrm>
                  <a:off x="665136" y="5732270"/>
                  <a:ext cx="1992600" cy="6899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7" name="Ink 56">
                  <a:extLst>
                    <a:ext uri="{FF2B5EF4-FFF2-40B4-BE49-F238E27FC236}">
                      <a16:creationId xmlns:a16="http://schemas.microsoft.com/office/drawing/2014/main" id="{D04C5762-77A0-433D-B467-78419F504801}"/>
                    </a:ext>
                  </a:extLst>
                </p14:cNvPr>
                <p14:cNvContentPartPr/>
                <p14:nvPr/>
              </p14:nvContentPartPr>
              <p14:xfrm>
                <a:off x="2650896" y="5593608"/>
                <a:ext cx="22320" cy="222120"/>
              </p14:xfrm>
            </p:contentPart>
          </mc:Choice>
          <mc:Fallback xmlns="">
            <p:pic>
              <p:nvPicPr>
                <p:cNvPr id="57" name="Ink 56">
                  <a:extLst>
                    <a:ext uri="{FF2B5EF4-FFF2-40B4-BE49-F238E27FC236}">
                      <a16:creationId xmlns:a16="http://schemas.microsoft.com/office/drawing/2014/main" id="{D04C5762-77A0-433D-B467-78419F504801}"/>
                    </a:ext>
                  </a:extLst>
                </p:cNvPr>
                <p:cNvPicPr/>
                <p:nvPr/>
              </p:nvPicPr>
              <p:blipFill>
                <a:blip r:embed="rId10"/>
                <a:stretch>
                  <a:fillRect/>
                </a:stretch>
              </p:blipFill>
              <p:spPr>
                <a:xfrm>
                  <a:off x="2641896" y="5584608"/>
                  <a:ext cx="399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9" name="Ink 58">
                  <a:extLst>
                    <a:ext uri="{FF2B5EF4-FFF2-40B4-BE49-F238E27FC236}">
                      <a16:creationId xmlns:a16="http://schemas.microsoft.com/office/drawing/2014/main" id="{3A3405F0-1ACD-4515-B7FC-5F5B652866D7}"/>
                    </a:ext>
                  </a:extLst>
                </p14:cNvPr>
                <p14:cNvContentPartPr/>
                <p14:nvPr/>
              </p14:nvContentPartPr>
              <p14:xfrm>
                <a:off x="628776" y="4396608"/>
                <a:ext cx="18720" cy="1336680"/>
              </p14:xfrm>
            </p:contentPart>
          </mc:Choice>
          <mc:Fallback xmlns="">
            <p:pic>
              <p:nvPicPr>
                <p:cNvPr id="59" name="Ink 58">
                  <a:extLst>
                    <a:ext uri="{FF2B5EF4-FFF2-40B4-BE49-F238E27FC236}">
                      <a16:creationId xmlns:a16="http://schemas.microsoft.com/office/drawing/2014/main" id="{3A3405F0-1ACD-4515-B7FC-5F5B652866D7}"/>
                    </a:ext>
                  </a:extLst>
                </p:cNvPr>
                <p:cNvPicPr/>
                <p:nvPr/>
              </p:nvPicPr>
              <p:blipFill>
                <a:blip r:embed="rId12"/>
                <a:stretch>
                  <a:fillRect/>
                </a:stretch>
              </p:blipFill>
              <p:spPr>
                <a:xfrm>
                  <a:off x="619946" y="4387608"/>
                  <a:ext cx="36027" cy="1354320"/>
                </a:xfrm>
                <a:prstGeom prst="rect">
                  <a:avLst/>
                </a:prstGeom>
              </p:spPr>
            </p:pic>
          </mc:Fallback>
        </mc:AlternateContent>
      </p:grpSp>
      <p:grpSp>
        <p:nvGrpSpPr>
          <p:cNvPr id="63" name="Group 62">
            <a:extLst>
              <a:ext uri="{FF2B5EF4-FFF2-40B4-BE49-F238E27FC236}">
                <a16:creationId xmlns:a16="http://schemas.microsoft.com/office/drawing/2014/main" id="{8B71194D-AE60-4BBB-B816-D767E2482CE7}"/>
              </a:ext>
            </a:extLst>
          </p:cNvPr>
          <p:cNvGrpSpPr/>
          <p:nvPr/>
        </p:nvGrpSpPr>
        <p:grpSpPr>
          <a:xfrm>
            <a:off x="2696289" y="4387248"/>
            <a:ext cx="2044440" cy="1428480"/>
            <a:chOff x="628776" y="4387248"/>
            <a:chExt cx="2044440" cy="1428480"/>
          </a:xfrm>
        </p:grpSpPr>
        <mc:AlternateContent xmlns:mc="http://schemas.openxmlformats.org/markup-compatibility/2006" xmlns:p14="http://schemas.microsoft.com/office/powerpoint/2010/main">
          <mc:Choice Requires="p14">
            <p:contentPart p14:bwMode="auto" r:id="rId13">
              <p14:nvContentPartPr>
                <p14:cNvPr id="64" name="Ink 63">
                  <a:extLst>
                    <a:ext uri="{FF2B5EF4-FFF2-40B4-BE49-F238E27FC236}">
                      <a16:creationId xmlns:a16="http://schemas.microsoft.com/office/drawing/2014/main" id="{607EC212-2E4A-49B0-B2A1-2B919D6EBD65}"/>
                    </a:ext>
                  </a:extLst>
                </p14:cNvPr>
                <p14:cNvContentPartPr/>
                <p14:nvPr/>
              </p14:nvContentPartPr>
              <p14:xfrm>
                <a:off x="629496" y="4387248"/>
                <a:ext cx="2016720" cy="1228320"/>
              </p14:xfrm>
            </p:contentPart>
          </mc:Choice>
          <mc:Fallback xmlns="">
            <p:pic>
              <p:nvPicPr>
                <p:cNvPr id="64" name="Ink 63">
                  <a:extLst>
                    <a:ext uri="{FF2B5EF4-FFF2-40B4-BE49-F238E27FC236}">
                      <a16:creationId xmlns:a16="http://schemas.microsoft.com/office/drawing/2014/main" id="{607EC212-2E4A-49B0-B2A1-2B919D6EBD65}"/>
                    </a:ext>
                  </a:extLst>
                </p:cNvPr>
                <p:cNvPicPr/>
                <p:nvPr/>
              </p:nvPicPr>
              <p:blipFill>
                <a:blip r:embed="rId6"/>
                <a:stretch>
                  <a:fillRect/>
                </a:stretch>
              </p:blipFill>
              <p:spPr>
                <a:xfrm>
                  <a:off x="620496" y="4378248"/>
                  <a:ext cx="2034360" cy="1245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5" name="Ink 64">
                  <a:extLst>
                    <a:ext uri="{FF2B5EF4-FFF2-40B4-BE49-F238E27FC236}">
                      <a16:creationId xmlns:a16="http://schemas.microsoft.com/office/drawing/2014/main" id="{BAFDC98E-765D-45EF-9BDA-457875B4ECA9}"/>
                    </a:ext>
                  </a:extLst>
                </p14:cNvPr>
                <p14:cNvContentPartPr/>
                <p14:nvPr/>
              </p14:nvContentPartPr>
              <p14:xfrm>
                <a:off x="674136" y="5741208"/>
                <a:ext cx="1974960" cy="51480"/>
              </p14:xfrm>
            </p:contentPart>
          </mc:Choice>
          <mc:Fallback xmlns="">
            <p:pic>
              <p:nvPicPr>
                <p:cNvPr id="65" name="Ink 64">
                  <a:extLst>
                    <a:ext uri="{FF2B5EF4-FFF2-40B4-BE49-F238E27FC236}">
                      <a16:creationId xmlns:a16="http://schemas.microsoft.com/office/drawing/2014/main" id="{BAFDC98E-765D-45EF-9BDA-457875B4ECA9}"/>
                    </a:ext>
                  </a:extLst>
                </p:cNvPr>
                <p:cNvPicPr/>
                <p:nvPr/>
              </p:nvPicPr>
              <p:blipFill>
                <a:blip r:embed="rId8"/>
                <a:stretch>
                  <a:fillRect/>
                </a:stretch>
              </p:blipFill>
              <p:spPr>
                <a:xfrm>
                  <a:off x="665136" y="5732270"/>
                  <a:ext cx="1992600" cy="6899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6" name="Ink 65">
                  <a:extLst>
                    <a:ext uri="{FF2B5EF4-FFF2-40B4-BE49-F238E27FC236}">
                      <a16:creationId xmlns:a16="http://schemas.microsoft.com/office/drawing/2014/main" id="{AB9188C9-CE96-493F-A1F0-0D449831DD0D}"/>
                    </a:ext>
                  </a:extLst>
                </p14:cNvPr>
                <p14:cNvContentPartPr/>
                <p14:nvPr/>
              </p14:nvContentPartPr>
              <p14:xfrm>
                <a:off x="2650896" y="5593608"/>
                <a:ext cx="22320" cy="222120"/>
              </p14:xfrm>
            </p:contentPart>
          </mc:Choice>
          <mc:Fallback xmlns="">
            <p:pic>
              <p:nvPicPr>
                <p:cNvPr id="66" name="Ink 65">
                  <a:extLst>
                    <a:ext uri="{FF2B5EF4-FFF2-40B4-BE49-F238E27FC236}">
                      <a16:creationId xmlns:a16="http://schemas.microsoft.com/office/drawing/2014/main" id="{AB9188C9-CE96-493F-A1F0-0D449831DD0D}"/>
                    </a:ext>
                  </a:extLst>
                </p:cNvPr>
                <p:cNvPicPr/>
                <p:nvPr/>
              </p:nvPicPr>
              <p:blipFill>
                <a:blip r:embed="rId10"/>
                <a:stretch>
                  <a:fillRect/>
                </a:stretch>
              </p:blipFill>
              <p:spPr>
                <a:xfrm>
                  <a:off x="2641896" y="5584608"/>
                  <a:ext cx="399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7" name="Ink 66">
                  <a:extLst>
                    <a:ext uri="{FF2B5EF4-FFF2-40B4-BE49-F238E27FC236}">
                      <a16:creationId xmlns:a16="http://schemas.microsoft.com/office/drawing/2014/main" id="{9AC267D4-4B7B-41AF-B57B-E402FEEC6090}"/>
                    </a:ext>
                  </a:extLst>
                </p14:cNvPr>
                <p14:cNvContentPartPr/>
                <p14:nvPr/>
              </p14:nvContentPartPr>
              <p14:xfrm>
                <a:off x="628776" y="4396608"/>
                <a:ext cx="18720" cy="1336680"/>
              </p14:xfrm>
            </p:contentPart>
          </mc:Choice>
          <mc:Fallback xmlns="">
            <p:pic>
              <p:nvPicPr>
                <p:cNvPr id="67" name="Ink 66">
                  <a:extLst>
                    <a:ext uri="{FF2B5EF4-FFF2-40B4-BE49-F238E27FC236}">
                      <a16:creationId xmlns:a16="http://schemas.microsoft.com/office/drawing/2014/main" id="{9AC267D4-4B7B-41AF-B57B-E402FEEC6090}"/>
                    </a:ext>
                  </a:extLst>
                </p:cNvPr>
                <p:cNvPicPr/>
                <p:nvPr/>
              </p:nvPicPr>
              <p:blipFill>
                <a:blip r:embed="rId12"/>
                <a:stretch>
                  <a:fillRect/>
                </a:stretch>
              </p:blipFill>
              <p:spPr>
                <a:xfrm>
                  <a:off x="619946" y="4387608"/>
                  <a:ext cx="36027" cy="1354320"/>
                </a:xfrm>
                <a:prstGeom prst="rect">
                  <a:avLst/>
                </a:prstGeom>
              </p:spPr>
            </p:pic>
          </mc:Fallback>
        </mc:AlternateContent>
      </p:grpSp>
      <p:grpSp>
        <p:nvGrpSpPr>
          <p:cNvPr id="68" name="Group 67">
            <a:extLst>
              <a:ext uri="{FF2B5EF4-FFF2-40B4-BE49-F238E27FC236}">
                <a16:creationId xmlns:a16="http://schemas.microsoft.com/office/drawing/2014/main" id="{79A04D86-3059-4E42-8838-1BE70857E3B1}"/>
              </a:ext>
            </a:extLst>
          </p:cNvPr>
          <p:cNvGrpSpPr/>
          <p:nvPr/>
        </p:nvGrpSpPr>
        <p:grpSpPr>
          <a:xfrm>
            <a:off x="401966" y="4405968"/>
            <a:ext cx="2044440" cy="1428480"/>
            <a:chOff x="628776" y="4387248"/>
            <a:chExt cx="2044440" cy="1428480"/>
          </a:xfrm>
        </p:grpSpPr>
        <mc:AlternateContent xmlns:mc="http://schemas.openxmlformats.org/markup-compatibility/2006" xmlns:p14="http://schemas.microsoft.com/office/powerpoint/2010/main">
          <mc:Choice Requires="p14">
            <p:contentPart p14:bwMode="auto" r:id="rId17">
              <p14:nvContentPartPr>
                <p14:cNvPr id="69" name="Ink 68">
                  <a:extLst>
                    <a:ext uri="{FF2B5EF4-FFF2-40B4-BE49-F238E27FC236}">
                      <a16:creationId xmlns:a16="http://schemas.microsoft.com/office/drawing/2014/main" id="{6FD8B5D9-1095-4811-A5B4-54D6312BE633}"/>
                    </a:ext>
                  </a:extLst>
                </p14:cNvPr>
                <p14:cNvContentPartPr/>
                <p14:nvPr/>
              </p14:nvContentPartPr>
              <p14:xfrm>
                <a:off x="629496" y="4387248"/>
                <a:ext cx="2016720" cy="1228320"/>
              </p14:xfrm>
            </p:contentPart>
          </mc:Choice>
          <mc:Fallback xmlns="">
            <p:pic>
              <p:nvPicPr>
                <p:cNvPr id="69" name="Ink 68">
                  <a:extLst>
                    <a:ext uri="{FF2B5EF4-FFF2-40B4-BE49-F238E27FC236}">
                      <a16:creationId xmlns:a16="http://schemas.microsoft.com/office/drawing/2014/main" id="{6FD8B5D9-1095-4811-A5B4-54D6312BE633}"/>
                    </a:ext>
                  </a:extLst>
                </p:cNvPr>
                <p:cNvPicPr/>
                <p:nvPr/>
              </p:nvPicPr>
              <p:blipFill>
                <a:blip r:embed="rId6"/>
                <a:stretch>
                  <a:fillRect/>
                </a:stretch>
              </p:blipFill>
              <p:spPr>
                <a:xfrm>
                  <a:off x="620496" y="4378248"/>
                  <a:ext cx="2034360" cy="1245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0" name="Ink 69">
                  <a:extLst>
                    <a:ext uri="{FF2B5EF4-FFF2-40B4-BE49-F238E27FC236}">
                      <a16:creationId xmlns:a16="http://schemas.microsoft.com/office/drawing/2014/main" id="{5B203416-D199-42D1-9303-162983F9AB77}"/>
                    </a:ext>
                  </a:extLst>
                </p14:cNvPr>
                <p14:cNvContentPartPr/>
                <p14:nvPr/>
              </p14:nvContentPartPr>
              <p14:xfrm>
                <a:off x="674136" y="5741208"/>
                <a:ext cx="1974960" cy="51480"/>
              </p14:xfrm>
            </p:contentPart>
          </mc:Choice>
          <mc:Fallback xmlns="">
            <p:pic>
              <p:nvPicPr>
                <p:cNvPr id="70" name="Ink 69">
                  <a:extLst>
                    <a:ext uri="{FF2B5EF4-FFF2-40B4-BE49-F238E27FC236}">
                      <a16:creationId xmlns:a16="http://schemas.microsoft.com/office/drawing/2014/main" id="{5B203416-D199-42D1-9303-162983F9AB77}"/>
                    </a:ext>
                  </a:extLst>
                </p:cNvPr>
                <p:cNvPicPr/>
                <p:nvPr/>
              </p:nvPicPr>
              <p:blipFill>
                <a:blip r:embed="rId8"/>
                <a:stretch>
                  <a:fillRect/>
                </a:stretch>
              </p:blipFill>
              <p:spPr>
                <a:xfrm>
                  <a:off x="665136" y="5732270"/>
                  <a:ext cx="1992600" cy="68998"/>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1" name="Ink 70">
                  <a:extLst>
                    <a:ext uri="{FF2B5EF4-FFF2-40B4-BE49-F238E27FC236}">
                      <a16:creationId xmlns:a16="http://schemas.microsoft.com/office/drawing/2014/main" id="{4A27595A-8BE1-4FE9-A5E3-A5C49851F550}"/>
                    </a:ext>
                  </a:extLst>
                </p14:cNvPr>
                <p14:cNvContentPartPr/>
                <p14:nvPr/>
              </p14:nvContentPartPr>
              <p14:xfrm>
                <a:off x="2650896" y="5593608"/>
                <a:ext cx="22320" cy="222120"/>
              </p14:xfrm>
            </p:contentPart>
          </mc:Choice>
          <mc:Fallback xmlns="">
            <p:pic>
              <p:nvPicPr>
                <p:cNvPr id="71" name="Ink 70">
                  <a:extLst>
                    <a:ext uri="{FF2B5EF4-FFF2-40B4-BE49-F238E27FC236}">
                      <a16:creationId xmlns:a16="http://schemas.microsoft.com/office/drawing/2014/main" id="{4A27595A-8BE1-4FE9-A5E3-A5C49851F550}"/>
                    </a:ext>
                  </a:extLst>
                </p:cNvPr>
                <p:cNvPicPr/>
                <p:nvPr/>
              </p:nvPicPr>
              <p:blipFill>
                <a:blip r:embed="rId10"/>
                <a:stretch>
                  <a:fillRect/>
                </a:stretch>
              </p:blipFill>
              <p:spPr>
                <a:xfrm>
                  <a:off x="2641896" y="5584608"/>
                  <a:ext cx="399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2" name="Ink 71">
                  <a:extLst>
                    <a:ext uri="{FF2B5EF4-FFF2-40B4-BE49-F238E27FC236}">
                      <a16:creationId xmlns:a16="http://schemas.microsoft.com/office/drawing/2014/main" id="{94E04D65-EAA5-4D3A-99D9-18253D2F28B8}"/>
                    </a:ext>
                  </a:extLst>
                </p14:cNvPr>
                <p14:cNvContentPartPr/>
                <p14:nvPr/>
              </p14:nvContentPartPr>
              <p14:xfrm>
                <a:off x="628776" y="4396608"/>
                <a:ext cx="18720" cy="1336680"/>
              </p14:xfrm>
            </p:contentPart>
          </mc:Choice>
          <mc:Fallback xmlns="">
            <p:pic>
              <p:nvPicPr>
                <p:cNvPr id="72" name="Ink 71">
                  <a:extLst>
                    <a:ext uri="{FF2B5EF4-FFF2-40B4-BE49-F238E27FC236}">
                      <a16:creationId xmlns:a16="http://schemas.microsoft.com/office/drawing/2014/main" id="{94E04D65-EAA5-4D3A-99D9-18253D2F28B8}"/>
                    </a:ext>
                  </a:extLst>
                </p:cNvPr>
                <p:cNvPicPr/>
                <p:nvPr/>
              </p:nvPicPr>
              <p:blipFill>
                <a:blip r:embed="rId12"/>
                <a:stretch>
                  <a:fillRect/>
                </a:stretch>
              </p:blipFill>
              <p:spPr>
                <a:xfrm>
                  <a:off x="619946" y="4387608"/>
                  <a:ext cx="36027" cy="1354320"/>
                </a:xfrm>
                <a:prstGeom prst="rect">
                  <a:avLst/>
                </a:prstGeom>
              </p:spPr>
            </p:pic>
          </mc:Fallback>
        </mc:AlternateContent>
      </p:grpSp>
      <p:grpSp>
        <p:nvGrpSpPr>
          <p:cNvPr id="78" name="Group 77">
            <a:extLst>
              <a:ext uri="{FF2B5EF4-FFF2-40B4-BE49-F238E27FC236}">
                <a16:creationId xmlns:a16="http://schemas.microsoft.com/office/drawing/2014/main" id="{3894E698-05FE-43DD-B29E-6627C5B6B218}"/>
              </a:ext>
            </a:extLst>
          </p:cNvPr>
          <p:cNvGrpSpPr/>
          <p:nvPr/>
        </p:nvGrpSpPr>
        <p:grpSpPr>
          <a:xfrm>
            <a:off x="7383709" y="4387248"/>
            <a:ext cx="2044440" cy="1428480"/>
            <a:chOff x="628776" y="4387248"/>
            <a:chExt cx="2044440" cy="1428480"/>
          </a:xfrm>
        </p:grpSpPr>
        <mc:AlternateContent xmlns:mc="http://schemas.openxmlformats.org/markup-compatibility/2006" xmlns:p14="http://schemas.microsoft.com/office/powerpoint/2010/main">
          <mc:Choice Requires="p14">
            <p:contentPart p14:bwMode="auto" r:id="rId21">
              <p14:nvContentPartPr>
                <p14:cNvPr id="79" name="Ink 78">
                  <a:extLst>
                    <a:ext uri="{FF2B5EF4-FFF2-40B4-BE49-F238E27FC236}">
                      <a16:creationId xmlns:a16="http://schemas.microsoft.com/office/drawing/2014/main" id="{EA9EE0FA-82D7-49EA-8DE4-007D97FEC52E}"/>
                    </a:ext>
                  </a:extLst>
                </p14:cNvPr>
                <p14:cNvContentPartPr/>
                <p14:nvPr/>
              </p14:nvContentPartPr>
              <p14:xfrm>
                <a:off x="590693" y="4405968"/>
                <a:ext cx="2016720" cy="1228320"/>
              </p14:xfrm>
            </p:contentPart>
          </mc:Choice>
          <mc:Fallback xmlns="">
            <p:pic>
              <p:nvPicPr>
                <p:cNvPr id="79" name="Ink 78">
                  <a:extLst>
                    <a:ext uri="{FF2B5EF4-FFF2-40B4-BE49-F238E27FC236}">
                      <a16:creationId xmlns:a16="http://schemas.microsoft.com/office/drawing/2014/main" id="{EA9EE0FA-82D7-49EA-8DE4-007D97FEC52E}"/>
                    </a:ext>
                  </a:extLst>
                </p:cNvPr>
                <p:cNvPicPr/>
                <p:nvPr/>
              </p:nvPicPr>
              <p:blipFill>
                <a:blip r:embed="rId6"/>
                <a:stretch>
                  <a:fillRect/>
                </a:stretch>
              </p:blipFill>
              <p:spPr>
                <a:xfrm>
                  <a:off x="581693" y="4396968"/>
                  <a:ext cx="2034360" cy="1245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1" name="Ink 80">
                  <a:extLst>
                    <a:ext uri="{FF2B5EF4-FFF2-40B4-BE49-F238E27FC236}">
                      <a16:creationId xmlns:a16="http://schemas.microsoft.com/office/drawing/2014/main" id="{075F8776-BEB0-4680-92FB-026A802FA8FF}"/>
                    </a:ext>
                  </a:extLst>
                </p14:cNvPr>
                <p14:cNvContentPartPr/>
                <p14:nvPr/>
              </p14:nvContentPartPr>
              <p14:xfrm>
                <a:off x="635333" y="5759928"/>
                <a:ext cx="1974960" cy="51480"/>
              </p14:xfrm>
            </p:contentPart>
          </mc:Choice>
          <mc:Fallback xmlns="">
            <p:pic>
              <p:nvPicPr>
                <p:cNvPr id="81" name="Ink 80">
                  <a:extLst>
                    <a:ext uri="{FF2B5EF4-FFF2-40B4-BE49-F238E27FC236}">
                      <a16:creationId xmlns:a16="http://schemas.microsoft.com/office/drawing/2014/main" id="{075F8776-BEB0-4680-92FB-026A802FA8FF}"/>
                    </a:ext>
                  </a:extLst>
                </p:cNvPr>
                <p:cNvPicPr/>
                <p:nvPr/>
              </p:nvPicPr>
              <p:blipFill>
                <a:blip r:embed="rId8"/>
                <a:stretch>
                  <a:fillRect/>
                </a:stretch>
              </p:blipFill>
              <p:spPr>
                <a:xfrm>
                  <a:off x="626333" y="5750990"/>
                  <a:ext cx="1992600" cy="6899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2" name="Ink 81">
                  <a:extLst>
                    <a:ext uri="{FF2B5EF4-FFF2-40B4-BE49-F238E27FC236}">
                      <a16:creationId xmlns:a16="http://schemas.microsoft.com/office/drawing/2014/main" id="{E28AA63C-6298-4A6A-B1D5-0B8D9FC7F3A3}"/>
                    </a:ext>
                  </a:extLst>
                </p14:cNvPr>
                <p14:cNvContentPartPr/>
                <p14:nvPr/>
              </p14:nvContentPartPr>
              <p14:xfrm>
                <a:off x="2612093" y="5612328"/>
                <a:ext cx="22320" cy="222120"/>
              </p14:xfrm>
            </p:contentPart>
          </mc:Choice>
          <mc:Fallback xmlns="">
            <p:pic>
              <p:nvPicPr>
                <p:cNvPr id="82" name="Ink 81">
                  <a:extLst>
                    <a:ext uri="{FF2B5EF4-FFF2-40B4-BE49-F238E27FC236}">
                      <a16:creationId xmlns:a16="http://schemas.microsoft.com/office/drawing/2014/main" id="{E28AA63C-6298-4A6A-B1D5-0B8D9FC7F3A3}"/>
                    </a:ext>
                  </a:extLst>
                </p:cNvPr>
                <p:cNvPicPr/>
                <p:nvPr/>
              </p:nvPicPr>
              <p:blipFill>
                <a:blip r:embed="rId10"/>
                <a:stretch>
                  <a:fillRect/>
                </a:stretch>
              </p:blipFill>
              <p:spPr>
                <a:xfrm>
                  <a:off x="2603093" y="5603328"/>
                  <a:ext cx="399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3" name="Ink 82">
                  <a:extLst>
                    <a:ext uri="{FF2B5EF4-FFF2-40B4-BE49-F238E27FC236}">
                      <a16:creationId xmlns:a16="http://schemas.microsoft.com/office/drawing/2014/main" id="{E50512C3-7F9E-4E85-A664-D1F1C3F539EB}"/>
                    </a:ext>
                  </a:extLst>
                </p14:cNvPr>
                <p14:cNvContentPartPr/>
                <p14:nvPr/>
              </p14:nvContentPartPr>
              <p14:xfrm>
                <a:off x="589973" y="4415328"/>
                <a:ext cx="18720" cy="1336680"/>
              </p14:xfrm>
            </p:contentPart>
          </mc:Choice>
          <mc:Fallback xmlns="">
            <p:pic>
              <p:nvPicPr>
                <p:cNvPr id="83" name="Ink 82">
                  <a:extLst>
                    <a:ext uri="{FF2B5EF4-FFF2-40B4-BE49-F238E27FC236}">
                      <a16:creationId xmlns:a16="http://schemas.microsoft.com/office/drawing/2014/main" id="{E50512C3-7F9E-4E85-A664-D1F1C3F539EB}"/>
                    </a:ext>
                  </a:extLst>
                </p:cNvPr>
                <p:cNvPicPr/>
                <p:nvPr/>
              </p:nvPicPr>
              <p:blipFill>
                <a:blip r:embed="rId12"/>
                <a:stretch>
                  <a:fillRect/>
                </a:stretch>
              </p:blipFill>
              <p:spPr>
                <a:xfrm>
                  <a:off x="581143" y="4406328"/>
                  <a:ext cx="36027" cy="1354320"/>
                </a:xfrm>
                <a:prstGeom prst="rect">
                  <a:avLst/>
                </a:prstGeom>
              </p:spPr>
            </p:pic>
          </mc:Fallback>
        </mc:AlternateContent>
      </p:grpSp>
      <p:grpSp>
        <p:nvGrpSpPr>
          <p:cNvPr id="90" name="Group 89">
            <a:extLst>
              <a:ext uri="{FF2B5EF4-FFF2-40B4-BE49-F238E27FC236}">
                <a16:creationId xmlns:a16="http://schemas.microsoft.com/office/drawing/2014/main" id="{947303B2-F5D5-4CC0-8973-AD41A09D8CF2}"/>
              </a:ext>
            </a:extLst>
          </p:cNvPr>
          <p:cNvGrpSpPr/>
          <p:nvPr/>
        </p:nvGrpSpPr>
        <p:grpSpPr>
          <a:xfrm>
            <a:off x="9766733" y="4382928"/>
            <a:ext cx="2044440" cy="1428480"/>
            <a:chOff x="628776" y="4387248"/>
            <a:chExt cx="2044440" cy="1428480"/>
          </a:xfrm>
        </p:grpSpPr>
        <mc:AlternateContent xmlns:mc="http://schemas.openxmlformats.org/markup-compatibility/2006" xmlns:p14="http://schemas.microsoft.com/office/powerpoint/2010/main">
          <mc:Choice Requires="p14">
            <p:contentPart p14:bwMode="auto" r:id="rId25">
              <p14:nvContentPartPr>
                <p14:cNvPr id="91" name="Ink 90">
                  <a:extLst>
                    <a:ext uri="{FF2B5EF4-FFF2-40B4-BE49-F238E27FC236}">
                      <a16:creationId xmlns:a16="http://schemas.microsoft.com/office/drawing/2014/main" id="{4B29F6FD-0E61-484E-A5A1-3584623EA2BC}"/>
                    </a:ext>
                  </a:extLst>
                </p14:cNvPr>
                <p14:cNvContentPartPr/>
                <p14:nvPr/>
              </p14:nvContentPartPr>
              <p14:xfrm>
                <a:off x="551890" y="4424688"/>
                <a:ext cx="2016720" cy="1228320"/>
              </p14:xfrm>
            </p:contentPart>
          </mc:Choice>
          <mc:Fallback xmlns="">
            <p:pic>
              <p:nvPicPr>
                <p:cNvPr id="91" name="Ink 90">
                  <a:extLst>
                    <a:ext uri="{FF2B5EF4-FFF2-40B4-BE49-F238E27FC236}">
                      <a16:creationId xmlns:a16="http://schemas.microsoft.com/office/drawing/2014/main" id="{4B29F6FD-0E61-484E-A5A1-3584623EA2BC}"/>
                    </a:ext>
                  </a:extLst>
                </p:cNvPr>
                <p:cNvPicPr/>
                <p:nvPr/>
              </p:nvPicPr>
              <p:blipFill>
                <a:blip r:embed="rId6"/>
                <a:stretch>
                  <a:fillRect/>
                </a:stretch>
              </p:blipFill>
              <p:spPr>
                <a:xfrm>
                  <a:off x="542890" y="4415688"/>
                  <a:ext cx="2034360" cy="1245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2" name="Ink 91">
                  <a:extLst>
                    <a:ext uri="{FF2B5EF4-FFF2-40B4-BE49-F238E27FC236}">
                      <a16:creationId xmlns:a16="http://schemas.microsoft.com/office/drawing/2014/main" id="{AEBD360C-DE09-495F-BA68-123FC0BD17F6}"/>
                    </a:ext>
                  </a:extLst>
                </p14:cNvPr>
                <p14:cNvContentPartPr/>
                <p14:nvPr/>
              </p14:nvContentPartPr>
              <p14:xfrm>
                <a:off x="596530" y="5778648"/>
                <a:ext cx="1974960" cy="51480"/>
              </p14:xfrm>
            </p:contentPart>
          </mc:Choice>
          <mc:Fallback xmlns="">
            <p:pic>
              <p:nvPicPr>
                <p:cNvPr id="92" name="Ink 91">
                  <a:extLst>
                    <a:ext uri="{FF2B5EF4-FFF2-40B4-BE49-F238E27FC236}">
                      <a16:creationId xmlns:a16="http://schemas.microsoft.com/office/drawing/2014/main" id="{AEBD360C-DE09-495F-BA68-123FC0BD17F6}"/>
                    </a:ext>
                  </a:extLst>
                </p:cNvPr>
                <p:cNvPicPr/>
                <p:nvPr/>
              </p:nvPicPr>
              <p:blipFill>
                <a:blip r:embed="rId8"/>
                <a:stretch>
                  <a:fillRect/>
                </a:stretch>
              </p:blipFill>
              <p:spPr>
                <a:xfrm>
                  <a:off x="587530" y="5769710"/>
                  <a:ext cx="1992600" cy="68998"/>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3" name="Ink 92">
                  <a:extLst>
                    <a:ext uri="{FF2B5EF4-FFF2-40B4-BE49-F238E27FC236}">
                      <a16:creationId xmlns:a16="http://schemas.microsoft.com/office/drawing/2014/main" id="{B5E411CF-A68C-49A7-B776-0F1318D47D74}"/>
                    </a:ext>
                  </a:extLst>
                </p14:cNvPr>
                <p14:cNvContentPartPr/>
                <p14:nvPr/>
              </p14:nvContentPartPr>
              <p14:xfrm>
                <a:off x="2573290" y="5631048"/>
                <a:ext cx="22320" cy="222120"/>
              </p14:xfrm>
            </p:contentPart>
          </mc:Choice>
          <mc:Fallback xmlns="">
            <p:pic>
              <p:nvPicPr>
                <p:cNvPr id="93" name="Ink 92">
                  <a:extLst>
                    <a:ext uri="{FF2B5EF4-FFF2-40B4-BE49-F238E27FC236}">
                      <a16:creationId xmlns:a16="http://schemas.microsoft.com/office/drawing/2014/main" id="{B5E411CF-A68C-49A7-B776-0F1318D47D74}"/>
                    </a:ext>
                  </a:extLst>
                </p:cNvPr>
                <p:cNvPicPr/>
                <p:nvPr/>
              </p:nvPicPr>
              <p:blipFill>
                <a:blip r:embed="rId10"/>
                <a:stretch>
                  <a:fillRect/>
                </a:stretch>
              </p:blipFill>
              <p:spPr>
                <a:xfrm>
                  <a:off x="2564290" y="5622048"/>
                  <a:ext cx="399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4" name="Ink 93">
                  <a:extLst>
                    <a:ext uri="{FF2B5EF4-FFF2-40B4-BE49-F238E27FC236}">
                      <a16:creationId xmlns:a16="http://schemas.microsoft.com/office/drawing/2014/main" id="{AC2D0CA2-0B0F-42A7-B001-706E077E77C2}"/>
                    </a:ext>
                  </a:extLst>
                </p14:cNvPr>
                <p14:cNvContentPartPr/>
                <p14:nvPr/>
              </p14:nvContentPartPr>
              <p14:xfrm>
                <a:off x="551170" y="4434048"/>
                <a:ext cx="18720" cy="1336680"/>
              </p14:xfrm>
            </p:contentPart>
          </mc:Choice>
          <mc:Fallback xmlns="">
            <p:pic>
              <p:nvPicPr>
                <p:cNvPr id="94" name="Ink 93">
                  <a:extLst>
                    <a:ext uri="{FF2B5EF4-FFF2-40B4-BE49-F238E27FC236}">
                      <a16:creationId xmlns:a16="http://schemas.microsoft.com/office/drawing/2014/main" id="{AC2D0CA2-0B0F-42A7-B001-706E077E77C2}"/>
                    </a:ext>
                  </a:extLst>
                </p:cNvPr>
                <p:cNvPicPr/>
                <p:nvPr/>
              </p:nvPicPr>
              <p:blipFill>
                <a:blip r:embed="rId12"/>
                <a:stretch>
                  <a:fillRect/>
                </a:stretch>
              </p:blipFill>
              <p:spPr>
                <a:xfrm>
                  <a:off x="542340" y="4425048"/>
                  <a:ext cx="36027" cy="1354320"/>
                </a:xfrm>
                <a:prstGeom prst="rect">
                  <a:avLst/>
                </a:prstGeom>
              </p:spPr>
            </p:pic>
          </mc:Fallback>
        </mc:AlternateContent>
      </p:grpSp>
      <p:grpSp>
        <p:nvGrpSpPr>
          <p:cNvPr id="109" name="Group 108">
            <a:extLst>
              <a:ext uri="{FF2B5EF4-FFF2-40B4-BE49-F238E27FC236}">
                <a16:creationId xmlns:a16="http://schemas.microsoft.com/office/drawing/2014/main" id="{BB901917-FA13-41DC-9510-C2CF842F8C8B}"/>
              </a:ext>
            </a:extLst>
          </p:cNvPr>
          <p:cNvGrpSpPr/>
          <p:nvPr/>
        </p:nvGrpSpPr>
        <p:grpSpPr>
          <a:xfrm>
            <a:off x="4407372" y="660708"/>
            <a:ext cx="3117240" cy="255960"/>
            <a:chOff x="4407372" y="660708"/>
            <a:chExt cx="3117240" cy="255960"/>
          </a:xfrm>
        </p:grpSpPr>
        <mc:AlternateContent xmlns:mc="http://schemas.openxmlformats.org/markup-compatibility/2006" xmlns:p14="http://schemas.microsoft.com/office/powerpoint/2010/main">
          <mc:Choice Requires="p14">
            <p:contentPart p14:bwMode="auto" r:id="rId29">
              <p14:nvContentPartPr>
                <p14:cNvPr id="106" name="Ink 105">
                  <a:extLst>
                    <a:ext uri="{FF2B5EF4-FFF2-40B4-BE49-F238E27FC236}">
                      <a16:creationId xmlns:a16="http://schemas.microsoft.com/office/drawing/2014/main" id="{AA7C4D44-6D09-4E8A-8159-19C3DE2D2F15}"/>
                    </a:ext>
                  </a:extLst>
                </p14:cNvPr>
                <p14:cNvContentPartPr/>
                <p14:nvPr/>
              </p14:nvContentPartPr>
              <p14:xfrm>
                <a:off x="4414932" y="660708"/>
                <a:ext cx="3109680" cy="251640"/>
              </p14:xfrm>
            </p:contentPart>
          </mc:Choice>
          <mc:Fallback xmlns="">
            <p:pic>
              <p:nvPicPr>
                <p:cNvPr id="106" name="Ink 105">
                  <a:extLst>
                    <a:ext uri="{FF2B5EF4-FFF2-40B4-BE49-F238E27FC236}">
                      <a16:creationId xmlns:a16="http://schemas.microsoft.com/office/drawing/2014/main" id="{AA7C4D44-6D09-4E8A-8159-19C3DE2D2F15}"/>
                    </a:ext>
                  </a:extLst>
                </p:cNvPr>
                <p:cNvPicPr/>
                <p:nvPr/>
              </p:nvPicPr>
              <p:blipFill>
                <a:blip r:embed="rId30"/>
                <a:stretch>
                  <a:fillRect/>
                </a:stretch>
              </p:blipFill>
              <p:spPr>
                <a:xfrm>
                  <a:off x="4405931" y="651708"/>
                  <a:ext cx="3127322"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8" name="Ink 107">
                  <a:extLst>
                    <a:ext uri="{FF2B5EF4-FFF2-40B4-BE49-F238E27FC236}">
                      <a16:creationId xmlns:a16="http://schemas.microsoft.com/office/drawing/2014/main" id="{1842EDAF-ABA6-471D-B669-19C78CCCF3DC}"/>
                    </a:ext>
                  </a:extLst>
                </p14:cNvPr>
                <p14:cNvContentPartPr/>
                <p14:nvPr/>
              </p14:nvContentPartPr>
              <p14:xfrm>
                <a:off x="4407372" y="857628"/>
                <a:ext cx="3099240" cy="59040"/>
              </p14:xfrm>
            </p:contentPart>
          </mc:Choice>
          <mc:Fallback xmlns="">
            <p:pic>
              <p:nvPicPr>
                <p:cNvPr id="108" name="Ink 107">
                  <a:extLst>
                    <a:ext uri="{FF2B5EF4-FFF2-40B4-BE49-F238E27FC236}">
                      <a16:creationId xmlns:a16="http://schemas.microsoft.com/office/drawing/2014/main" id="{1842EDAF-ABA6-471D-B669-19C78CCCF3DC}"/>
                    </a:ext>
                  </a:extLst>
                </p:cNvPr>
                <p:cNvPicPr/>
                <p:nvPr/>
              </p:nvPicPr>
              <p:blipFill>
                <a:blip r:embed="rId32"/>
                <a:stretch>
                  <a:fillRect/>
                </a:stretch>
              </p:blipFill>
              <p:spPr>
                <a:xfrm>
                  <a:off x="4398371" y="848573"/>
                  <a:ext cx="3116882" cy="76788"/>
                </a:xfrm>
                <a:prstGeom prst="rect">
                  <a:avLst/>
                </a:prstGeom>
              </p:spPr>
            </p:pic>
          </mc:Fallback>
        </mc:AlternateContent>
      </p:grpSp>
      <p:grpSp>
        <p:nvGrpSpPr>
          <p:cNvPr id="279" name="Group 278">
            <a:extLst>
              <a:ext uri="{FF2B5EF4-FFF2-40B4-BE49-F238E27FC236}">
                <a16:creationId xmlns:a16="http://schemas.microsoft.com/office/drawing/2014/main" id="{9A5A064F-3CB0-467B-A067-6A814F030078}"/>
              </a:ext>
            </a:extLst>
          </p:cNvPr>
          <p:cNvGrpSpPr/>
          <p:nvPr/>
        </p:nvGrpSpPr>
        <p:grpSpPr>
          <a:xfrm>
            <a:off x="9535190" y="590100"/>
            <a:ext cx="587520" cy="2503800"/>
            <a:chOff x="9535190" y="590100"/>
            <a:chExt cx="587520" cy="2503800"/>
          </a:xfrm>
        </p:grpSpPr>
        <mc:AlternateContent xmlns:mc="http://schemas.openxmlformats.org/markup-compatibility/2006" xmlns:p14="http://schemas.microsoft.com/office/powerpoint/2010/main">
          <mc:Choice Requires="p14">
            <p:contentPart p14:bwMode="auto" r:id="rId33">
              <p14:nvContentPartPr>
                <p14:cNvPr id="265" name="Ink 264">
                  <a:extLst>
                    <a:ext uri="{FF2B5EF4-FFF2-40B4-BE49-F238E27FC236}">
                      <a16:creationId xmlns:a16="http://schemas.microsoft.com/office/drawing/2014/main" id="{27F80872-5CAD-43ED-B34C-56907E3B5FF9}"/>
                    </a:ext>
                  </a:extLst>
                </p14:cNvPr>
                <p14:cNvContentPartPr/>
                <p14:nvPr/>
              </p14:nvContentPartPr>
              <p14:xfrm>
                <a:off x="9578113" y="655842"/>
                <a:ext cx="224640" cy="234360"/>
              </p14:xfrm>
            </p:contentPart>
          </mc:Choice>
          <mc:Fallback xmlns="">
            <p:pic>
              <p:nvPicPr>
                <p:cNvPr id="265" name="Ink 264">
                  <a:extLst>
                    <a:ext uri="{FF2B5EF4-FFF2-40B4-BE49-F238E27FC236}">
                      <a16:creationId xmlns:a16="http://schemas.microsoft.com/office/drawing/2014/main" id="{27F80872-5CAD-43ED-B34C-56907E3B5FF9}"/>
                    </a:ext>
                  </a:extLst>
                </p:cNvPr>
                <p:cNvPicPr/>
                <p:nvPr/>
              </p:nvPicPr>
              <p:blipFill>
                <a:blip r:embed="rId34"/>
                <a:stretch>
                  <a:fillRect/>
                </a:stretch>
              </p:blipFill>
              <p:spPr>
                <a:xfrm>
                  <a:off x="9569113" y="646842"/>
                  <a:ext cx="2422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6" name="Ink 275">
                  <a:extLst>
                    <a:ext uri="{FF2B5EF4-FFF2-40B4-BE49-F238E27FC236}">
                      <a16:creationId xmlns:a16="http://schemas.microsoft.com/office/drawing/2014/main" id="{053B287F-17F0-47AA-8247-FAE40C34B9E0}"/>
                    </a:ext>
                  </a:extLst>
                </p14:cNvPr>
                <p14:cNvContentPartPr/>
                <p14:nvPr/>
              </p14:nvContentPartPr>
              <p14:xfrm>
                <a:off x="9813470" y="590100"/>
                <a:ext cx="103680" cy="2221560"/>
              </p14:xfrm>
            </p:contentPart>
          </mc:Choice>
          <mc:Fallback xmlns="">
            <p:pic>
              <p:nvPicPr>
                <p:cNvPr id="276" name="Ink 275">
                  <a:extLst>
                    <a:ext uri="{FF2B5EF4-FFF2-40B4-BE49-F238E27FC236}">
                      <a16:creationId xmlns:a16="http://schemas.microsoft.com/office/drawing/2014/main" id="{053B287F-17F0-47AA-8247-FAE40C34B9E0}"/>
                    </a:ext>
                  </a:extLst>
                </p:cNvPr>
                <p:cNvPicPr/>
                <p:nvPr/>
              </p:nvPicPr>
              <p:blipFill>
                <a:blip r:embed="rId36"/>
                <a:stretch>
                  <a:fillRect/>
                </a:stretch>
              </p:blipFill>
              <p:spPr>
                <a:xfrm>
                  <a:off x="9804470" y="581100"/>
                  <a:ext cx="121320" cy="22392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7" name="Ink 276">
                  <a:extLst>
                    <a:ext uri="{FF2B5EF4-FFF2-40B4-BE49-F238E27FC236}">
                      <a16:creationId xmlns:a16="http://schemas.microsoft.com/office/drawing/2014/main" id="{FD8E8186-8034-403C-97C5-6C494E8A7550}"/>
                    </a:ext>
                  </a:extLst>
                </p14:cNvPr>
                <p14:cNvContentPartPr/>
                <p14:nvPr/>
              </p14:nvContentPartPr>
              <p14:xfrm>
                <a:off x="9535190" y="2728860"/>
                <a:ext cx="587520" cy="365040"/>
              </p14:xfrm>
            </p:contentPart>
          </mc:Choice>
          <mc:Fallback xmlns="">
            <p:pic>
              <p:nvPicPr>
                <p:cNvPr id="277" name="Ink 276">
                  <a:extLst>
                    <a:ext uri="{FF2B5EF4-FFF2-40B4-BE49-F238E27FC236}">
                      <a16:creationId xmlns:a16="http://schemas.microsoft.com/office/drawing/2014/main" id="{FD8E8186-8034-403C-97C5-6C494E8A7550}"/>
                    </a:ext>
                  </a:extLst>
                </p:cNvPr>
                <p:cNvPicPr/>
                <p:nvPr/>
              </p:nvPicPr>
              <p:blipFill>
                <a:blip r:embed="rId38"/>
                <a:stretch>
                  <a:fillRect/>
                </a:stretch>
              </p:blipFill>
              <p:spPr>
                <a:xfrm>
                  <a:off x="9526190" y="2719860"/>
                  <a:ext cx="605160" cy="382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110" name="Ink 109">
                <a:extLst>
                  <a:ext uri="{FF2B5EF4-FFF2-40B4-BE49-F238E27FC236}">
                    <a16:creationId xmlns:a16="http://schemas.microsoft.com/office/drawing/2014/main" id="{68555AFF-98E5-4AF9-98B1-01A9729B02C8}"/>
                  </a:ext>
                </a:extLst>
              </p14:cNvPr>
              <p14:cNvContentPartPr/>
              <p14:nvPr/>
            </p14:nvContentPartPr>
            <p14:xfrm>
              <a:off x="4412254" y="672417"/>
              <a:ext cx="15120" cy="227880"/>
            </p14:xfrm>
          </p:contentPart>
        </mc:Choice>
        <mc:Fallback xmlns="">
          <p:pic>
            <p:nvPicPr>
              <p:cNvPr id="110" name="Ink 109">
                <a:extLst>
                  <a:ext uri="{FF2B5EF4-FFF2-40B4-BE49-F238E27FC236}">
                    <a16:creationId xmlns:a16="http://schemas.microsoft.com/office/drawing/2014/main" id="{68555AFF-98E5-4AF9-98B1-01A9729B02C8}"/>
                  </a:ext>
                </a:extLst>
              </p:cNvPr>
              <p:cNvPicPr/>
              <p:nvPr/>
            </p:nvPicPr>
            <p:blipFill>
              <a:blip r:embed="rId40"/>
              <a:stretch>
                <a:fillRect/>
              </a:stretch>
            </p:blipFill>
            <p:spPr>
              <a:xfrm>
                <a:off x="4403254" y="663417"/>
                <a:ext cx="327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0" name="Ink 279">
                <a:extLst>
                  <a:ext uri="{FF2B5EF4-FFF2-40B4-BE49-F238E27FC236}">
                    <a16:creationId xmlns:a16="http://schemas.microsoft.com/office/drawing/2014/main" id="{22EBCD5C-2264-424F-B0FD-68CA80B45DE2}"/>
                  </a:ext>
                </a:extLst>
              </p14:cNvPr>
              <p14:cNvContentPartPr/>
              <p14:nvPr/>
            </p14:nvContentPartPr>
            <p14:xfrm>
              <a:off x="1994990" y="562380"/>
              <a:ext cx="62640" cy="2058840"/>
            </p14:xfrm>
          </p:contentPart>
        </mc:Choice>
        <mc:Fallback xmlns="">
          <p:pic>
            <p:nvPicPr>
              <p:cNvPr id="280" name="Ink 279">
                <a:extLst>
                  <a:ext uri="{FF2B5EF4-FFF2-40B4-BE49-F238E27FC236}">
                    <a16:creationId xmlns:a16="http://schemas.microsoft.com/office/drawing/2014/main" id="{22EBCD5C-2264-424F-B0FD-68CA80B45DE2}"/>
                  </a:ext>
                </a:extLst>
              </p:cNvPr>
              <p:cNvPicPr/>
              <p:nvPr/>
            </p:nvPicPr>
            <p:blipFill>
              <a:blip r:embed="rId42"/>
              <a:stretch>
                <a:fillRect/>
              </a:stretch>
            </p:blipFill>
            <p:spPr>
              <a:xfrm>
                <a:off x="1985938" y="553380"/>
                <a:ext cx="80382" cy="2076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2" name="Ink 281">
                <a:extLst>
                  <a:ext uri="{FF2B5EF4-FFF2-40B4-BE49-F238E27FC236}">
                    <a16:creationId xmlns:a16="http://schemas.microsoft.com/office/drawing/2014/main" id="{6D9BB7EF-64F9-45DB-9DC0-C10CA46BB3AB}"/>
                  </a:ext>
                </a:extLst>
              </p14:cNvPr>
              <p14:cNvContentPartPr/>
              <p14:nvPr/>
            </p14:nvContentPartPr>
            <p14:xfrm>
              <a:off x="1838750" y="2590980"/>
              <a:ext cx="403200" cy="303480"/>
            </p14:xfrm>
          </p:contentPart>
        </mc:Choice>
        <mc:Fallback xmlns="">
          <p:pic>
            <p:nvPicPr>
              <p:cNvPr id="282" name="Ink 281">
                <a:extLst>
                  <a:ext uri="{FF2B5EF4-FFF2-40B4-BE49-F238E27FC236}">
                    <a16:creationId xmlns:a16="http://schemas.microsoft.com/office/drawing/2014/main" id="{6D9BB7EF-64F9-45DB-9DC0-C10CA46BB3AB}"/>
                  </a:ext>
                </a:extLst>
              </p:cNvPr>
              <p:cNvPicPr/>
              <p:nvPr/>
            </p:nvPicPr>
            <p:blipFill>
              <a:blip r:embed="rId44"/>
              <a:stretch>
                <a:fillRect/>
              </a:stretch>
            </p:blipFill>
            <p:spPr>
              <a:xfrm>
                <a:off x="1829750" y="2581980"/>
                <a:ext cx="4208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453" name="Ink 452">
                <a:extLst>
                  <a:ext uri="{FF2B5EF4-FFF2-40B4-BE49-F238E27FC236}">
                    <a16:creationId xmlns:a16="http://schemas.microsoft.com/office/drawing/2014/main" id="{F1A7F8A4-D464-4243-8A81-4FFE751A5D7C}"/>
                  </a:ext>
                </a:extLst>
              </p14:cNvPr>
              <p14:cNvContentPartPr/>
              <p14:nvPr/>
            </p14:nvContentPartPr>
            <p14:xfrm>
              <a:off x="1147570" y="1236170"/>
              <a:ext cx="974520" cy="194760"/>
            </p14:xfrm>
          </p:contentPart>
        </mc:Choice>
        <mc:Fallback xmlns="">
          <p:pic>
            <p:nvPicPr>
              <p:cNvPr id="453" name="Ink 452">
                <a:extLst>
                  <a:ext uri="{FF2B5EF4-FFF2-40B4-BE49-F238E27FC236}">
                    <a16:creationId xmlns:a16="http://schemas.microsoft.com/office/drawing/2014/main" id="{F1A7F8A4-D464-4243-8A81-4FFE751A5D7C}"/>
                  </a:ext>
                </a:extLst>
              </p:cNvPr>
              <p:cNvPicPr/>
              <p:nvPr/>
            </p:nvPicPr>
            <p:blipFill>
              <a:blip r:embed="rId46"/>
              <a:stretch>
                <a:fillRect/>
              </a:stretch>
            </p:blipFill>
            <p:spPr>
              <a:xfrm>
                <a:off x="1138570" y="1227153"/>
                <a:ext cx="992160" cy="212433"/>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55" name="Ink 454">
                <a:extLst>
                  <a:ext uri="{FF2B5EF4-FFF2-40B4-BE49-F238E27FC236}">
                    <a16:creationId xmlns:a16="http://schemas.microsoft.com/office/drawing/2014/main" id="{D1DBD998-5654-4BC1-9078-4356FA160BA2}"/>
                  </a:ext>
                </a:extLst>
              </p14:cNvPr>
              <p14:cNvContentPartPr/>
              <p14:nvPr/>
            </p14:nvContentPartPr>
            <p14:xfrm>
              <a:off x="2314330" y="1580690"/>
              <a:ext cx="210960" cy="248040"/>
            </p14:xfrm>
          </p:contentPart>
        </mc:Choice>
        <mc:Fallback xmlns="">
          <p:pic>
            <p:nvPicPr>
              <p:cNvPr id="455" name="Ink 454">
                <a:extLst>
                  <a:ext uri="{FF2B5EF4-FFF2-40B4-BE49-F238E27FC236}">
                    <a16:creationId xmlns:a16="http://schemas.microsoft.com/office/drawing/2014/main" id="{D1DBD998-5654-4BC1-9078-4356FA160BA2}"/>
                  </a:ext>
                </a:extLst>
              </p:cNvPr>
              <p:cNvPicPr/>
              <p:nvPr/>
            </p:nvPicPr>
            <p:blipFill>
              <a:blip r:embed="rId48"/>
              <a:stretch>
                <a:fillRect/>
              </a:stretch>
            </p:blipFill>
            <p:spPr>
              <a:xfrm>
                <a:off x="2305330" y="1571690"/>
                <a:ext cx="2286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58" name="Ink 457">
                <a:extLst>
                  <a:ext uri="{FF2B5EF4-FFF2-40B4-BE49-F238E27FC236}">
                    <a16:creationId xmlns:a16="http://schemas.microsoft.com/office/drawing/2014/main" id="{7455FBB3-26F5-4CD1-AF27-B137C5812DC9}"/>
                  </a:ext>
                </a:extLst>
              </p14:cNvPr>
              <p14:cNvContentPartPr/>
              <p14:nvPr/>
            </p14:nvContentPartPr>
            <p14:xfrm>
              <a:off x="2114530" y="1426250"/>
              <a:ext cx="565560" cy="539640"/>
            </p14:xfrm>
          </p:contentPart>
        </mc:Choice>
        <mc:Fallback xmlns="">
          <p:pic>
            <p:nvPicPr>
              <p:cNvPr id="458" name="Ink 457">
                <a:extLst>
                  <a:ext uri="{FF2B5EF4-FFF2-40B4-BE49-F238E27FC236}">
                    <a16:creationId xmlns:a16="http://schemas.microsoft.com/office/drawing/2014/main" id="{7455FBB3-26F5-4CD1-AF27-B137C5812DC9}"/>
                  </a:ext>
                </a:extLst>
              </p:cNvPr>
              <p:cNvPicPr/>
              <p:nvPr/>
            </p:nvPicPr>
            <p:blipFill>
              <a:blip r:embed="rId50"/>
              <a:stretch>
                <a:fillRect/>
              </a:stretch>
            </p:blipFill>
            <p:spPr>
              <a:xfrm>
                <a:off x="2105524" y="1417250"/>
                <a:ext cx="583211"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28" name="Ink 527">
                <a:extLst>
                  <a:ext uri="{FF2B5EF4-FFF2-40B4-BE49-F238E27FC236}">
                    <a16:creationId xmlns:a16="http://schemas.microsoft.com/office/drawing/2014/main" id="{A11E82D1-1BA5-471F-9E44-AC6EFB3A476B}"/>
                  </a:ext>
                </a:extLst>
              </p14:cNvPr>
              <p14:cNvContentPartPr/>
              <p14:nvPr/>
            </p14:nvContentPartPr>
            <p14:xfrm>
              <a:off x="8868780" y="922970"/>
              <a:ext cx="12240" cy="9000"/>
            </p14:xfrm>
          </p:contentPart>
        </mc:Choice>
        <mc:Fallback xmlns="">
          <p:pic>
            <p:nvPicPr>
              <p:cNvPr id="528" name="Ink 527">
                <a:extLst>
                  <a:ext uri="{FF2B5EF4-FFF2-40B4-BE49-F238E27FC236}">
                    <a16:creationId xmlns:a16="http://schemas.microsoft.com/office/drawing/2014/main" id="{A11E82D1-1BA5-471F-9E44-AC6EFB3A476B}"/>
                  </a:ext>
                </a:extLst>
              </p:cNvPr>
              <p:cNvPicPr/>
              <p:nvPr/>
            </p:nvPicPr>
            <p:blipFill>
              <a:blip r:embed="rId52"/>
              <a:stretch>
                <a:fillRect/>
              </a:stretch>
            </p:blipFill>
            <p:spPr>
              <a:xfrm>
                <a:off x="8859780" y="913970"/>
                <a:ext cx="29880" cy="26640"/>
              </a:xfrm>
              <a:prstGeom prst="rect">
                <a:avLst/>
              </a:prstGeom>
            </p:spPr>
          </p:pic>
        </mc:Fallback>
      </mc:AlternateContent>
      <p:grpSp>
        <p:nvGrpSpPr>
          <p:cNvPr id="533" name="Group 532">
            <a:extLst>
              <a:ext uri="{FF2B5EF4-FFF2-40B4-BE49-F238E27FC236}">
                <a16:creationId xmlns:a16="http://schemas.microsoft.com/office/drawing/2014/main" id="{8D802EE2-98CB-442D-AD4F-69B8D9D3A631}"/>
              </a:ext>
            </a:extLst>
          </p:cNvPr>
          <p:cNvGrpSpPr/>
          <p:nvPr/>
        </p:nvGrpSpPr>
        <p:grpSpPr>
          <a:xfrm>
            <a:off x="336130" y="110450"/>
            <a:ext cx="10965270" cy="1965600"/>
            <a:chOff x="336130" y="110450"/>
            <a:chExt cx="10965270" cy="1965600"/>
          </a:xfrm>
        </p:grpSpPr>
        <mc:AlternateContent xmlns:mc="http://schemas.openxmlformats.org/markup-compatibility/2006" xmlns:p14="http://schemas.microsoft.com/office/powerpoint/2010/main">
          <mc:Choice Requires="p14">
            <p:contentPart p14:bwMode="auto" r:id="rId53">
              <p14:nvContentPartPr>
                <p14:cNvPr id="491" name="Ink 490">
                  <a:extLst>
                    <a:ext uri="{FF2B5EF4-FFF2-40B4-BE49-F238E27FC236}">
                      <a16:creationId xmlns:a16="http://schemas.microsoft.com/office/drawing/2014/main" id="{567E8960-C3F7-4F04-AE37-DDB38582A384}"/>
                    </a:ext>
                  </a:extLst>
                </p14:cNvPr>
                <p14:cNvContentPartPr/>
                <p14:nvPr/>
              </p14:nvContentPartPr>
              <p14:xfrm>
                <a:off x="11299240" y="648590"/>
                <a:ext cx="2160" cy="2520"/>
              </p14:xfrm>
            </p:contentPart>
          </mc:Choice>
          <mc:Fallback xmlns="">
            <p:pic>
              <p:nvPicPr>
                <p:cNvPr id="491" name="Ink 490">
                  <a:extLst>
                    <a:ext uri="{FF2B5EF4-FFF2-40B4-BE49-F238E27FC236}">
                      <a16:creationId xmlns:a16="http://schemas.microsoft.com/office/drawing/2014/main" id="{567E8960-C3F7-4F04-AE37-DDB38582A384}"/>
                    </a:ext>
                  </a:extLst>
                </p:cNvPr>
                <p:cNvPicPr/>
                <p:nvPr/>
              </p:nvPicPr>
              <p:blipFill>
                <a:blip r:embed="rId54"/>
                <a:stretch>
                  <a:fillRect/>
                </a:stretch>
              </p:blipFill>
              <p:spPr>
                <a:xfrm>
                  <a:off x="11288440" y="639590"/>
                  <a:ext cx="23328"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92" name="Ink 491">
                  <a:extLst>
                    <a:ext uri="{FF2B5EF4-FFF2-40B4-BE49-F238E27FC236}">
                      <a16:creationId xmlns:a16="http://schemas.microsoft.com/office/drawing/2014/main" id="{A6B3AB1A-13F9-4CD0-AF4D-51CED3446FC6}"/>
                    </a:ext>
                  </a:extLst>
                </p14:cNvPr>
                <p14:cNvContentPartPr/>
                <p14:nvPr/>
              </p14:nvContentPartPr>
              <p14:xfrm>
                <a:off x="11213200" y="530510"/>
                <a:ext cx="15840" cy="7560"/>
              </p14:xfrm>
            </p:contentPart>
          </mc:Choice>
          <mc:Fallback xmlns="">
            <p:pic>
              <p:nvPicPr>
                <p:cNvPr id="492" name="Ink 491">
                  <a:extLst>
                    <a:ext uri="{FF2B5EF4-FFF2-40B4-BE49-F238E27FC236}">
                      <a16:creationId xmlns:a16="http://schemas.microsoft.com/office/drawing/2014/main" id="{A6B3AB1A-13F9-4CD0-AF4D-51CED3446FC6}"/>
                    </a:ext>
                  </a:extLst>
                </p:cNvPr>
                <p:cNvPicPr/>
                <p:nvPr/>
              </p:nvPicPr>
              <p:blipFill>
                <a:blip r:embed="rId56"/>
                <a:stretch>
                  <a:fillRect/>
                </a:stretch>
              </p:blipFill>
              <p:spPr>
                <a:xfrm>
                  <a:off x="11204200" y="521060"/>
                  <a:ext cx="33480" cy="26082"/>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9" name="Ink 398">
                  <a:extLst>
                    <a:ext uri="{FF2B5EF4-FFF2-40B4-BE49-F238E27FC236}">
                      <a16:creationId xmlns:a16="http://schemas.microsoft.com/office/drawing/2014/main" id="{07A140BD-11E9-4FD7-A297-4F2D92260662}"/>
                    </a:ext>
                  </a:extLst>
                </p14:cNvPr>
                <p14:cNvContentPartPr/>
                <p14:nvPr/>
              </p14:nvContentPartPr>
              <p14:xfrm>
                <a:off x="576250" y="644330"/>
                <a:ext cx="127080" cy="267480"/>
              </p14:xfrm>
            </p:contentPart>
          </mc:Choice>
          <mc:Fallback xmlns="">
            <p:pic>
              <p:nvPicPr>
                <p:cNvPr id="399" name="Ink 398">
                  <a:extLst>
                    <a:ext uri="{FF2B5EF4-FFF2-40B4-BE49-F238E27FC236}">
                      <a16:creationId xmlns:a16="http://schemas.microsoft.com/office/drawing/2014/main" id="{07A140BD-11E9-4FD7-A297-4F2D92260662}"/>
                    </a:ext>
                  </a:extLst>
                </p:cNvPr>
                <p:cNvPicPr/>
                <p:nvPr/>
              </p:nvPicPr>
              <p:blipFill>
                <a:blip r:embed="rId58"/>
                <a:stretch>
                  <a:fillRect/>
                </a:stretch>
              </p:blipFill>
              <p:spPr>
                <a:xfrm>
                  <a:off x="567250" y="635330"/>
                  <a:ext cx="1447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0" name="Ink 399">
                  <a:extLst>
                    <a:ext uri="{FF2B5EF4-FFF2-40B4-BE49-F238E27FC236}">
                      <a16:creationId xmlns:a16="http://schemas.microsoft.com/office/drawing/2014/main" id="{53D7BA4F-C9AE-4672-87D7-2074CEA34B26}"/>
                    </a:ext>
                  </a:extLst>
                </p14:cNvPr>
                <p14:cNvContentPartPr/>
                <p14:nvPr/>
              </p14:nvContentPartPr>
              <p14:xfrm>
                <a:off x="701890" y="760970"/>
                <a:ext cx="108000" cy="129600"/>
              </p14:xfrm>
            </p:contentPart>
          </mc:Choice>
          <mc:Fallback xmlns="">
            <p:pic>
              <p:nvPicPr>
                <p:cNvPr id="400" name="Ink 399">
                  <a:extLst>
                    <a:ext uri="{FF2B5EF4-FFF2-40B4-BE49-F238E27FC236}">
                      <a16:creationId xmlns:a16="http://schemas.microsoft.com/office/drawing/2014/main" id="{53D7BA4F-C9AE-4672-87D7-2074CEA34B26}"/>
                    </a:ext>
                  </a:extLst>
                </p:cNvPr>
                <p:cNvPicPr/>
                <p:nvPr/>
              </p:nvPicPr>
              <p:blipFill>
                <a:blip r:embed="rId60"/>
                <a:stretch>
                  <a:fillRect/>
                </a:stretch>
              </p:blipFill>
              <p:spPr>
                <a:xfrm>
                  <a:off x="692860" y="751970"/>
                  <a:ext cx="125699"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01" name="Ink 400">
                  <a:extLst>
                    <a:ext uri="{FF2B5EF4-FFF2-40B4-BE49-F238E27FC236}">
                      <a16:creationId xmlns:a16="http://schemas.microsoft.com/office/drawing/2014/main" id="{CB9FB67F-7A5E-4D21-95E7-2D6B092A8CD8}"/>
                    </a:ext>
                  </a:extLst>
                </p14:cNvPr>
                <p14:cNvContentPartPr/>
                <p14:nvPr/>
              </p14:nvContentPartPr>
              <p14:xfrm>
                <a:off x="752290" y="791210"/>
                <a:ext cx="143640" cy="117000"/>
              </p14:xfrm>
            </p:contentPart>
          </mc:Choice>
          <mc:Fallback xmlns="">
            <p:pic>
              <p:nvPicPr>
                <p:cNvPr id="401" name="Ink 400">
                  <a:extLst>
                    <a:ext uri="{FF2B5EF4-FFF2-40B4-BE49-F238E27FC236}">
                      <a16:creationId xmlns:a16="http://schemas.microsoft.com/office/drawing/2014/main" id="{CB9FB67F-7A5E-4D21-95E7-2D6B092A8CD8}"/>
                    </a:ext>
                  </a:extLst>
                </p:cNvPr>
                <p:cNvPicPr/>
                <p:nvPr/>
              </p:nvPicPr>
              <p:blipFill>
                <a:blip r:embed="rId62"/>
                <a:stretch>
                  <a:fillRect/>
                </a:stretch>
              </p:blipFill>
              <p:spPr>
                <a:xfrm>
                  <a:off x="743290" y="782210"/>
                  <a:ext cx="1612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2" name="Ink 401">
                  <a:extLst>
                    <a:ext uri="{FF2B5EF4-FFF2-40B4-BE49-F238E27FC236}">
                      <a16:creationId xmlns:a16="http://schemas.microsoft.com/office/drawing/2014/main" id="{4A183285-96B3-4DA6-BD14-FFF563FC79B0}"/>
                    </a:ext>
                  </a:extLst>
                </p14:cNvPr>
                <p14:cNvContentPartPr/>
                <p14:nvPr/>
              </p14:nvContentPartPr>
              <p14:xfrm>
                <a:off x="889810" y="787250"/>
                <a:ext cx="122400" cy="123480"/>
              </p14:xfrm>
            </p:contentPart>
          </mc:Choice>
          <mc:Fallback xmlns="">
            <p:pic>
              <p:nvPicPr>
                <p:cNvPr id="402" name="Ink 401">
                  <a:extLst>
                    <a:ext uri="{FF2B5EF4-FFF2-40B4-BE49-F238E27FC236}">
                      <a16:creationId xmlns:a16="http://schemas.microsoft.com/office/drawing/2014/main" id="{4A183285-96B3-4DA6-BD14-FFF563FC79B0}"/>
                    </a:ext>
                  </a:extLst>
                </p:cNvPr>
                <p:cNvPicPr/>
                <p:nvPr/>
              </p:nvPicPr>
              <p:blipFill>
                <a:blip r:embed="rId64"/>
                <a:stretch>
                  <a:fillRect/>
                </a:stretch>
              </p:blipFill>
              <p:spPr>
                <a:xfrm>
                  <a:off x="880810" y="778250"/>
                  <a:ext cx="1400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3" name="Ink 402">
                  <a:extLst>
                    <a:ext uri="{FF2B5EF4-FFF2-40B4-BE49-F238E27FC236}">
                      <a16:creationId xmlns:a16="http://schemas.microsoft.com/office/drawing/2014/main" id="{A90A6B14-65B2-4CE0-9C0C-38AA6110F374}"/>
                    </a:ext>
                  </a:extLst>
                </p14:cNvPr>
                <p14:cNvContentPartPr/>
                <p14:nvPr/>
              </p14:nvContentPartPr>
              <p14:xfrm>
                <a:off x="1033090" y="705170"/>
                <a:ext cx="140400" cy="236160"/>
              </p14:xfrm>
            </p:contentPart>
          </mc:Choice>
          <mc:Fallback xmlns="">
            <p:pic>
              <p:nvPicPr>
                <p:cNvPr id="403" name="Ink 402">
                  <a:extLst>
                    <a:ext uri="{FF2B5EF4-FFF2-40B4-BE49-F238E27FC236}">
                      <a16:creationId xmlns:a16="http://schemas.microsoft.com/office/drawing/2014/main" id="{A90A6B14-65B2-4CE0-9C0C-38AA6110F374}"/>
                    </a:ext>
                  </a:extLst>
                </p:cNvPr>
                <p:cNvPicPr/>
                <p:nvPr/>
              </p:nvPicPr>
              <p:blipFill>
                <a:blip r:embed="rId66"/>
                <a:stretch>
                  <a:fillRect/>
                </a:stretch>
              </p:blipFill>
              <p:spPr>
                <a:xfrm>
                  <a:off x="1024090" y="696170"/>
                  <a:ext cx="1580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4" name="Ink 403">
                  <a:extLst>
                    <a:ext uri="{FF2B5EF4-FFF2-40B4-BE49-F238E27FC236}">
                      <a16:creationId xmlns:a16="http://schemas.microsoft.com/office/drawing/2014/main" id="{92A26B56-F48D-4936-902E-F320C37E6FD8}"/>
                    </a:ext>
                  </a:extLst>
                </p14:cNvPr>
                <p14:cNvContentPartPr/>
                <p14:nvPr/>
              </p14:nvContentPartPr>
              <p14:xfrm>
                <a:off x="1202290" y="769970"/>
                <a:ext cx="202320" cy="154800"/>
              </p14:xfrm>
            </p:contentPart>
          </mc:Choice>
          <mc:Fallback xmlns="">
            <p:pic>
              <p:nvPicPr>
                <p:cNvPr id="404" name="Ink 403">
                  <a:extLst>
                    <a:ext uri="{FF2B5EF4-FFF2-40B4-BE49-F238E27FC236}">
                      <a16:creationId xmlns:a16="http://schemas.microsoft.com/office/drawing/2014/main" id="{92A26B56-F48D-4936-902E-F320C37E6FD8}"/>
                    </a:ext>
                  </a:extLst>
                </p:cNvPr>
                <p:cNvPicPr/>
                <p:nvPr/>
              </p:nvPicPr>
              <p:blipFill>
                <a:blip r:embed="rId68"/>
                <a:stretch>
                  <a:fillRect/>
                </a:stretch>
              </p:blipFill>
              <p:spPr>
                <a:xfrm>
                  <a:off x="1193274" y="760949"/>
                  <a:ext cx="219991" cy="172481"/>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05" name="Ink 404">
                  <a:extLst>
                    <a:ext uri="{FF2B5EF4-FFF2-40B4-BE49-F238E27FC236}">
                      <a16:creationId xmlns:a16="http://schemas.microsoft.com/office/drawing/2014/main" id="{FE7BF57A-EBF7-42D7-872B-CBD88F76E96C}"/>
                    </a:ext>
                  </a:extLst>
                </p14:cNvPr>
                <p14:cNvContentPartPr/>
                <p14:nvPr/>
              </p14:nvContentPartPr>
              <p14:xfrm>
                <a:off x="1414690" y="798050"/>
                <a:ext cx="249480" cy="131760"/>
              </p14:xfrm>
            </p:contentPart>
          </mc:Choice>
          <mc:Fallback xmlns="">
            <p:pic>
              <p:nvPicPr>
                <p:cNvPr id="405" name="Ink 404">
                  <a:extLst>
                    <a:ext uri="{FF2B5EF4-FFF2-40B4-BE49-F238E27FC236}">
                      <a16:creationId xmlns:a16="http://schemas.microsoft.com/office/drawing/2014/main" id="{FE7BF57A-EBF7-42D7-872B-CBD88F76E96C}"/>
                    </a:ext>
                  </a:extLst>
                </p:cNvPr>
                <p:cNvPicPr/>
                <p:nvPr/>
              </p:nvPicPr>
              <p:blipFill>
                <a:blip r:embed="rId70"/>
                <a:stretch>
                  <a:fillRect/>
                </a:stretch>
              </p:blipFill>
              <p:spPr>
                <a:xfrm>
                  <a:off x="1405690" y="789075"/>
                  <a:ext cx="267120" cy="149352"/>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06" name="Ink 405">
                  <a:extLst>
                    <a:ext uri="{FF2B5EF4-FFF2-40B4-BE49-F238E27FC236}">
                      <a16:creationId xmlns:a16="http://schemas.microsoft.com/office/drawing/2014/main" id="{4A3B156B-03E4-4D85-9D24-EA60A3A33F54}"/>
                    </a:ext>
                  </a:extLst>
                </p14:cNvPr>
                <p14:cNvContentPartPr/>
                <p14:nvPr/>
              </p14:nvContentPartPr>
              <p14:xfrm>
                <a:off x="1717090" y="656570"/>
                <a:ext cx="151560" cy="248760"/>
              </p14:xfrm>
            </p:contentPart>
          </mc:Choice>
          <mc:Fallback xmlns="">
            <p:pic>
              <p:nvPicPr>
                <p:cNvPr id="406" name="Ink 405">
                  <a:extLst>
                    <a:ext uri="{FF2B5EF4-FFF2-40B4-BE49-F238E27FC236}">
                      <a16:creationId xmlns:a16="http://schemas.microsoft.com/office/drawing/2014/main" id="{4A3B156B-03E4-4D85-9D24-EA60A3A33F54}"/>
                    </a:ext>
                  </a:extLst>
                </p:cNvPr>
                <p:cNvPicPr/>
                <p:nvPr/>
              </p:nvPicPr>
              <p:blipFill>
                <a:blip r:embed="rId72"/>
                <a:stretch>
                  <a:fillRect/>
                </a:stretch>
              </p:blipFill>
              <p:spPr>
                <a:xfrm>
                  <a:off x="1708090" y="647570"/>
                  <a:ext cx="1692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07" name="Ink 406">
                  <a:extLst>
                    <a:ext uri="{FF2B5EF4-FFF2-40B4-BE49-F238E27FC236}">
                      <a16:creationId xmlns:a16="http://schemas.microsoft.com/office/drawing/2014/main" id="{3930943F-CB5F-49D6-87B0-E9DD13B6E896}"/>
                    </a:ext>
                  </a:extLst>
                </p14:cNvPr>
                <p14:cNvContentPartPr/>
                <p14:nvPr/>
              </p14:nvContentPartPr>
              <p14:xfrm>
                <a:off x="1911490" y="907490"/>
                <a:ext cx="6120" cy="76320"/>
              </p14:xfrm>
            </p:contentPart>
          </mc:Choice>
          <mc:Fallback xmlns="">
            <p:pic>
              <p:nvPicPr>
                <p:cNvPr id="407" name="Ink 406">
                  <a:extLst>
                    <a:ext uri="{FF2B5EF4-FFF2-40B4-BE49-F238E27FC236}">
                      <a16:creationId xmlns:a16="http://schemas.microsoft.com/office/drawing/2014/main" id="{3930943F-CB5F-49D6-87B0-E9DD13B6E896}"/>
                    </a:ext>
                  </a:extLst>
                </p:cNvPr>
                <p:cNvPicPr/>
                <p:nvPr/>
              </p:nvPicPr>
              <p:blipFill>
                <a:blip r:embed="rId74"/>
                <a:stretch>
                  <a:fillRect/>
                </a:stretch>
              </p:blipFill>
              <p:spPr>
                <a:xfrm>
                  <a:off x="1902490" y="898447"/>
                  <a:ext cx="23760" cy="94044"/>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08" name="Ink 407">
                  <a:extLst>
                    <a:ext uri="{FF2B5EF4-FFF2-40B4-BE49-F238E27FC236}">
                      <a16:creationId xmlns:a16="http://schemas.microsoft.com/office/drawing/2014/main" id="{476318FD-1381-4560-8BBE-D5355CAEB795}"/>
                    </a:ext>
                  </a:extLst>
                </p14:cNvPr>
                <p14:cNvContentPartPr/>
                <p14:nvPr/>
              </p14:nvContentPartPr>
              <p14:xfrm>
                <a:off x="1304170" y="975530"/>
                <a:ext cx="739080" cy="171000"/>
              </p14:xfrm>
            </p:contentPart>
          </mc:Choice>
          <mc:Fallback xmlns="">
            <p:pic>
              <p:nvPicPr>
                <p:cNvPr id="408" name="Ink 407">
                  <a:extLst>
                    <a:ext uri="{FF2B5EF4-FFF2-40B4-BE49-F238E27FC236}">
                      <a16:creationId xmlns:a16="http://schemas.microsoft.com/office/drawing/2014/main" id="{476318FD-1381-4560-8BBE-D5355CAEB795}"/>
                    </a:ext>
                  </a:extLst>
                </p:cNvPr>
                <p:cNvPicPr/>
                <p:nvPr/>
              </p:nvPicPr>
              <p:blipFill>
                <a:blip r:embed="rId76"/>
                <a:stretch>
                  <a:fillRect/>
                </a:stretch>
              </p:blipFill>
              <p:spPr>
                <a:xfrm>
                  <a:off x="1295174" y="966511"/>
                  <a:ext cx="756711" cy="188677"/>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37" name="Ink 436">
                  <a:extLst>
                    <a:ext uri="{FF2B5EF4-FFF2-40B4-BE49-F238E27FC236}">
                      <a16:creationId xmlns:a16="http://schemas.microsoft.com/office/drawing/2014/main" id="{99B37910-EFA4-4E8C-A997-3BC72AA0298F}"/>
                    </a:ext>
                  </a:extLst>
                </p14:cNvPr>
                <p14:cNvContentPartPr/>
                <p14:nvPr/>
              </p14:nvContentPartPr>
              <p14:xfrm>
                <a:off x="336130" y="1169210"/>
                <a:ext cx="106920" cy="268200"/>
              </p14:xfrm>
            </p:contentPart>
          </mc:Choice>
          <mc:Fallback xmlns="">
            <p:pic>
              <p:nvPicPr>
                <p:cNvPr id="437" name="Ink 436">
                  <a:extLst>
                    <a:ext uri="{FF2B5EF4-FFF2-40B4-BE49-F238E27FC236}">
                      <a16:creationId xmlns:a16="http://schemas.microsoft.com/office/drawing/2014/main" id="{99B37910-EFA4-4E8C-A997-3BC72AA0298F}"/>
                    </a:ext>
                  </a:extLst>
                </p:cNvPr>
                <p:cNvPicPr/>
                <p:nvPr/>
              </p:nvPicPr>
              <p:blipFill>
                <a:blip r:embed="rId78"/>
                <a:stretch>
                  <a:fillRect/>
                </a:stretch>
              </p:blipFill>
              <p:spPr>
                <a:xfrm>
                  <a:off x="327130" y="1160210"/>
                  <a:ext cx="1245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38" name="Ink 437">
                  <a:extLst>
                    <a:ext uri="{FF2B5EF4-FFF2-40B4-BE49-F238E27FC236}">
                      <a16:creationId xmlns:a16="http://schemas.microsoft.com/office/drawing/2014/main" id="{2843C5A6-C889-4811-B6FA-4FB4C785AAB4}"/>
                    </a:ext>
                  </a:extLst>
                </p14:cNvPr>
                <p14:cNvContentPartPr/>
                <p14:nvPr/>
              </p14:nvContentPartPr>
              <p14:xfrm>
                <a:off x="472930" y="1315010"/>
                <a:ext cx="70200" cy="89280"/>
              </p14:xfrm>
            </p:contentPart>
          </mc:Choice>
          <mc:Fallback xmlns="">
            <p:pic>
              <p:nvPicPr>
                <p:cNvPr id="438" name="Ink 437">
                  <a:extLst>
                    <a:ext uri="{FF2B5EF4-FFF2-40B4-BE49-F238E27FC236}">
                      <a16:creationId xmlns:a16="http://schemas.microsoft.com/office/drawing/2014/main" id="{2843C5A6-C889-4811-B6FA-4FB4C785AAB4}"/>
                    </a:ext>
                  </a:extLst>
                </p:cNvPr>
                <p:cNvPicPr/>
                <p:nvPr/>
              </p:nvPicPr>
              <p:blipFill>
                <a:blip r:embed="rId80"/>
                <a:stretch>
                  <a:fillRect/>
                </a:stretch>
              </p:blipFill>
              <p:spPr>
                <a:xfrm>
                  <a:off x="463930" y="1306010"/>
                  <a:ext cx="87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39" name="Ink 438">
                  <a:extLst>
                    <a:ext uri="{FF2B5EF4-FFF2-40B4-BE49-F238E27FC236}">
                      <a16:creationId xmlns:a16="http://schemas.microsoft.com/office/drawing/2014/main" id="{D1DE4F70-AD75-4A82-B3E0-CDDC37B11648}"/>
                    </a:ext>
                  </a:extLst>
                </p14:cNvPr>
                <p14:cNvContentPartPr/>
                <p14:nvPr/>
              </p14:nvContentPartPr>
              <p14:xfrm>
                <a:off x="591010" y="1186130"/>
                <a:ext cx="88920" cy="220680"/>
              </p14:xfrm>
            </p:contentPart>
          </mc:Choice>
          <mc:Fallback xmlns="">
            <p:pic>
              <p:nvPicPr>
                <p:cNvPr id="439" name="Ink 438">
                  <a:extLst>
                    <a:ext uri="{FF2B5EF4-FFF2-40B4-BE49-F238E27FC236}">
                      <a16:creationId xmlns:a16="http://schemas.microsoft.com/office/drawing/2014/main" id="{D1DE4F70-AD75-4A82-B3E0-CDDC37B11648}"/>
                    </a:ext>
                  </a:extLst>
                </p:cNvPr>
                <p:cNvPicPr/>
                <p:nvPr/>
              </p:nvPicPr>
              <p:blipFill>
                <a:blip r:embed="rId82"/>
                <a:stretch>
                  <a:fillRect/>
                </a:stretch>
              </p:blipFill>
              <p:spPr>
                <a:xfrm>
                  <a:off x="582010" y="1177130"/>
                  <a:ext cx="1065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40" name="Ink 439">
                  <a:extLst>
                    <a:ext uri="{FF2B5EF4-FFF2-40B4-BE49-F238E27FC236}">
                      <a16:creationId xmlns:a16="http://schemas.microsoft.com/office/drawing/2014/main" id="{84F08C21-B0D0-43B8-AB4E-8300F366788C}"/>
                    </a:ext>
                  </a:extLst>
                </p14:cNvPr>
                <p14:cNvContentPartPr/>
                <p14:nvPr/>
              </p14:nvContentPartPr>
              <p14:xfrm>
                <a:off x="348730" y="1513010"/>
                <a:ext cx="95400" cy="121320"/>
              </p14:xfrm>
            </p:contentPart>
          </mc:Choice>
          <mc:Fallback xmlns="">
            <p:pic>
              <p:nvPicPr>
                <p:cNvPr id="440" name="Ink 439">
                  <a:extLst>
                    <a:ext uri="{FF2B5EF4-FFF2-40B4-BE49-F238E27FC236}">
                      <a16:creationId xmlns:a16="http://schemas.microsoft.com/office/drawing/2014/main" id="{84F08C21-B0D0-43B8-AB4E-8300F366788C}"/>
                    </a:ext>
                  </a:extLst>
                </p:cNvPr>
                <p:cNvPicPr/>
                <p:nvPr/>
              </p:nvPicPr>
              <p:blipFill>
                <a:blip r:embed="rId84"/>
                <a:stretch>
                  <a:fillRect/>
                </a:stretch>
              </p:blipFill>
              <p:spPr>
                <a:xfrm>
                  <a:off x="339696" y="1504010"/>
                  <a:ext cx="113107"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41" name="Ink 440">
                  <a:extLst>
                    <a:ext uri="{FF2B5EF4-FFF2-40B4-BE49-F238E27FC236}">
                      <a16:creationId xmlns:a16="http://schemas.microsoft.com/office/drawing/2014/main" id="{80855085-31BD-47C9-BAE6-76E151B0C005}"/>
                    </a:ext>
                  </a:extLst>
                </p14:cNvPr>
                <p14:cNvContentPartPr/>
                <p14:nvPr/>
              </p14:nvContentPartPr>
              <p14:xfrm>
                <a:off x="460330" y="1500770"/>
                <a:ext cx="74880" cy="110880"/>
              </p14:xfrm>
            </p:contentPart>
          </mc:Choice>
          <mc:Fallback xmlns="">
            <p:pic>
              <p:nvPicPr>
                <p:cNvPr id="441" name="Ink 440">
                  <a:extLst>
                    <a:ext uri="{FF2B5EF4-FFF2-40B4-BE49-F238E27FC236}">
                      <a16:creationId xmlns:a16="http://schemas.microsoft.com/office/drawing/2014/main" id="{80855085-31BD-47C9-BAE6-76E151B0C005}"/>
                    </a:ext>
                  </a:extLst>
                </p:cNvPr>
                <p:cNvPicPr/>
                <p:nvPr/>
              </p:nvPicPr>
              <p:blipFill>
                <a:blip r:embed="rId86"/>
                <a:stretch>
                  <a:fillRect/>
                </a:stretch>
              </p:blipFill>
              <p:spPr>
                <a:xfrm>
                  <a:off x="451330" y="1491770"/>
                  <a:ext cx="925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42" name="Ink 441">
                  <a:extLst>
                    <a:ext uri="{FF2B5EF4-FFF2-40B4-BE49-F238E27FC236}">
                      <a16:creationId xmlns:a16="http://schemas.microsoft.com/office/drawing/2014/main" id="{23186D01-C9D5-4366-9B1F-5E6DC7AFB18F}"/>
                    </a:ext>
                  </a:extLst>
                </p14:cNvPr>
                <p14:cNvContentPartPr/>
                <p14:nvPr/>
              </p14:nvContentPartPr>
              <p14:xfrm>
                <a:off x="539530" y="1507250"/>
                <a:ext cx="106200" cy="107640"/>
              </p14:xfrm>
            </p:contentPart>
          </mc:Choice>
          <mc:Fallback xmlns="">
            <p:pic>
              <p:nvPicPr>
                <p:cNvPr id="442" name="Ink 441">
                  <a:extLst>
                    <a:ext uri="{FF2B5EF4-FFF2-40B4-BE49-F238E27FC236}">
                      <a16:creationId xmlns:a16="http://schemas.microsoft.com/office/drawing/2014/main" id="{23186D01-C9D5-4366-9B1F-5E6DC7AFB18F}"/>
                    </a:ext>
                  </a:extLst>
                </p:cNvPr>
                <p:cNvPicPr/>
                <p:nvPr/>
              </p:nvPicPr>
              <p:blipFill>
                <a:blip r:embed="rId88"/>
                <a:stretch>
                  <a:fillRect/>
                </a:stretch>
              </p:blipFill>
              <p:spPr>
                <a:xfrm>
                  <a:off x="530530" y="1498250"/>
                  <a:ext cx="1238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43" name="Ink 442">
                  <a:extLst>
                    <a:ext uri="{FF2B5EF4-FFF2-40B4-BE49-F238E27FC236}">
                      <a16:creationId xmlns:a16="http://schemas.microsoft.com/office/drawing/2014/main" id="{7B9F48C5-6983-49C8-B958-F0B7C05F0172}"/>
                    </a:ext>
                  </a:extLst>
                </p14:cNvPr>
                <p14:cNvContentPartPr/>
                <p14:nvPr/>
              </p14:nvContentPartPr>
              <p14:xfrm>
                <a:off x="673090" y="1511570"/>
                <a:ext cx="12600" cy="97200"/>
              </p14:xfrm>
            </p:contentPart>
          </mc:Choice>
          <mc:Fallback xmlns="">
            <p:pic>
              <p:nvPicPr>
                <p:cNvPr id="443" name="Ink 442">
                  <a:extLst>
                    <a:ext uri="{FF2B5EF4-FFF2-40B4-BE49-F238E27FC236}">
                      <a16:creationId xmlns:a16="http://schemas.microsoft.com/office/drawing/2014/main" id="{7B9F48C5-6983-49C8-B958-F0B7C05F0172}"/>
                    </a:ext>
                  </a:extLst>
                </p:cNvPr>
                <p:cNvPicPr/>
                <p:nvPr/>
              </p:nvPicPr>
              <p:blipFill>
                <a:blip r:embed="rId90"/>
                <a:stretch>
                  <a:fillRect/>
                </a:stretch>
              </p:blipFill>
              <p:spPr>
                <a:xfrm>
                  <a:off x="664090" y="1502570"/>
                  <a:ext cx="302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444" name="Ink 443">
                  <a:extLst>
                    <a:ext uri="{FF2B5EF4-FFF2-40B4-BE49-F238E27FC236}">
                      <a16:creationId xmlns:a16="http://schemas.microsoft.com/office/drawing/2014/main" id="{BDB80A91-94B2-47BC-BE7A-AF8399B298E9}"/>
                    </a:ext>
                  </a:extLst>
                </p14:cNvPr>
                <p14:cNvContentPartPr/>
                <p14:nvPr/>
              </p14:nvContentPartPr>
              <p14:xfrm>
                <a:off x="678130" y="1437050"/>
                <a:ext cx="26640" cy="16200"/>
              </p14:xfrm>
            </p:contentPart>
          </mc:Choice>
          <mc:Fallback xmlns="">
            <p:pic>
              <p:nvPicPr>
                <p:cNvPr id="444" name="Ink 443">
                  <a:extLst>
                    <a:ext uri="{FF2B5EF4-FFF2-40B4-BE49-F238E27FC236}">
                      <a16:creationId xmlns:a16="http://schemas.microsoft.com/office/drawing/2014/main" id="{BDB80A91-94B2-47BC-BE7A-AF8399B298E9}"/>
                    </a:ext>
                  </a:extLst>
                </p:cNvPr>
                <p:cNvPicPr/>
                <p:nvPr/>
              </p:nvPicPr>
              <p:blipFill>
                <a:blip r:embed="rId92"/>
                <a:stretch>
                  <a:fillRect/>
                </a:stretch>
              </p:blipFill>
              <p:spPr>
                <a:xfrm>
                  <a:off x="669250" y="1427845"/>
                  <a:ext cx="44045" cy="34241"/>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445" name="Ink 444">
                  <a:extLst>
                    <a:ext uri="{FF2B5EF4-FFF2-40B4-BE49-F238E27FC236}">
                      <a16:creationId xmlns:a16="http://schemas.microsoft.com/office/drawing/2014/main" id="{169CD793-7E77-43C9-A976-45781B27C062}"/>
                    </a:ext>
                  </a:extLst>
                </p14:cNvPr>
                <p14:cNvContentPartPr/>
                <p14:nvPr/>
              </p14:nvContentPartPr>
              <p14:xfrm>
                <a:off x="716650" y="1511210"/>
                <a:ext cx="105480" cy="260280"/>
              </p14:xfrm>
            </p:contentPart>
          </mc:Choice>
          <mc:Fallback xmlns="">
            <p:pic>
              <p:nvPicPr>
                <p:cNvPr id="445" name="Ink 444">
                  <a:extLst>
                    <a:ext uri="{FF2B5EF4-FFF2-40B4-BE49-F238E27FC236}">
                      <a16:creationId xmlns:a16="http://schemas.microsoft.com/office/drawing/2014/main" id="{169CD793-7E77-43C9-A976-45781B27C062}"/>
                    </a:ext>
                  </a:extLst>
                </p:cNvPr>
                <p:cNvPicPr/>
                <p:nvPr/>
              </p:nvPicPr>
              <p:blipFill>
                <a:blip r:embed="rId94"/>
                <a:stretch>
                  <a:fillRect/>
                </a:stretch>
              </p:blipFill>
              <p:spPr>
                <a:xfrm>
                  <a:off x="707650" y="1502210"/>
                  <a:ext cx="12312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446" name="Ink 445">
                  <a:extLst>
                    <a:ext uri="{FF2B5EF4-FFF2-40B4-BE49-F238E27FC236}">
                      <a16:creationId xmlns:a16="http://schemas.microsoft.com/office/drawing/2014/main" id="{F75EC1B4-2A28-4A77-B1DC-0D8B67A2CA3F}"/>
                    </a:ext>
                  </a:extLst>
                </p14:cNvPr>
                <p14:cNvContentPartPr/>
                <p14:nvPr/>
              </p14:nvContentPartPr>
              <p14:xfrm>
                <a:off x="844090" y="1513370"/>
                <a:ext cx="124200" cy="117000"/>
              </p14:xfrm>
            </p:contentPart>
          </mc:Choice>
          <mc:Fallback xmlns="">
            <p:pic>
              <p:nvPicPr>
                <p:cNvPr id="446" name="Ink 445">
                  <a:extLst>
                    <a:ext uri="{FF2B5EF4-FFF2-40B4-BE49-F238E27FC236}">
                      <a16:creationId xmlns:a16="http://schemas.microsoft.com/office/drawing/2014/main" id="{F75EC1B4-2A28-4A77-B1DC-0D8B67A2CA3F}"/>
                    </a:ext>
                  </a:extLst>
                </p:cNvPr>
                <p:cNvPicPr/>
                <p:nvPr/>
              </p:nvPicPr>
              <p:blipFill>
                <a:blip r:embed="rId96"/>
                <a:stretch>
                  <a:fillRect/>
                </a:stretch>
              </p:blipFill>
              <p:spPr>
                <a:xfrm>
                  <a:off x="835116" y="1504370"/>
                  <a:ext cx="141789"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447" name="Ink 446">
                  <a:extLst>
                    <a:ext uri="{FF2B5EF4-FFF2-40B4-BE49-F238E27FC236}">
                      <a16:creationId xmlns:a16="http://schemas.microsoft.com/office/drawing/2014/main" id="{E4623014-C5E9-4C99-BBC0-CDBAF7817756}"/>
                    </a:ext>
                  </a:extLst>
                </p14:cNvPr>
                <p14:cNvContentPartPr/>
                <p14:nvPr/>
              </p14:nvContentPartPr>
              <p14:xfrm>
                <a:off x="990250" y="1383410"/>
                <a:ext cx="19080" cy="214200"/>
              </p14:xfrm>
            </p:contentPart>
          </mc:Choice>
          <mc:Fallback xmlns="">
            <p:pic>
              <p:nvPicPr>
                <p:cNvPr id="447" name="Ink 446">
                  <a:extLst>
                    <a:ext uri="{FF2B5EF4-FFF2-40B4-BE49-F238E27FC236}">
                      <a16:creationId xmlns:a16="http://schemas.microsoft.com/office/drawing/2014/main" id="{E4623014-C5E9-4C99-BBC0-CDBAF7817756}"/>
                    </a:ext>
                  </a:extLst>
                </p:cNvPr>
                <p:cNvPicPr/>
                <p:nvPr/>
              </p:nvPicPr>
              <p:blipFill>
                <a:blip r:embed="rId98"/>
                <a:stretch>
                  <a:fillRect/>
                </a:stretch>
              </p:blipFill>
              <p:spPr>
                <a:xfrm>
                  <a:off x="981250" y="1374410"/>
                  <a:ext cx="3672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448" name="Ink 447">
                  <a:extLst>
                    <a:ext uri="{FF2B5EF4-FFF2-40B4-BE49-F238E27FC236}">
                      <a16:creationId xmlns:a16="http://schemas.microsoft.com/office/drawing/2014/main" id="{7041AE69-4830-4701-981A-0DC33D77D9A4}"/>
                    </a:ext>
                  </a:extLst>
                </p14:cNvPr>
                <p14:cNvContentPartPr/>
                <p14:nvPr/>
              </p14:nvContentPartPr>
              <p14:xfrm>
                <a:off x="956050" y="1497170"/>
                <a:ext cx="143640" cy="102960"/>
              </p14:xfrm>
            </p:contentPart>
          </mc:Choice>
          <mc:Fallback xmlns="">
            <p:pic>
              <p:nvPicPr>
                <p:cNvPr id="448" name="Ink 447">
                  <a:extLst>
                    <a:ext uri="{FF2B5EF4-FFF2-40B4-BE49-F238E27FC236}">
                      <a16:creationId xmlns:a16="http://schemas.microsoft.com/office/drawing/2014/main" id="{7041AE69-4830-4701-981A-0DC33D77D9A4}"/>
                    </a:ext>
                  </a:extLst>
                </p:cNvPr>
                <p:cNvPicPr/>
                <p:nvPr/>
              </p:nvPicPr>
              <p:blipFill>
                <a:blip r:embed="rId100"/>
                <a:stretch>
                  <a:fillRect/>
                </a:stretch>
              </p:blipFill>
              <p:spPr>
                <a:xfrm>
                  <a:off x="947050" y="1488138"/>
                  <a:ext cx="161280" cy="120662"/>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49" name="Ink 448">
                  <a:extLst>
                    <a:ext uri="{FF2B5EF4-FFF2-40B4-BE49-F238E27FC236}">
                      <a16:creationId xmlns:a16="http://schemas.microsoft.com/office/drawing/2014/main" id="{66817DB4-F670-4CB9-9EC8-B780B8EEF033}"/>
                    </a:ext>
                  </a:extLst>
                </p14:cNvPr>
                <p14:cNvContentPartPr/>
                <p14:nvPr/>
              </p14:nvContentPartPr>
              <p14:xfrm>
                <a:off x="1133170" y="1513370"/>
                <a:ext cx="64080" cy="97920"/>
              </p14:xfrm>
            </p:contentPart>
          </mc:Choice>
          <mc:Fallback xmlns="">
            <p:pic>
              <p:nvPicPr>
                <p:cNvPr id="449" name="Ink 448">
                  <a:extLst>
                    <a:ext uri="{FF2B5EF4-FFF2-40B4-BE49-F238E27FC236}">
                      <a16:creationId xmlns:a16="http://schemas.microsoft.com/office/drawing/2014/main" id="{66817DB4-F670-4CB9-9EC8-B780B8EEF033}"/>
                    </a:ext>
                  </a:extLst>
                </p:cNvPr>
                <p:cNvPicPr/>
                <p:nvPr/>
              </p:nvPicPr>
              <p:blipFill>
                <a:blip r:embed="rId102"/>
                <a:stretch>
                  <a:fillRect/>
                </a:stretch>
              </p:blipFill>
              <p:spPr>
                <a:xfrm>
                  <a:off x="1124170" y="1504370"/>
                  <a:ext cx="8172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450" name="Ink 449">
                  <a:extLst>
                    <a:ext uri="{FF2B5EF4-FFF2-40B4-BE49-F238E27FC236}">
                      <a16:creationId xmlns:a16="http://schemas.microsoft.com/office/drawing/2014/main" id="{C6D3BF2F-DE7D-4CDF-912B-AE18C144814C}"/>
                    </a:ext>
                  </a:extLst>
                </p14:cNvPr>
                <p14:cNvContentPartPr/>
                <p14:nvPr/>
              </p14:nvContentPartPr>
              <p14:xfrm>
                <a:off x="1231090" y="1509050"/>
                <a:ext cx="143280" cy="102960"/>
              </p14:xfrm>
            </p:contentPart>
          </mc:Choice>
          <mc:Fallback xmlns="">
            <p:pic>
              <p:nvPicPr>
                <p:cNvPr id="450" name="Ink 449">
                  <a:extLst>
                    <a:ext uri="{FF2B5EF4-FFF2-40B4-BE49-F238E27FC236}">
                      <a16:creationId xmlns:a16="http://schemas.microsoft.com/office/drawing/2014/main" id="{C6D3BF2F-DE7D-4CDF-912B-AE18C144814C}"/>
                    </a:ext>
                  </a:extLst>
                </p:cNvPr>
                <p:cNvPicPr/>
                <p:nvPr/>
              </p:nvPicPr>
              <p:blipFill>
                <a:blip r:embed="rId104"/>
                <a:stretch>
                  <a:fillRect/>
                </a:stretch>
              </p:blipFill>
              <p:spPr>
                <a:xfrm>
                  <a:off x="1222067" y="1500018"/>
                  <a:ext cx="160964" cy="120662"/>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354" name="Ink 353">
                  <a:extLst>
                    <a:ext uri="{FF2B5EF4-FFF2-40B4-BE49-F238E27FC236}">
                      <a16:creationId xmlns:a16="http://schemas.microsoft.com/office/drawing/2014/main" id="{42B0577A-B218-4552-8131-D7FAC897EBD0}"/>
                    </a:ext>
                  </a:extLst>
                </p14:cNvPr>
                <p14:cNvContentPartPr/>
                <p14:nvPr/>
              </p14:nvContentPartPr>
              <p14:xfrm>
                <a:off x="5538104" y="1883544"/>
                <a:ext cx="756360" cy="24840"/>
              </p14:xfrm>
            </p:contentPart>
          </mc:Choice>
          <mc:Fallback xmlns="">
            <p:pic>
              <p:nvPicPr>
                <p:cNvPr id="354" name="Ink 353">
                  <a:extLst>
                    <a:ext uri="{FF2B5EF4-FFF2-40B4-BE49-F238E27FC236}">
                      <a16:creationId xmlns:a16="http://schemas.microsoft.com/office/drawing/2014/main" id="{42B0577A-B218-4552-8131-D7FAC897EBD0}"/>
                    </a:ext>
                  </a:extLst>
                </p:cNvPr>
                <p:cNvPicPr/>
                <p:nvPr/>
              </p:nvPicPr>
              <p:blipFill>
                <a:blip r:embed="rId106"/>
                <a:stretch>
                  <a:fillRect/>
                </a:stretch>
              </p:blipFill>
              <p:spPr>
                <a:xfrm>
                  <a:off x="5529104" y="1874544"/>
                  <a:ext cx="7740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55" name="Ink 354">
                  <a:extLst>
                    <a:ext uri="{FF2B5EF4-FFF2-40B4-BE49-F238E27FC236}">
                      <a16:creationId xmlns:a16="http://schemas.microsoft.com/office/drawing/2014/main" id="{B48082A6-53C1-4D44-9326-89F9F62A5A8A}"/>
                    </a:ext>
                  </a:extLst>
                </p14:cNvPr>
                <p14:cNvContentPartPr/>
                <p14:nvPr/>
              </p14:nvContentPartPr>
              <p14:xfrm>
                <a:off x="5445224" y="1838904"/>
                <a:ext cx="128880" cy="85320"/>
              </p14:xfrm>
            </p:contentPart>
          </mc:Choice>
          <mc:Fallback xmlns="">
            <p:pic>
              <p:nvPicPr>
                <p:cNvPr id="355" name="Ink 354">
                  <a:extLst>
                    <a:ext uri="{FF2B5EF4-FFF2-40B4-BE49-F238E27FC236}">
                      <a16:creationId xmlns:a16="http://schemas.microsoft.com/office/drawing/2014/main" id="{B48082A6-53C1-4D44-9326-89F9F62A5A8A}"/>
                    </a:ext>
                  </a:extLst>
                </p:cNvPr>
                <p:cNvPicPr/>
                <p:nvPr/>
              </p:nvPicPr>
              <p:blipFill>
                <a:blip r:embed="rId108"/>
                <a:stretch>
                  <a:fillRect/>
                </a:stretch>
              </p:blipFill>
              <p:spPr>
                <a:xfrm>
                  <a:off x="5436224" y="1829904"/>
                  <a:ext cx="14652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79" name="Ink 378">
                  <a:extLst>
                    <a:ext uri="{FF2B5EF4-FFF2-40B4-BE49-F238E27FC236}">
                      <a16:creationId xmlns:a16="http://schemas.microsoft.com/office/drawing/2014/main" id="{80D552CF-3756-4D99-9B34-84913BEBFAD9}"/>
                    </a:ext>
                  </a:extLst>
                </p14:cNvPr>
                <p14:cNvContentPartPr/>
                <p14:nvPr/>
              </p14:nvContentPartPr>
              <p14:xfrm>
                <a:off x="6384850" y="1824410"/>
                <a:ext cx="77400" cy="136440"/>
              </p14:xfrm>
            </p:contentPart>
          </mc:Choice>
          <mc:Fallback xmlns="">
            <p:pic>
              <p:nvPicPr>
                <p:cNvPr id="379" name="Ink 378">
                  <a:extLst>
                    <a:ext uri="{FF2B5EF4-FFF2-40B4-BE49-F238E27FC236}">
                      <a16:creationId xmlns:a16="http://schemas.microsoft.com/office/drawing/2014/main" id="{80D552CF-3756-4D99-9B34-84913BEBFAD9}"/>
                    </a:ext>
                  </a:extLst>
                </p:cNvPr>
                <p:cNvPicPr/>
                <p:nvPr/>
              </p:nvPicPr>
              <p:blipFill>
                <a:blip r:embed="rId110"/>
                <a:stretch>
                  <a:fillRect/>
                </a:stretch>
              </p:blipFill>
              <p:spPr>
                <a:xfrm>
                  <a:off x="6375850" y="1815410"/>
                  <a:ext cx="950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80" name="Ink 379">
                  <a:extLst>
                    <a:ext uri="{FF2B5EF4-FFF2-40B4-BE49-F238E27FC236}">
                      <a16:creationId xmlns:a16="http://schemas.microsoft.com/office/drawing/2014/main" id="{918A7B34-2838-4D89-BBF1-6EA3B5B43E05}"/>
                    </a:ext>
                  </a:extLst>
                </p14:cNvPr>
                <p14:cNvContentPartPr/>
                <p14:nvPr/>
              </p14:nvContentPartPr>
              <p14:xfrm>
                <a:off x="6515170" y="1856450"/>
                <a:ext cx="10440" cy="85680"/>
              </p14:xfrm>
            </p:contentPart>
          </mc:Choice>
          <mc:Fallback xmlns="">
            <p:pic>
              <p:nvPicPr>
                <p:cNvPr id="380" name="Ink 379">
                  <a:extLst>
                    <a:ext uri="{FF2B5EF4-FFF2-40B4-BE49-F238E27FC236}">
                      <a16:creationId xmlns:a16="http://schemas.microsoft.com/office/drawing/2014/main" id="{918A7B34-2838-4D89-BBF1-6EA3B5B43E05}"/>
                    </a:ext>
                  </a:extLst>
                </p:cNvPr>
                <p:cNvPicPr/>
                <p:nvPr/>
              </p:nvPicPr>
              <p:blipFill>
                <a:blip r:embed="rId112"/>
                <a:stretch>
                  <a:fillRect/>
                </a:stretch>
              </p:blipFill>
              <p:spPr>
                <a:xfrm>
                  <a:off x="6506470" y="1847450"/>
                  <a:ext cx="27492"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81" name="Ink 380">
                  <a:extLst>
                    <a:ext uri="{FF2B5EF4-FFF2-40B4-BE49-F238E27FC236}">
                      <a16:creationId xmlns:a16="http://schemas.microsoft.com/office/drawing/2014/main" id="{58D6CA53-49D7-46A0-99C6-5976F1CD435A}"/>
                    </a:ext>
                  </a:extLst>
                </p14:cNvPr>
                <p14:cNvContentPartPr/>
                <p14:nvPr/>
              </p14:nvContentPartPr>
              <p14:xfrm>
                <a:off x="6524530" y="1782290"/>
                <a:ext cx="11880" cy="16560"/>
              </p14:xfrm>
            </p:contentPart>
          </mc:Choice>
          <mc:Fallback xmlns="">
            <p:pic>
              <p:nvPicPr>
                <p:cNvPr id="381" name="Ink 380">
                  <a:extLst>
                    <a:ext uri="{FF2B5EF4-FFF2-40B4-BE49-F238E27FC236}">
                      <a16:creationId xmlns:a16="http://schemas.microsoft.com/office/drawing/2014/main" id="{58D6CA53-49D7-46A0-99C6-5976F1CD435A}"/>
                    </a:ext>
                  </a:extLst>
                </p:cNvPr>
                <p:cNvPicPr/>
                <p:nvPr/>
              </p:nvPicPr>
              <p:blipFill>
                <a:blip r:embed="rId114"/>
                <a:stretch>
                  <a:fillRect/>
                </a:stretch>
              </p:blipFill>
              <p:spPr>
                <a:xfrm>
                  <a:off x="6515530" y="1773481"/>
                  <a:ext cx="29520" cy="33825"/>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82" name="Ink 381">
                  <a:extLst>
                    <a:ext uri="{FF2B5EF4-FFF2-40B4-BE49-F238E27FC236}">
                      <a16:creationId xmlns:a16="http://schemas.microsoft.com/office/drawing/2014/main" id="{CA9F27F2-7F3C-4E6A-976B-30FD0BD15E83}"/>
                    </a:ext>
                  </a:extLst>
                </p14:cNvPr>
                <p14:cNvContentPartPr/>
                <p14:nvPr/>
              </p14:nvContentPartPr>
              <p14:xfrm>
                <a:off x="6585730" y="1710290"/>
                <a:ext cx="60480" cy="234360"/>
              </p14:xfrm>
            </p:contentPart>
          </mc:Choice>
          <mc:Fallback xmlns="">
            <p:pic>
              <p:nvPicPr>
                <p:cNvPr id="382" name="Ink 381">
                  <a:extLst>
                    <a:ext uri="{FF2B5EF4-FFF2-40B4-BE49-F238E27FC236}">
                      <a16:creationId xmlns:a16="http://schemas.microsoft.com/office/drawing/2014/main" id="{CA9F27F2-7F3C-4E6A-976B-30FD0BD15E83}"/>
                    </a:ext>
                  </a:extLst>
                </p:cNvPr>
                <p:cNvPicPr/>
                <p:nvPr/>
              </p:nvPicPr>
              <p:blipFill>
                <a:blip r:embed="rId116"/>
                <a:stretch>
                  <a:fillRect/>
                </a:stretch>
              </p:blipFill>
              <p:spPr>
                <a:xfrm>
                  <a:off x="6576783" y="1701290"/>
                  <a:ext cx="78016"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83" name="Ink 382">
                  <a:extLst>
                    <a:ext uri="{FF2B5EF4-FFF2-40B4-BE49-F238E27FC236}">
                      <a16:creationId xmlns:a16="http://schemas.microsoft.com/office/drawing/2014/main" id="{CDFB63BB-69B7-4766-9088-2EA34C8F5FA6}"/>
                    </a:ext>
                  </a:extLst>
                </p14:cNvPr>
                <p14:cNvContentPartPr/>
                <p14:nvPr/>
              </p14:nvContentPartPr>
              <p14:xfrm>
                <a:off x="6543250" y="1858610"/>
                <a:ext cx="105480" cy="10080"/>
              </p14:xfrm>
            </p:contentPart>
          </mc:Choice>
          <mc:Fallback xmlns="">
            <p:pic>
              <p:nvPicPr>
                <p:cNvPr id="383" name="Ink 382">
                  <a:extLst>
                    <a:ext uri="{FF2B5EF4-FFF2-40B4-BE49-F238E27FC236}">
                      <a16:creationId xmlns:a16="http://schemas.microsoft.com/office/drawing/2014/main" id="{CDFB63BB-69B7-4766-9088-2EA34C8F5FA6}"/>
                    </a:ext>
                  </a:extLst>
                </p:cNvPr>
                <p:cNvPicPr/>
                <p:nvPr/>
              </p:nvPicPr>
              <p:blipFill>
                <a:blip r:embed="rId118"/>
                <a:stretch>
                  <a:fillRect/>
                </a:stretch>
              </p:blipFill>
              <p:spPr>
                <a:xfrm>
                  <a:off x="6534250" y="1849277"/>
                  <a:ext cx="123120" cy="28373"/>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84" name="Ink 383">
                  <a:extLst>
                    <a:ext uri="{FF2B5EF4-FFF2-40B4-BE49-F238E27FC236}">
                      <a16:creationId xmlns:a16="http://schemas.microsoft.com/office/drawing/2014/main" id="{98D37241-7371-4B36-8182-B03EC2B4D2CB}"/>
                    </a:ext>
                  </a:extLst>
                </p14:cNvPr>
                <p14:cNvContentPartPr/>
                <p14:nvPr/>
              </p14:nvContentPartPr>
              <p14:xfrm>
                <a:off x="6674650" y="1837730"/>
                <a:ext cx="109800" cy="87480"/>
              </p14:xfrm>
            </p:contentPart>
          </mc:Choice>
          <mc:Fallback xmlns="">
            <p:pic>
              <p:nvPicPr>
                <p:cNvPr id="384" name="Ink 383">
                  <a:extLst>
                    <a:ext uri="{FF2B5EF4-FFF2-40B4-BE49-F238E27FC236}">
                      <a16:creationId xmlns:a16="http://schemas.microsoft.com/office/drawing/2014/main" id="{98D37241-7371-4B36-8182-B03EC2B4D2CB}"/>
                    </a:ext>
                  </a:extLst>
                </p:cNvPr>
                <p:cNvPicPr/>
                <p:nvPr/>
              </p:nvPicPr>
              <p:blipFill>
                <a:blip r:embed="rId120"/>
                <a:stretch>
                  <a:fillRect/>
                </a:stretch>
              </p:blipFill>
              <p:spPr>
                <a:xfrm>
                  <a:off x="6665650" y="1828730"/>
                  <a:ext cx="1274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85" name="Ink 384">
                  <a:extLst>
                    <a:ext uri="{FF2B5EF4-FFF2-40B4-BE49-F238E27FC236}">
                      <a16:creationId xmlns:a16="http://schemas.microsoft.com/office/drawing/2014/main" id="{89118F32-3E11-437E-B029-5CC68D6F68D4}"/>
                    </a:ext>
                  </a:extLst>
                </p14:cNvPr>
                <p14:cNvContentPartPr/>
                <p14:nvPr/>
              </p14:nvContentPartPr>
              <p14:xfrm>
                <a:off x="6900010" y="1842410"/>
                <a:ext cx="91800" cy="100800"/>
              </p14:xfrm>
            </p:contentPart>
          </mc:Choice>
          <mc:Fallback xmlns="">
            <p:pic>
              <p:nvPicPr>
                <p:cNvPr id="385" name="Ink 384">
                  <a:extLst>
                    <a:ext uri="{FF2B5EF4-FFF2-40B4-BE49-F238E27FC236}">
                      <a16:creationId xmlns:a16="http://schemas.microsoft.com/office/drawing/2014/main" id="{89118F32-3E11-437E-B029-5CC68D6F68D4}"/>
                    </a:ext>
                  </a:extLst>
                </p:cNvPr>
                <p:cNvPicPr/>
                <p:nvPr/>
              </p:nvPicPr>
              <p:blipFill>
                <a:blip r:embed="rId122"/>
                <a:stretch>
                  <a:fillRect/>
                </a:stretch>
              </p:blipFill>
              <p:spPr>
                <a:xfrm>
                  <a:off x="6891010" y="1833410"/>
                  <a:ext cx="1094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86" name="Ink 385">
                  <a:extLst>
                    <a:ext uri="{FF2B5EF4-FFF2-40B4-BE49-F238E27FC236}">
                      <a16:creationId xmlns:a16="http://schemas.microsoft.com/office/drawing/2014/main" id="{6654B6B7-C825-4C10-A478-24FDD3A73622}"/>
                    </a:ext>
                  </a:extLst>
                </p14:cNvPr>
                <p14:cNvContentPartPr/>
                <p14:nvPr/>
              </p14:nvContentPartPr>
              <p14:xfrm>
                <a:off x="7001530" y="1827290"/>
                <a:ext cx="134280" cy="102240"/>
              </p14:xfrm>
            </p:contentPart>
          </mc:Choice>
          <mc:Fallback xmlns="">
            <p:pic>
              <p:nvPicPr>
                <p:cNvPr id="386" name="Ink 385">
                  <a:extLst>
                    <a:ext uri="{FF2B5EF4-FFF2-40B4-BE49-F238E27FC236}">
                      <a16:creationId xmlns:a16="http://schemas.microsoft.com/office/drawing/2014/main" id="{6654B6B7-C825-4C10-A478-24FDD3A73622}"/>
                    </a:ext>
                  </a:extLst>
                </p:cNvPr>
                <p:cNvPicPr/>
                <p:nvPr/>
              </p:nvPicPr>
              <p:blipFill>
                <a:blip r:embed="rId124"/>
                <a:stretch>
                  <a:fillRect/>
                </a:stretch>
              </p:blipFill>
              <p:spPr>
                <a:xfrm>
                  <a:off x="6992530" y="1818290"/>
                  <a:ext cx="1519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87" name="Ink 386">
                  <a:extLst>
                    <a:ext uri="{FF2B5EF4-FFF2-40B4-BE49-F238E27FC236}">
                      <a16:creationId xmlns:a16="http://schemas.microsoft.com/office/drawing/2014/main" id="{5B10425F-3C2F-45B1-9D04-56A3EC2B23B3}"/>
                    </a:ext>
                  </a:extLst>
                </p14:cNvPr>
                <p14:cNvContentPartPr/>
                <p14:nvPr/>
              </p14:nvContentPartPr>
              <p14:xfrm>
                <a:off x="7130410" y="1840610"/>
                <a:ext cx="99000" cy="98280"/>
              </p14:xfrm>
            </p:contentPart>
          </mc:Choice>
          <mc:Fallback xmlns="">
            <p:pic>
              <p:nvPicPr>
                <p:cNvPr id="387" name="Ink 386">
                  <a:extLst>
                    <a:ext uri="{FF2B5EF4-FFF2-40B4-BE49-F238E27FC236}">
                      <a16:creationId xmlns:a16="http://schemas.microsoft.com/office/drawing/2014/main" id="{5B10425F-3C2F-45B1-9D04-56A3EC2B23B3}"/>
                    </a:ext>
                  </a:extLst>
                </p:cNvPr>
                <p:cNvPicPr/>
                <p:nvPr/>
              </p:nvPicPr>
              <p:blipFill>
                <a:blip r:embed="rId126"/>
                <a:stretch>
                  <a:fillRect/>
                </a:stretch>
              </p:blipFill>
              <p:spPr>
                <a:xfrm>
                  <a:off x="7121410" y="1831610"/>
                  <a:ext cx="1166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88" name="Ink 387">
                  <a:extLst>
                    <a:ext uri="{FF2B5EF4-FFF2-40B4-BE49-F238E27FC236}">
                      <a16:creationId xmlns:a16="http://schemas.microsoft.com/office/drawing/2014/main" id="{E3910DF7-FB4C-4B99-81DC-C34B27F14BB8}"/>
                    </a:ext>
                  </a:extLst>
                </p14:cNvPr>
                <p14:cNvContentPartPr/>
                <p14:nvPr/>
              </p14:nvContentPartPr>
              <p14:xfrm>
                <a:off x="7260370" y="1838090"/>
                <a:ext cx="19440" cy="88560"/>
              </p14:xfrm>
            </p:contentPart>
          </mc:Choice>
          <mc:Fallback xmlns="">
            <p:pic>
              <p:nvPicPr>
                <p:cNvPr id="388" name="Ink 387">
                  <a:extLst>
                    <a:ext uri="{FF2B5EF4-FFF2-40B4-BE49-F238E27FC236}">
                      <a16:creationId xmlns:a16="http://schemas.microsoft.com/office/drawing/2014/main" id="{E3910DF7-FB4C-4B99-81DC-C34B27F14BB8}"/>
                    </a:ext>
                  </a:extLst>
                </p:cNvPr>
                <p:cNvPicPr/>
                <p:nvPr/>
              </p:nvPicPr>
              <p:blipFill>
                <a:blip r:embed="rId128"/>
                <a:stretch>
                  <a:fillRect/>
                </a:stretch>
              </p:blipFill>
              <p:spPr>
                <a:xfrm>
                  <a:off x="7251370" y="1829090"/>
                  <a:ext cx="3708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89" name="Ink 388">
                  <a:extLst>
                    <a:ext uri="{FF2B5EF4-FFF2-40B4-BE49-F238E27FC236}">
                      <a16:creationId xmlns:a16="http://schemas.microsoft.com/office/drawing/2014/main" id="{87B773D5-A9AC-49D8-914A-F489CB4C082E}"/>
                    </a:ext>
                  </a:extLst>
                </p14:cNvPr>
                <p14:cNvContentPartPr/>
                <p14:nvPr/>
              </p14:nvContentPartPr>
              <p14:xfrm>
                <a:off x="7263250" y="1734410"/>
                <a:ext cx="16920" cy="7920"/>
              </p14:xfrm>
            </p:contentPart>
          </mc:Choice>
          <mc:Fallback xmlns="">
            <p:pic>
              <p:nvPicPr>
                <p:cNvPr id="389" name="Ink 388">
                  <a:extLst>
                    <a:ext uri="{FF2B5EF4-FFF2-40B4-BE49-F238E27FC236}">
                      <a16:creationId xmlns:a16="http://schemas.microsoft.com/office/drawing/2014/main" id="{87B773D5-A9AC-49D8-914A-F489CB4C082E}"/>
                    </a:ext>
                  </a:extLst>
                </p:cNvPr>
                <p:cNvPicPr/>
                <p:nvPr/>
              </p:nvPicPr>
              <p:blipFill>
                <a:blip r:embed="rId130"/>
                <a:stretch>
                  <a:fillRect/>
                </a:stretch>
              </p:blipFill>
              <p:spPr>
                <a:xfrm>
                  <a:off x="7254250" y="1725410"/>
                  <a:ext cx="345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90" name="Ink 389">
                  <a:extLst>
                    <a:ext uri="{FF2B5EF4-FFF2-40B4-BE49-F238E27FC236}">
                      <a16:creationId xmlns:a16="http://schemas.microsoft.com/office/drawing/2014/main" id="{E4CEDD2D-9DFB-47F8-80F3-6CB9ADE995F9}"/>
                    </a:ext>
                  </a:extLst>
                </p14:cNvPr>
                <p14:cNvContentPartPr/>
                <p14:nvPr/>
              </p14:nvContentPartPr>
              <p14:xfrm>
                <a:off x="7326970" y="1838810"/>
                <a:ext cx="126000" cy="237240"/>
              </p14:xfrm>
            </p:contentPart>
          </mc:Choice>
          <mc:Fallback xmlns="">
            <p:pic>
              <p:nvPicPr>
                <p:cNvPr id="390" name="Ink 389">
                  <a:extLst>
                    <a:ext uri="{FF2B5EF4-FFF2-40B4-BE49-F238E27FC236}">
                      <a16:creationId xmlns:a16="http://schemas.microsoft.com/office/drawing/2014/main" id="{E4CEDD2D-9DFB-47F8-80F3-6CB9ADE995F9}"/>
                    </a:ext>
                  </a:extLst>
                </p:cNvPr>
                <p:cNvPicPr/>
                <p:nvPr/>
              </p:nvPicPr>
              <p:blipFill>
                <a:blip r:embed="rId132"/>
                <a:stretch>
                  <a:fillRect/>
                </a:stretch>
              </p:blipFill>
              <p:spPr>
                <a:xfrm>
                  <a:off x="7317944" y="1829810"/>
                  <a:ext cx="143691"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91" name="Ink 390">
                  <a:extLst>
                    <a:ext uri="{FF2B5EF4-FFF2-40B4-BE49-F238E27FC236}">
                      <a16:creationId xmlns:a16="http://schemas.microsoft.com/office/drawing/2014/main" id="{CF4DA33E-91C8-4E5C-9584-1529623E79AE}"/>
                    </a:ext>
                  </a:extLst>
                </p14:cNvPr>
                <p14:cNvContentPartPr/>
                <p14:nvPr/>
              </p14:nvContentPartPr>
              <p14:xfrm>
                <a:off x="7480690" y="1848170"/>
                <a:ext cx="118440" cy="99360"/>
              </p14:xfrm>
            </p:contentPart>
          </mc:Choice>
          <mc:Fallback xmlns="">
            <p:pic>
              <p:nvPicPr>
                <p:cNvPr id="391" name="Ink 390">
                  <a:extLst>
                    <a:ext uri="{FF2B5EF4-FFF2-40B4-BE49-F238E27FC236}">
                      <a16:creationId xmlns:a16="http://schemas.microsoft.com/office/drawing/2014/main" id="{CF4DA33E-91C8-4E5C-9584-1529623E79AE}"/>
                    </a:ext>
                  </a:extLst>
                </p:cNvPr>
                <p:cNvPicPr/>
                <p:nvPr/>
              </p:nvPicPr>
              <p:blipFill>
                <a:blip r:embed="rId134"/>
                <a:stretch>
                  <a:fillRect/>
                </a:stretch>
              </p:blipFill>
              <p:spPr>
                <a:xfrm>
                  <a:off x="7471690" y="1839170"/>
                  <a:ext cx="1360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92" name="Ink 391">
                  <a:extLst>
                    <a:ext uri="{FF2B5EF4-FFF2-40B4-BE49-F238E27FC236}">
                      <a16:creationId xmlns:a16="http://schemas.microsoft.com/office/drawing/2014/main" id="{519F6B48-4982-4138-BBEF-D88E80F5F84C}"/>
                    </a:ext>
                  </a:extLst>
                </p14:cNvPr>
                <p14:cNvContentPartPr/>
                <p14:nvPr/>
              </p14:nvContentPartPr>
              <p14:xfrm>
                <a:off x="7632610" y="1762850"/>
                <a:ext cx="23040" cy="177120"/>
              </p14:xfrm>
            </p:contentPart>
          </mc:Choice>
          <mc:Fallback xmlns="">
            <p:pic>
              <p:nvPicPr>
                <p:cNvPr id="392" name="Ink 391">
                  <a:extLst>
                    <a:ext uri="{FF2B5EF4-FFF2-40B4-BE49-F238E27FC236}">
                      <a16:creationId xmlns:a16="http://schemas.microsoft.com/office/drawing/2014/main" id="{519F6B48-4982-4138-BBEF-D88E80F5F84C}"/>
                    </a:ext>
                  </a:extLst>
                </p:cNvPr>
                <p:cNvPicPr/>
                <p:nvPr/>
              </p:nvPicPr>
              <p:blipFill>
                <a:blip r:embed="rId136"/>
                <a:stretch>
                  <a:fillRect/>
                </a:stretch>
              </p:blipFill>
              <p:spPr>
                <a:xfrm>
                  <a:off x="7623610" y="1753850"/>
                  <a:ext cx="406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93" name="Ink 392">
                  <a:extLst>
                    <a:ext uri="{FF2B5EF4-FFF2-40B4-BE49-F238E27FC236}">
                      <a16:creationId xmlns:a16="http://schemas.microsoft.com/office/drawing/2014/main" id="{ACFCB18C-9966-4A11-A33F-01389F581E86}"/>
                    </a:ext>
                  </a:extLst>
                </p14:cNvPr>
                <p14:cNvContentPartPr/>
                <p14:nvPr/>
              </p14:nvContentPartPr>
              <p14:xfrm>
                <a:off x="7612450" y="1832690"/>
                <a:ext cx="176760" cy="110520"/>
              </p14:xfrm>
            </p:contentPart>
          </mc:Choice>
          <mc:Fallback xmlns="">
            <p:pic>
              <p:nvPicPr>
                <p:cNvPr id="393" name="Ink 392">
                  <a:extLst>
                    <a:ext uri="{FF2B5EF4-FFF2-40B4-BE49-F238E27FC236}">
                      <a16:creationId xmlns:a16="http://schemas.microsoft.com/office/drawing/2014/main" id="{ACFCB18C-9966-4A11-A33F-01389F581E86}"/>
                    </a:ext>
                  </a:extLst>
                </p:cNvPr>
                <p:cNvPicPr/>
                <p:nvPr/>
              </p:nvPicPr>
              <p:blipFill>
                <a:blip r:embed="rId138"/>
                <a:stretch>
                  <a:fillRect/>
                </a:stretch>
              </p:blipFill>
              <p:spPr>
                <a:xfrm>
                  <a:off x="7603468" y="1823690"/>
                  <a:ext cx="194364"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394" name="Ink 393">
                  <a:extLst>
                    <a:ext uri="{FF2B5EF4-FFF2-40B4-BE49-F238E27FC236}">
                      <a16:creationId xmlns:a16="http://schemas.microsoft.com/office/drawing/2014/main" id="{610FF972-2D68-4F3E-8D2F-A6611C050BCC}"/>
                    </a:ext>
                  </a:extLst>
                </p14:cNvPr>
                <p14:cNvContentPartPr/>
                <p14:nvPr/>
              </p14:nvContentPartPr>
              <p14:xfrm>
                <a:off x="7800370" y="1843130"/>
                <a:ext cx="80280" cy="77040"/>
              </p14:xfrm>
            </p:contentPart>
          </mc:Choice>
          <mc:Fallback xmlns="">
            <p:pic>
              <p:nvPicPr>
                <p:cNvPr id="394" name="Ink 393">
                  <a:extLst>
                    <a:ext uri="{FF2B5EF4-FFF2-40B4-BE49-F238E27FC236}">
                      <a16:creationId xmlns:a16="http://schemas.microsoft.com/office/drawing/2014/main" id="{610FF972-2D68-4F3E-8D2F-A6611C050BCC}"/>
                    </a:ext>
                  </a:extLst>
                </p:cNvPr>
                <p:cNvPicPr/>
                <p:nvPr/>
              </p:nvPicPr>
              <p:blipFill>
                <a:blip r:embed="rId140"/>
                <a:stretch>
                  <a:fillRect/>
                </a:stretch>
              </p:blipFill>
              <p:spPr>
                <a:xfrm>
                  <a:off x="7791370" y="1834130"/>
                  <a:ext cx="979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395" name="Ink 394">
                  <a:extLst>
                    <a:ext uri="{FF2B5EF4-FFF2-40B4-BE49-F238E27FC236}">
                      <a16:creationId xmlns:a16="http://schemas.microsoft.com/office/drawing/2014/main" id="{62650AC7-A163-4AAE-A2F7-F0512317AA8E}"/>
                    </a:ext>
                  </a:extLst>
                </p14:cNvPr>
                <p14:cNvContentPartPr/>
                <p14:nvPr/>
              </p14:nvContentPartPr>
              <p14:xfrm>
                <a:off x="7919170" y="1830170"/>
                <a:ext cx="165240" cy="105840"/>
              </p14:xfrm>
            </p:contentPart>
          </mc:Choice>
          <mc:Fallback xmlns="">
            <p:pic>
              <p:nvPicPr>
                <p:cNvPr id="395" name="Ink 394">
                  <a:extLst>
                    <a:ext uri="{FF2B5EF4-FFF2-40B4-BE49-F238E27FC236}">
                      <a16:creationId xmlns:a16="http://schemas.microsoft.com/office/drawing/2014/main" id="{62650AC7-A163-4AAE-A2F7-F0512317AA8E}"/>
                    </a:ext>
                  </a:extLst>
                </p:cNvPr>
                <p:cNvPicPr/>
                <p:nvPr/>
              </p:nvPicPr>
              <p:blipFill>
                <a:blip r:embed="rId142"/>
                <a:stretch>
                  <a:fillRect/>
                </a:stretch>
              </p:blipFill>
              <p:spPr>
                <a:xfrm>
                  <a:off x="7910150" y="1821170"/>
                  <a:ext cx="182919"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396" name="Ink 395">
                  <a:extLst>
                    <a:ext uri="{FF2B5EF4-FFF2-40B4-BE49-F238E27FC236}">
                      <a16:creationId xmlns:a16="http://schemas.microsoft.com/office/drawing/2014/main" id="{8BBDFE55-4E00-42B1-AC47-49491FF42129}"/>
                    </a:ext>
                  </a:extLst>
                </p14:cNvPr>
                <p14:cNvContentPartPr/>
                <p14:nvPr/>
              </p14:nvContentPartPr>
              <p14:xfrm>
                <a:off x="8147410" y="1919810"/>
                <a:ext cx="6120" cy="17280"/>
              </p14:xfrm>
            </p:contentPart>
          </mc:Choice>
          <mc:Fallback xmlns="">
            <p:pic>
              <p:nvPicPr>
                <p:cNvPr id="396" name="Ink 395">
                  <a:extLst>
                    <a:ext uri="{FF2B5EF4-FFF2-40B4-BE49-F238E27FC236}">
                      <a16:creationId xmlns:a16="http://schemas.microsoft.com/office/drawing/2014/main" id="{8BBDFE55-4E00-42B1-AC47-49491FF42129}"/>
                    </a:ext>
                  </a:extLst>
                </p:cNvPr>
                <p:cNvPicPr/>
                <p:nvPr/>
              </p:nvPicPr>
              <p:blipFill>
                <a:blip r:embed="rId144"/>
                <a:stretch>
                  <a:fillRect/>
                </a:stretch>
              </p:blipFill>
              <p:spPr>
                <a:xfrm>
                  <a:off x="8138410" y="1910810"/>
                  <a:ext cx="237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94" name="Ink 193">
                  <a:extLst>
                    <a:ext uri="{FF2B5EF4-FFF2-40B4-BE49-F238E27FC236}">
                      <a16:creationId xmlns:a16="http://schemas.microsoft.com/office/drawing/2014/main" id="{AFFB3417-1C8E-4A3A-B568-B9C1CB1D5075}"/>
                    </a:ext>
                  </a:extLst>
                </p14:cNvPr>
                <p14:cNvContentPartPr/>
                <p14:nvPr/>
              </p14:nvContentPartPr>
              <p14:xfrm>
                <a:off x="2825421" y="1576659"/>
                <a:ext cx="84960" cy="171360"/>
              </p14:xfrm>
            </p:contentPart>
          </mc:Choice>
          <mc:Fallback xmlns="">
            <p:pic>
              <p:nvPicPr>
                <p:cNvPr id="194" name="Ink 193">
                  <a:extLst>
                    <a:ext uri="{FF2B5EF4-FFF2-40B4-BE49-F238E27FC236}">
                      <a16:creationId xmlns:a16="http://schemas.microsoft.com/office/drawing/2014/main" id="{AFFB3417-1C8E-4A3A-B568-B9C1CB1D5075}"/>
                    </a:ext>
                  </a:extLst>
                </p:cNvPr>
                <p:cNvPicPr/>
                <p:nvPr/>
              </p:nvPicPr>
              <p:blipFill>
                <a:blip r:embed="rId146"/>
                <a:stretch>
                  <a:fillRect/>
                </a:stretch>
              </p:blipFill>
              <p:spPr>
                <a:xfrm>
                  <a:off x="2816421" y="1567640"/>
                  <a:ext cx="102600" cy="189037"/>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95" name="Ink 194">
                  <a:extLst>
                    <a:ext uri="{FF2B5EF4-FFF2-40B4-BE49-F238E27FC236}">
                      <a16:creationId xmlns:a16="http://schemas.microsoft.com/office/drawing/2014/main" id="{2898DA3B-9F16-4FED-A8B9-41B8D7B0F637}"/>
                    </a:ext>
                  </a:extLst>
                </p14:cNvPr>
                <p14:cNvContentPartPr/>
                <p14:nvPr/>
              </p14:nvContentPartPr>
              <p14:xfrm>
                <a:off x="2952141" y="1668819"/>
                <a:ext cx="7920" cy="62640"/>
              </p14:xfrm>
            </p:contentPart>
          </mc:Choice>
          <mc:Fallback xmlns="">
            <p:pic>
              <p:nvPicPr>
                <p:cNvPr id="195" name="Ink 194">
                  <a:extLst>
                    <a:ext uri="{FF2B5EF4-FFF2-40B4-BE49-F238E27FC236}">
                      <a16:creationId xmlns:a16="http://schemas.microsoft.com/office/drawing/2014/main" id="{2898DA3B-9F16-4FED-A8B9-41B8D7B0F637}"/>
                    </a:ext>
                  </a:extLst>
                </p:cNvPr>
                <p:cNvPicPr/>
                <p:nvPr/>
              </p:nvPicPr>
              <p:blipFill>
                <a:blip r:embed="rId148"/>
                <a:stretch>
                  <a:fillRect/>
                </a:stretch>
              </p:blipFill>
              <p:spPr>
                <a:xfrm>
                  <a:off x="2943141" y="1659819"/>
                  <a:ext cx="255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96" name="Ink 195">
                  <a:extLst>
                    <a:ext uri="{FF2B5EF4-FFF2-40B4-BE49-F238E27FC236}">
                      <a16:creationId xmlns:a16="http://schemas.microsoft.com/office/drawing/2014/main" id="{D58006B2-5C57-4835-B338-F837D7A7D3AE}"/>
                    </a:ext>
                  </a:extLst>
                </p14:cNvPr>
                <p14:cNvContentPartPr/>
                <p14:nvPr/>
              </p14:nvContentPartPr>
              <p14:xfrm>
                <a:off x="2939181" y="1598979"/>
                <a:ext cx="14040" cy="6840"/>
              </p14:xfrm>
            </p:contentPart>
          </mc:Choice>
          <mc:Fallback xmlns="">
            <p:pic>
              <p:nvPicPr>
                <p:cNvPr id="196" name="Ink 195">
                  <a:extLst>
                    <a:ext uri="{FF2B5EF4-FFF2-40B4-BE49-F238E27FC236}">
                      <a16:creationId xmlns:a16="http://schemas.microsoft.com/office/drawing/2014/main" id="{D58006B2-5C57-4835-B338-F837D7A7D3AE}"/>
                    </a:ext>
                  </a:extLst>
                </p:cNvPr>
                <p:cNvPicPr/>
                <p:nvPr/>
              </p:nvPicPr>
              <p:blipFill>
                <a:blip r:embed="rId150"/>
                <a:stretch>
                  <a:fillRect/>
                </a:stretch>
              </p:blipFill>
              <p:spPr>
                <a:xfrm>
                  <a:off x="2930181" y="1589979"/>
                  <a:ext cx="316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97" name="Ink 196">
                  <a:extLst>
                    <a:ext uri="{FF2B5EF4-FFF2-40B4-BE49-F238E27FC236}">
                      <a16:creationId xmlns:a16="http://schemas.microsoft.com/office/drawing/2014/main" id="{4507C150-F67D-4D6C-8084-51D128B01A6C}"/>
                    </a:ext>
                  </a:extLst>
                </p14:cNvPr>
                <p14:cNvContentPartPr/>
                <p14:nvPr/>
              </p14:nvContentPartPr>
              <p14:xfrm>
                <a:off x="3010821" y="1548939"/>
                <a:ext cx="45000" cy="182880"/>
              </p14:xfrm>
            </p:contentPart>
          </mc:Choice>
          <mc:Fallback xmlns="">
            <p:pic>
              <p:nvPicPr>
                <p:cNvPr id="197" name="Ink 196">
                  <a:extLst>
                    <a:ext uri="{FF2B5EF4-FFF2-40B4-BE49-F238E27FC236}">
                      <a16:creationId xmlns:a16="http://schemas.microsoft.com/office/drawing/2014/main" id="{4507C150-F67D-4D6C-8084-51D128B01A6C}"/>
                    </a:ext>
                  </a:extLst>
                </p:cNvPr>
                <p:cNvPicPr/>
                <p:nvPr/>
              </p:nvPicPr>
              <p:blipFill>
                <a:blip r:embed="rId152"/>
                <a:stretch>
                  <a:fillRect/>
                </a:stretch>
              </p:blipFill>
              <p:spPr>
                <a:xfrm>
                  <a:off x="3001892" y="1539921"/>
                  <a:ext cx="62500" cy="200555"/>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98" name="Ink 197">
                  <a:extLst>
                    <a:ext uri="{FF2B5EF4-FFF2-40B4-BE49-F238E27FC236}">
                      <a16:creationId xmlns:a16="http://schemas.microsoft.com/office/drawing/2014/main" id="{1B66CA71-36BC-4801-8A1E-9D4CCE7F1E2E}"/>
                    </a:ext>
                  </a:extLst>
                </p14:cNvPr>
                <p14:cNvContentPartPr/>
                <p14:nvPr/>
              </p14:nvContentPartPr>
              <p14:xfrm>
                <a:off x="2968341" y="1650459"/>
                <a:ext cx="110160" cy="28440"/>
              </p14:xfrm>
            </p:contentPart>
          </mc:Choice>
          <mc:Fallback xmlns="">
            <p:pic>
              <p:nvPicPr>
                <p:cNvPr id="198" name="Ink 197">
                  <a:extLst>
                    <a:ext uri="{FF2B5EF4-FFF2-40B4-BE49-F238E27FC236}">
                      <a16:creationId xmlns:a16="http://schemas.microsoft.com/office/drawing/2014/main" id="{1B66CA71-36BC-4801-8A1E-9D4CCE7F1E2E}"/>
                    </a:ext>
                  </a:extLst>
                </p:cNvPr>
                <p:cNvPicPr/>
                <p:nvPr/>
              </p:nvPicPr>
              <p:blipFill>
                <a:blip r:embed="rId154"/>
                <a:stretch>
                  <a:fillRect/>
                </a:stretch>
              </p:blipFill>
              <p:spPr>
                <a:xfrm>
                  <a:off x="2959311" y="1641459"/>
                  <a:ext cx="127858"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99" name="Ink 198">
                  <a:extLst>
                    <a:ext uri="{FF2B5EF4-FFF2-40B4-BE49-F238E27FC236}">
                      <a16:creationId xmlns:a16="http://schemas.microsoft.com/office/drawing/2014/main" id="{761E30C0-3E0D-43B5-B108-A362BEE59B7F}"/>
                    </a:ext>
                  </a:extLst>
                </p14:cNvPr>
                <p14:cNvContentPartPr/>
                <p14:nvPr/>
              </p14:nvContentPartPr>
              <p14:xfrm>
                <a:off x="3088941" y="1637499"/>
                <a:ext cx="106200" cy="102600"/>
              </p14:xfrm>
            </p:contentPart>
          </mc:Choice>
          <mc:Fallback xmlns="">
            <p:pic>
              <p:nvPicPr>
                <p:cNvPr id="199" name="Ink 198">
                  <a:extLst>
                    <a:ext uri="{FF2B5EF4-FFF2-40B4-BE49-F238E27FC236}">
                      <a16:creationId xmlns:a16="http://schemas.microsoft.com/office/drawing/2014/main" id="{761E30C0-3E0D-43B5-B108-A362BEE59B7F}"/>
                    </a:ext>
                  </a:extLst>
                </p:cNvPr>
                <p:cNvPicPr/>
                <p:nvPr/>
              </p:nvPicPr>
              <p:blipFill>
                <a:blip r:embed="rId156"/>
                <a:stretch>
                  <a:fillRect/>
                </a:stretch>
              </p:blipFill>
              <p:spPr>
                <a:xfrm>
                  <a:off x="3079941" y="1628499"/>
                  <a:ext cx="1238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00" name="Ink 199">
                  <a:extLst>
                    <a:ext uri="{FF2B5EF4-FFF2-40B4-BE49-F238E27FC236}">
                      <a16:creationId xmlns:a16="http://schemas.microsoft.com/office/drawing/2014/main" id="{96487ABC-3852-4DFA-AB80-B6F4B1028E9D}"/>
                    </a:ext>
                  </a:extLst>
                </p14:cNvPr>
                <p14:cNvContentPartPr/>
                <p14:nvPr/>
              </p14:nvContentPartPr>
              <p14:xfrm>
                <a:off x="3296661" y="1606899"/>
                <a:ext cx="81720" cy="116280"/>
              </p14:xfrm>
            </p:contentPart>
          </mc:Choice>
          <mc:Fallback xmlns="">
            <p:pic>
              <p:nvPicPr>
                <p:cNvPr id="200" name="Ink 199">
                  <a:extLst>
                    <a:ext uri="{FF2B5EF4-FFF2-40B4-BE49-F238E27FC236}">
                      <a16:creationId xmlns:a16="http://schemas.microsoft.com/office/drawing/2014/main" id="{96487ABC-3852-4DFA-AB80-B6F4B1028E9D}"/>
                    </a:ext>
                  </a:extLst>
                </p:cNvPr>
                <p:cNvPicPr/>
                <p:nvPr/>
              </p:nvPicPr>
              <p:blipFill>
                <a:blip r:embed="rId158"/>
                <a:stretch>
                  <a:fillRect/>
                </a:stretch>
              </p:blipFill>
              <p:spPr>
                <a:xfrm>
                  <a:off x="3287621" y="1597871"/>
                  <a:ext cx="99438" cy="133975"/>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01" name="Ink 200">
                  <a:extLst>
                    <a:ext uri="{FF2B5EF4-FFF2-40B4-BE49-F238E27FC236}">
                      <a16:creationId xmlns:a16="http://schemas.microsoft.com/office/drawing/2014/main" id="{92264CA7-83E1-47BC-9375-358C97EA8C65}"/>
                    </a:ext>
                  </a:extLst>
                </p14:cNvPr>
                <p14:cNvContentPartPr/>
                <p14:nvPr/>
              </p14:nvContentPartPr>
              <p14:xfrm>
                <a:off x="3393141" y="1615539"/>
                <a:ext cx="102960" cy="119880"/>
              </p14:xfrm>
            </p:contentPart>
          </mc:Choice>
          <mc:Fallback xmlns="">
            <p:pic>
              <p:nvPicPr>
                <p:cNvPr id="201" name="Ink 200">
                  <a:extLst>
                    <a:ext uri="{FF2B5EF4-FFF2-40B4-BE49-F238E27FC236}">
                      <a16:creationId xmlns:a16="http://schemas.microsoft.com/office/drawing/2014/main" id="{92264CA7-83E1-47BC-9375-358C97EA8C65}"/>
                    </a:ext>
                  </a:extLst>
                </p:cNvPr>
                <p:cNvPicPr/>
                <p:nvPr/>
              </p:nvPicPr>
              <p:blipFill>
                <a:blip r:embed="rId160"/>
                <a:stretch>
                  <a:fillRect/>
                </a:stretch>
              </p:blipFill>
              <p:spPr>
                <a:xfrm>
                  <a:off x="3384141" y="1606539"/>
                  <a:ext cx="1206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02" name="Ink 201">
                  <a:extLst>
                    <a:ext uri="{FF2B5EF4-FFF2-40B4-BE49-F238E27FC236}">
                      <a16:creationId xmlns:a16="http://schemas.microsoft.com/office/drawing/2014/main" id="{E2ACC49F-9764-4C0E-A0FB-5A536C34B889}"/>
                    </a:ext>
                  </a:extLst>
                </p14:cNvPr>
                <p14:cNvContentPartPr/>
                <p14:nvPr/>
              </p14:nvContentPartPr>
              <p14:xfrm>
                <a:off x="3518061" y="1620219"/>
                <a:ext cx="171000" cy="110880"/>
              </p14:xfrm>
            </p:contentPart>
          </mc:Choice>
          <mc:Fallback xmlns="">
            <p:pic>
              <p:nvPicPr>
                <p:cNvPr id="202" name="Ink 201">
                  <a:extLst>
                    <a:ext uri="{FF2B5EF4-FFF2-40B4-BE49-F238E27FC236}">
                      <a16:creationId xmlns:a16="http://schemas.microsoft.com/office/drawing/2014/main" id="{E2ACC49F-9764-4C0E-A0FB-5A536C34B889}"/>
                    </a:ext>
                  </a:extLst>
                </p:cNvPr>
                <p:cNvPicPr/>
                <p:nvPr/>
              </p:nvPicPr>
              <p:blipFill>
                <a:blip r:embed="rId162"/>
                <a:stretch>
                  <a:fillRect/>
                </a:stretch>
              </p:blipFill>
              <p:spPr>
                <a:xfrm>
                  <a:off x="3509080" y="1611248"/>
                  <a:ext cx="188603" cy="128463"/>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03" name="Ink 202">
                  <a:extLst>
                    <a:ext uri="{FF2B5EF4-FFF2-40B4-BE49-F238E27FC236}">
                      <a16:creationId xmlns:a16="http://schemas.microsoft.com/office/drawing/2014/main" id="{79B5145A-9378-4413-830C-EE94042149D6}"/>
                    </a:ext>
                  </a:extLst>
                </p14:cNvPr>
                <p14:cNvContentPartPr/>
                <p14:nvPr/>
              </p14:nvContentPartPr>
              <p14:xfrm>
                <a:off x="3717501" y="1621659"/>
                <a:ext cx="111600" cy="103320"/>
              </p14:xfrm>
            </p:contentPart>
          </mc:Choice>
          <mc:Fallback xmlns="">
            <p:pic>
              <p:nvPicPr>
                <p:cNvPr id="203" name="Ink 202">
                  <a:extLst>
                    <a:ext uri="{FF2B5EF4-FFF2-40B4-BE49-F238E27FC236}">
                      <a16:creationId xmlns:a16="http://schemas.microsoft.com/office/drawing/2014/main" id="{79B5145A-9378-4413-830C-EE94042149D6}"/>
                    </a:ext>
                  </a:extLst>
                </p:cNvPr>
                <p:cNvPicPr/>
                <p:nvPr/>
              </p:nvPicPr>
              <p:blipFill>
                <a:blip r:embed="rId164"/>
                <a:stretch>
                  <a:fillRect/>
                </a:stretch>
              </p:blipFill>
              <p:spPr>
                <a:xfrm>
                  <a:off x="3708501" y="1612690"/>
                  <a:ext cx="129240" cy="120899"/>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04" name="Ink 203">
                  <a:extLst>
                    <a:ext uri="{FF2B5EF4-FFF2-40B4-BE49-F238E27FC236}">
                      <a16:creationId xmlns:a16="http://schemas.microsoft.com/office/drawing/2014/main" id="{0B35D852-E26A-4FA3-9220-EB5C9B1F98E7}"/>
                    </a:ext>
                  </a:extLst>
                </p14:cNvPr>
                <p14:cNvContentPartPr/>
                <p14:nvPr/>
              </p14:nvContentPartPr>
              <p14:xfrm>
                <a:off x="3884181" y="1704819"/>
                <a:ext cx="2160" cy="7920"/>
              </p14:xfrm>
            </p:contentPart>
          </mc:Choice>
          <mc:Fallback xmlns="">
            <p:pic>
              <p:nvPicPr>
                <p:cNvPr id="204" name="Ink 203">
                  <a:extLst>
                    <a:ext uri="{FF2B5EF4-FFF2-40B4-BE49-F238E27FC236}">
                      <a16:creationId xmlns:a16="http://schemas.microsoft.com/office/drawing/2014/main" id="{0B35D852-E26A-4FA3-9220-EB5C9B1F98E7}"/>
                    </a:ext>
                  </a:extLst>
                </p:cNvPr>
                <p:cNvPicPr/>
                <p:nvPr/>
              </p:nvPicPr>
              <p:blipFill>
                <a:blip r:embed="rId166"/>
                <a:stretch>
                  <a:fillRect/>
                </a:stretch>
              </p:blipFill>
              <p:spPr>
                <a:xfrm>
                  <a:off x="3875181" y="1695819"/>
                  <a:ext cx="198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459" name="Ink 458">
                  <a:extLst>
                    <a:ext uri="{FF2B5EF4-FFF2-40B4-BE49-F238E27FC236}">
                      <a16:creationId xmlns:a16="http://schemas.microsoft.com/office/drawing/2014/main" id="{3609B02E-9AEF-4A8D-86C7-978AEE5E24AD}"/>
                    </a:ext>
                  </a:extLst>
                </p14:cNvPr>
                <p14:cNvContentPartPr/>
                <p14:nvPr/>
              </p14:nvContentPartPr>
              <p14:xfrm>
                <a:off x="2794930" y="1841690"/>
                <a:ext cx="14040" cy="173880"/>
              </p14:xfrm>
            </p:contentPart>
          </mc:Choice>
          <mc:Fallback xmlns="">
            <p:pic>
              <p:nvPicPr>
                <p:cNvPr id="459" name="Ink 458">
                  <a:extLst>
                    <a:ext uri="{FF2B5EF4-FFF2-40B4-BE49-F238E27FC236}">
                      <a16:creationId xmlns:a16="http://schemas.microsoft.com/office/drawing/2014/main" id="{3609B02E-9AEF-4A8D-86C7-978AEE5E24AD}"/>
                    </a:ext>
                  </a:extLst>
                </p:cNvPr>
                <p:cNvPicPr/>
                <p:nvPr/>
              </p:nvPicPr>
              <p:blipFill>
                <a:blip r:embed="rId168"/>
                <a:stretch>
                  <a:fillRect/>
                </a:stretch>
              </p:blipFill>
              <p:spPr>
                <a:xfrm>
                  <a:off x="2785930" y="1832671"/>
                  <a:ext cx="31680" cy="191557"/>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460" name="Ink 459">
                  <a:extLst>
                    <a:ext uri="{FF2B5EF4-FFF2-40B4-BE49-F238E27FC236}">
                      <a16:creationId xmlns:a16="http://schemas.microsoft.com/office/drawing/2014/main" id="{08620DFE-E319-4F41-8E13-99DE9598F2B3}"/>
                    </a:ext>
                  </a:extLst>
                </p14:cNvPr>
                <p14:cNvContentPartPr/>
                <p14:nvPr/>
              </p14:nvContentPartPr>
              <p14:xfrm>
                <a:off x="2798170" y="1793810"/>
                <a:ext cx="2476800" cy="194760"/>
              </p14:xfrm>
            </p:contentPart>
          </mc:Choice>
          <mc:Fallback xmlns="">
            <p:pic>
              <p:nvPicPr>
                <p:cNvPr id="460" name="Ink 459">
                  <a:extLst>
                    <a:ext uri="{FF2B5EF4-FFF2-40B4-BE49-F238E27FC236}">
                      <a16:creationId xmlns:a16="http://schemas.microsoft.com/office/drawing/2014/main" id="{08620DFE-E319-4F41-8E13-99DE9598F2B3}"/>
                    </a:ext>
                  </a:extLst>
                </p:cNvPr>
                <p:cNvPicPr/>
                <p:nvPr/>
              </p:nvPicPr>
              <p:blipFill>
                <a:blip r:embed="rId170"/>
                <a:stretch>
                  <a:fillRect/>
                </a:stretch>
              </p:blipFill>
              <p:spPr>
                <a:xfrm>
                  <a:off x="2789170" y="1784793"/>
                  <a:ext cx="2494440" cy="212433"/>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461" name="Ink 460">
                  <a:extLst>
                    <a:ext uri="{FF2B5EF4-FFF2-40B4-BE49-F238E27FC236}">
                      <a16:creationId xmlns:a16="http://schemas.microsoft.com/office/drawing/2014/main" id="{41620750-4379-4D26-8C1D-D50DD430B5FF}"/>
                    </a:ext>
                  </a:extLst>
                </p14:cNvPr>
                <p14:cNvContentPartPr/>
                <p14:nvPr/>
              </p14:nvContentPartPr>
              <p14:xfrm>
                <a:off x="2789170" y="1967330"/>
                <a:ext cx="2491560" cy="64080"/>
              </p14:xfrm>
            </p:contentPart>
          </mc:Choice>
          <mc:Fallback xmlns="">
            <p:pic>
              <p:nvPicPr>
                <p:cNvPr id="461" name="Ink 460">
                  <a:extLst>
                    <a:ext uri="{FF2B5EF4-FFF2-40B4-BE49-F238E27FC236}">
                      <a16:creationId xmlns:a16="http://schemas.microsoft.com/office/drawing/2014/main" id="{41620750-4379-4D26-8C1D-D50DD430B5FF}"/>
                    </a:ext>
                  </a:extLst>
                </p:cNvPr>
                <p:cNvPicPr/>
                <p:nvPr/>
              </p:nvPicPr>
              <p:blipFill>
                <a:blip r:embed="rId172"/>
                <a:stretch>
                  <a:fillRect/>
                </a:stretch>
              </p:blipFill>
              <p:spPr>
                <a:xfrm>
                  <a:off x="2780170" y="1958330"/>
                  <a:ext cx="25092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9" name="Ink 148">
                  <a:extLst>
                    <a:ext uri="{FF2B5EF4-FFF2-40B4-BE49-F238E27FC236}">
                      <a16:creationId xmlns:a16="http://schemas.microsoft.com/office/drawing/2014/main" id="{D5DC7DB2-57C4-4559-8577-1F461890C185}"/>
                    </a:ext>
                  </a:extLst>
                </p14:cNvPr>
                <p14:cNvContentPartPr/>
                <p14:nvPr/>
              </p14:nvContentPartPr>
              <p14:xfrm>
                <a:off x="2165087" y="696725"/>
                <a:ext cx="15840" cy="19800"/>
              </p14:xfrm>
            </p:contentPart>
          </mc:Choice>
          <mc:Fallback xmlns="">
            <p:pic>
              <p:nvPicPr>
                <p:cNvPr id="149" name="Ink 148">
                  <a:extLst>
                    <a:ext uri="{FF2B5EF4-FFF2-40B4-BE49-F238E27FC236}">
                      <a16:creationId xmlns:a16="http://schemas.microsoft.com/office/drawing/2014/main" id="{D5DC7DB2-57C4-4559-8577-1F461890C185}"/>
                    </a:ext>
                  </a:extLst>
                </p:cNvPr>
                <p:cNvPicPr/>
                <p:nvPr/>
              </p:nvPicPr>
              <p:blipFill>
                <a:blip r:embed="rId174"/>
                <a:stretch>
                  <a:fillRect/>
                </a:stretch>
              </p:blipFill>
              <p:spPr>
                <a:xfrm>
                  <a:off x="2156087" y="687558"/>
                  <a:ext cx="33480" cy="37767"/>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50" name="Ink 149">
                  <a:extLst>
                    <a:ext uri="{FF2B5EF4-FFF2-40B4-BE49-F238E27FC236}">
                      <a16:creationId xmlns:a16="http://schemas.microsoft.com/office/drawing/2014/main" id="{2E8AFDC0-710C-4FA9-8FC2-34E294DBE1C7}"/>
                    </a:ext>
                  </a:extLst>
                </p14:cNvPr>
                <p14:cNvContentPartPr/>
                <p14:nvPr/>
              </p14:nvContentPartPr>
              <p14:xfrm>
                <a:off x="2209007" y="700685"/>
                <a:ext cx="23040" cy="19800"/>
              </p14:xfrm>
            </p:contentPart>
          </mc:Choice>
          <mc:Fallback xmlns="">
            <p:pic>
              <p:nvPicPr>
                <p:cNvPr id="150" name="Ink 149">
                  <a:extLst>
                    <a:ext uri="{FF2B5EF4-FFF2-40B4-BE49-F238E27FC236}">
                      <a16:creationId xmlns:a16="http://schemas.microsoft.com/office/drawing/2014/main" id="{2E8AFDC0-710C-4FA9-8FC2-34E294DBE1C7}"/>
                    </a:ext>
                  </a:extLst>
                </p:cNvPr>
                <p:cNvPicPr/>
                <p:nvPr/>
              </p:nvPicPr>
              <p:blipFill>
                <a:blip r:embed="rId176"/>
                <a:stretch>
                  <a:fillRect/>
                </a:stretch>
              </p:blipFill>
              <p:spPr>
                <a:xfrm>
                  <a:off x="2200145" y="691685"/>
                  <a:ext cx="40409"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51" name="Ink 150">
                  <a:extLst>
                    <a:ext uri="{FF2B5EF4-FFF2-40B4-BE49-F238E27FC236}">
                      <a16:creationId xmlns:a16="http://schemas.microsoft.com/office/drawing/2014/main" id="{DE6E51D2-B91F-4158-BE61-2E932ECB222E}"/>
                    </a:ext>
                  </a:extLst>
                </p14:cNvPr>
                <p14:cNvContentPartPr/>
                <p14:nvPr/>
              </p14:nvContentPartPr>
              <p14:xfrm>
                <a:off x="2252207" y="697805"/>
                <a:ext cx="27000" cy="15840"/>
              </p14:xfrm>
            </p:contentPart>
          </mc:Choice>
          <mc:Fallback xmlns="">
            <p:pic>
              <p:nvPicPr>
                <p:cNvPr id="151" name="Ink 150">
                  <a:extLst>
                    <a:ext uri="{FF2B5EF4-FFF2-40B4-BE49-F238E27FC236}">
                      <a16:creationId xmlns:a16="http://schemas.microsoft.com/office/drawing/2014/main" id="{DE6E51D2-B91F-4158-BE61-2E932ECB222E}"/>
                    </a:ext>
                  </a:extLst>
                </p:cNvPr>
                <p:cNvPicPr/>
                <p:nvPr/>
              </p:nvPicPr>
              <p:blipFill>
                <a:blip r:embed="rId178"/>
                <a:stretch>
                  <a:fillRect/>
                </a:stretch>
              </p:blipFill>
              <p:spPr>
                <a:xfrm>
                  <a:off x="2243325" y="688596"/>
                  <a:ext cx="44408" cy="3389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52" name="Ink 151">
                  <a:extLst>
                    <a:ext uri="{FF2B5EF4-FFF2-40B4-BE49-F238E27FC236}">
                      <a16:creationId xmlns:a16="http://schemas.microsoft.com/office/drawing/2014/main" id="{975D0650-2378-4DF1-BDB9-ED1AE1FE50DC}"/>
                    </a:ext>
                  </a:extLst>
                </p14:cNvPr>
                <p14:cNvContentPartPr/>
                <p14:nvPr/>
              </p14:nvContentPartPr>
              <p14:xfrm>
                <a:off x="2166887" y="730925"/>
                <a:ext cx="20880" cy="22680"/>
              </p14:xfrm>
            </p:contentPart>
          </mc:Choice>
          <mc:Fallback xmlns="">
            <p:pic>
              <p:nvPicPr>
                <p:cNvPr id="152" name="Ink 151">
                  <a:extLst>
                    <a:ext uri="{FF2B5EF4-FFF2-40B4-BE49-F238E27FC236}">
                      <a16:creationId xmlns:a16="http://schemas.microsoft.com/office/drawing/2014/main" id="{975D0650-2378-4DF1-BDB9-ED1AE1FE50DC}"/>
                    </a:ext>
                  </a:extLst>
                </p:cNvPr>
                <p:cNvPicPr/>
                <p:nvPr/>
              </p:nvPicPr>
              <p:blipFill>
                <a:blip r:embed="rId180"/>
                <a:stretch>
                  <a:fillRect/>
                </a:stretch>
              </p:blipFill>
              <p:spPr>
                <a:xfrm>
                  <a:off x="2157887" y="721925"/>
                  <a:ext cx="385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53" name="Ink 152">
                  <a:extLst>
                    <a:ext uri="{FF2B5EF4-FFF2-40B4-BE49-F238E27FC236}">
                      <a16:creationId xmlns:a16="http://schemas.microsoft.com/office/drawing/2014/main" id="{EDFD7280-EDC9-43FF-8579-D6AEA3EFE869}"/>
                    </a:ext>
                  </a:extLst>
                </p14:cNvPr>
                <p14:cNvContentPartPr/>
                <p14:nvPr/>
              </p14:nvContentPartPr>
              <p14:xfrm>
                <a:off x="2209007" y="741365"/>
                <a:ext cx="22320" cy="15840"/>
              </p14:xfrm>
            </p:contentPart>
          </mc:Choice>
          <mc:Fallback xmlns="">
            <p:pic>
              <p:nvPicPr>
                <p:cNvPr id="153" name="Ink 152">
                  <a:extLst>
                    <a:ext uri="{FF2B5EF4-FFF2-40B4-BE49-F238E27FC236}">
                      <a16:creationId xmlns:a16="http://schemas.microsoft.com/office/drawing/2014/main" id="{EDFD7280-EDC9-43FF-8579-D6AEA3EFE869}"/>
                    </a:ext>
                  </a:extLst>
                </p:cNvPr>
                <p:cNvPicPr/>
                <p:nvPr/>
              </p:nvPicPr>
              <p:blipFill>
                <a:blip r:embed="rId182"/>
                <a:stretch>
                  <a:fillRect/>
                </a:stretch>
              </p:blipFill>
              <p:spPr>
                <a:xfrm>
                  <a:off x="2200007" y="732365"/>
                  <a:ext cx="399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54" name="Ink 153">
                  <a:extLst>
                    <a:ext uri="{FF2B5EF4-FFF2-40B4-BE49-F238E27FC236}">
                      <a16:creationId xmlns:a16="http://schemas.microsoft.com/office/drawing/2014/main" id="{E90BDA49-9BE5-4101-ADB5-0DEECFB1116D}"/>
                    </a:ext>
                  </a:extLst>
                </p14:cNvPr>
                <p14:cNvContentPartPr/>
                <p14:nvPr/>
              </p14:nvContentPartPr>
              <p14:xfrm>
                <a:off x="2252207" y="733805"/>
                <a:ext cx="21600" cy="16920"/>
              </p14:xfrm>
            </p:contentPart>
          </mc:Choice>
          <mc:Fallback xmlns="">
            <p:pic>
              <p:nvPicPr>
                <p:cNvPr id="154" name="Ink 153">
                  <a:extLst>
                    <a:ext uri="{FF2B5EF4-FFF2-40B4-BE49-F238E27FC236}">
                      <a16:creationId xmlns:a16="http://schemas.microsoft.com/office/drawing/2014/main" id="{E90BDA49-9BE5-4101-ADB5-0DEECFB1116D}"/>
                    </a:ext>
                  </a:extLst>
                </p:cNvPr>
                <p:cNvPicPr/>
                <p:nvPr/>
              </p:nvPicPr>
              <p:blipFill>
                <a:blip r:embed="rId184"/>
                <a:stretch>
                  <a:fillRect/>
                </a:stretch>
              </p:blipFill>
              <p:spPr>
                <a:xfrm>
                  <a:off x="2243207" y="724609"/>
                  <a:ext cx="39240" cy="34943"/>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55" name="Ink 154">
                  <a:extLst>
                    <a:ext uri="{FF2B5EF4-FFF2-40B4-BE49-F238E27FC236}">
                      <a16:creationId xmlns:a16="http://schemas.microsoft.com/office/drawing/2014/main" id="{AA207CA2-0714-4D76-B4E6-C6BC5B200C14}"/>
                    </a:ext>
                  </a:extLst>
                </p14:cNvPr>
                <p14:cNvContentPartPr/>
                <p14:nvPr/>
              </p14:nvContentPartPr>
              <p14:xfrm>
                <a:off x="2162207" y="781325"/>
                <a:ext cx="23040" cy="16560"/>
              </p14:xfrm>
            </p:contentPart>
          </mc:Choice>
          <mc:Fallback xmlns="">
            <p:pic>
              <p:nvPicPr>
                <p:cNvPr id="155" name="Ink 154">
                  <a:extLst>
                    <a:ext uri="{FF2B5EF4-FFF2-40B4-BE49-F238E27FC236}">
                      <a16:creationId xmlns:a16="http://schemas.microsoft.com/office/drawing/2014/main" id="{AA207CA2-0714-4D76-B4E6-C6BC5B200C14}"/>
                    </a:ext>
                  </a:extLst>
                </p:cNvPr>
                <p:cNvPicPr/>
                <p:nvPr/>
              </p:nvPicPr>
              <p:blipFill>
                <a:blip r:embed="rId186"/>
                <a:stretch>
                  <a:fillRect/>
                </a:stretch>
              </p:blipFill>
              <p:spPr>
                <a:xfrm>
                  <a:off x="2153207" y="772325"/>
                  <a:ext cx="406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6" name="Ink 155">
                  <a:extLst>
                    <a:ext uri="{FF2B5EF4-FFF2-40B4-BE49-F238E27FC236}">
                      <a16:creationId xmlns:a16="http://schemas.microsoft.com/office/drawing/2014/main" id="{EEEC4677-CD56-49AE-8594-86371AFCB32C}"/>
                    </a:ext>
                  </a:extLst>
                </p14:cNvPr>
                <p14:cNvContentPartPr/>
                <p14:nvPr/>
              </p14:nvContentPartPr>
              <p14:xfrm>
                <a:off x="2204687" y="787445"/>
                <a:ext cx="24840" cy="14400"/>
              </p14:xfrm>
            </p:contentPart>
          </mc:Choice>
          <mc:Fallback xmlns="">
            <p:pic>
              <p:nvPicPr>
                <p:cNvPr id="156" name="Ink 155">
                  <a:extLst>
                    <a:ext uri="{FF2B5EF4-FFF2-40B4-BE49-F238E27FC236}">
                      <a16:creationId xmlns:a16="http://schemas.microsoft.com/office/drawing/2014/main" id="{EEEC4677-CD56-49AE-8594-86371AFCB32C}"/>
                    </a:ext>
                  </a:extLst>
                </p:cNvPr>
                <p:cNvPicPr/>
                <p:nvPr/>
              </p:nvPicPr>
              <p:blipFill>
                <a:blip r:embed="rId188"/>
                <a:stretch>
                  <a:fillRect/>
                </a:stretch>
              </p:blipFill>
              <p:spPr>
                <a:xfrm>
                  <a:off x="2195555" y="778445"/>
                  <a:ext cx="42739"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7" name="Ink 156">
                  <a:extLst>
                    <a:ext uri="{FF2B5EF4-FFF2-40B4-BE49-F238E27FC236}">
                      <a16:creationId xmlns:a16="http://schemas.microsoft.com/office/drawing/2014/main" id="{8190326F-FD90-4D97-88E9-4E0F5CF84BCC}"/>
                    </a:ext>
                  </a:extLst>
                </p14:cNvPr>
                <p14:cNvContentPartPr/>
                <p14:nvPr/>
              </p14:nvContentPartPr>
              <p14:xfrm>
                <a:off x="2257607" y="772325"/>
                <a:ext cx="24480" cy="18000"/>
              </p14:xfrm>
            </p:contentPart>
          </mc:Choice>
          <mc:Fallback xmlns="">
            <p:pic>
              <p:nvPicPr>
                <p:cNvPr id="157" name="Ink 156">
                  <a:extLst>
                    <a:ext uri="{FF2B5EF4-FFF2-40B4-BE49-F238E27FC236}">
                      <a16:creationId xmlns:a16="http://schemas.microsoft.com/office/drawing/2014/main" id="{8190326F-FD90-4D97-88E9-4E0F5CF84BCC}"/>
                    </a:ext>
                  </a:extLst>
                </p:cNvPr>
                <p:cNvPicPr/>
                <p:nvPr/>
              </p:nvPicPr>
              <p:blipFill>
                <a:blip r:embed="rId190"/>
                <a:stretch>
                  <a:fillRect/>
                </a:stretch>
              </p:blipFill>
              <p:spPr>
                <a:xfrm>
                  <a:off x="2248607" y="763141"/>
                  <a:ext cx="421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8" name="Ink 157">
                  <a:extLst>
                    <a:ext uri="{FF2B5EF4-FFF2-40B4-BE49-F238E27FC236}">
                      <a16:creationId xmlns:a16="http://schemas.microsoft.com/office/drawing/2014/main" id="{6581250B-D681-42F3-8EF8-BD003ABFA777}"/>
                    </a:ext>
                  </a:extLst>
                </p14:cNvPr>
                <p14:cNvContentPartPr/>
                <p14:nvPr/>
              </p14:nvContentPartPr>
              <p14:xfrm>
                <a:off x="2212607" y="356525"/>
                <a:ext cx="77760" cy="225000"/>
              </p14:xfrm>
            </p:contentPart>
          </mc:Choice>
          <mc:Fallback xmlns="">
            <p:pic>
              <p:nvPicPr>
                <p:cNvPr id="158" name="Ink 157">
                  <a:extLst>
                    <a:ext uri="{FF2B5EF4-FFF2-40B4-BE49-F238E27FC236}">
                      <a16:creationId xmlns:a16="http://schemas.microsoft.com/office/drawing/2014/main" id="{6581250B-D681-42F3-8EF8-BD003ABFA777}"/>
                    </a:ext>
                  </a:extLst>
                </p:cNvPr>
                <p:cNvPicPr/>
                <p:nvPr/>
              </p:nvPicPr>
              <p:blipFill>
                <a:blip r:embed="rId192"/>
                <a:stretch>
                  <a:fillRect/>
                </a:stretch>
              </p:blipFill>
              <p:spPr>
                <a:xfrm>
                  <a:off x="2203607" y="347525"/>
                  <a:ext cx="954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463" name="Ink 462">
                  <a:extLst>
                    <a:ext uri="{FF2B5EF4-FFF2-40B4-BE49-F238E27FC236}">
                      <a16:creationId xmlns:a16="http://schemas.microsoft.com/office/drawing/2014/main" id="{9DA2F688-DA9E-43D4-8EF2-D0B6B25339EC}"/>
                    </a:ext>
                  </a:extLst>
                </p14:cNvPr>
                <p14:cNvContentPartPr/>
                <p14:nvPr/>
              </p14:nvContentPartPr>
              <p14:xfrm>
                <a:off x="4912810" y="209450"/>
                <a:ext cx="88200" cy="143280"/>
              </p14:xfrm>
            </p:contentPart>
          </mc:Choice>
          <mc:Fallback xmlns="">
            <p:pic>
              <p:nvPicPr>
                <p:cNvPr id="463" name="Ink 462">
                  <a:extLst>
                    <a:ext uri="{FF2B5EF4-FFF2-40B4-BE49-F238E27FC236}">
                      <a16:creationId xmlns:a16="http://schemas.microsoft.com/office/drawing/2014/main" id="{9DA2F688-DA9E-43D4-8EF2-D0B6B25339EC}"/>
                    </a:ext>
                  </a:extLst>
                </p:cNvPr>
                <p:cNvPicPr/>
                <p:nvPr/>
              </p:nvPicPr>
              <p:blipFill>
                <a:blip r:embed="rId194"/>
                <a:stretch>
                  <a:fillRect/>
                </a:stretch>
              </p:blipFill>
              <p:spPr>
                <a:xfrm>
                  <a:off x="4903773" y="200450"/>
                  <a:ext cx="105912"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464" name="Ink 463">
                  <a:extLst>
                    <a:ext uri="{FF2B5EF4-FFF2-40B4-BE49-F238E27FC236}">
                      <a16:creationId xmlns:a16="http://schemas.microsoft.com/office/drawing/2014/main" id="{D155B92A-C557-40ED-AEDC-16C24FF6037B}"/>
                    </a:ext>
                  </a:extLst>
                </p14:cNvPr>
                <p14:cNvContentPartPr/>
                <p14:nvPr/>
              </p14:nvContentPartPr>
              <p14:xfrm>
                <a:off x="5034490" y="233570"/>
                <a:ext cx="113400" cy="107640"/>
              </p14:xfrm>
            </p:contentPart>
          </mc:Choice>
          <mc:Fallback xmlns="">
            <p:pic>
              <p:nvPicPr>
                <p:cNvPr id="464" name="Ink 463">
                  <a:extLst>
                    <a:ext uri="{FF2B5EF4-FFF2-40B4-BE49-F238E27FC236}">
                      <a16:creationId xmlns:a16="http://schemas.microsoft.com/office/drawing/2014/main" id="{D155B92A-C557-40ED-AEDC-16C24FF6037B}"/>
                    </a:ext>
                  </a:extLst>
                </p:cNvPr>
                <p:cNvPicPr/>
                <p:nvPr/>
              </p:nvPicPr>
              <p:blipFill>
                <a:blip r:embed="rId196"/>
                <a:stretch>
                  <a:fillRect/>
                </a:stretch>
              </p:blipFill>
              <p:spPr>
                <a:xfrm>
                  <a:off x="5025490" y="224570"/>
                  <a:ext cx="1310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465" name="Ink 464">
                  <a:extLst>
                    <a:ext uri="{FF2B5EF4-FFF2-40B4-BE49-F238E27FC236}">
                      <a16:creationId xmlns:a16="http://schemas.microsoft.com/office/drawing/2014/main" id="{597BBA36-A40B-4A73-9943-686D7F987B8E}"/>
                    </a:ext>
                  </a:extLst>
                </p14:cNvPr>
                <p14:cNvContentPartPr/>
                <p14:nvPr/>
              </p14:nvContentPartPr>
              <p14:xfrm>
                <a:off x="5165530" y="219170"/>
                <a:ext cx="275040" cy="128520"/>
              </p14:xfrm>
            </p:contentPart>
          </mc:Choice>
          <mc:Fallback xmlns="">
            <p:pic>
              <p:nvPicPr>
                <p:cNvPr id="465" name="Ink 464">
                  <a:extLst>
                    <a:ext uri="{FF2B5EF4-FFF2-40B4-BE49-F238E27FC236}">
                      <a16:creationId xmlns:a16="http://schemas.microsoft.com/office/drawing/2014/main" id="{597BBA36-A40B-4A73-9943-686D7F987B8E}"/>
                    </a:ext>
                  </a:extLst>
                </p:cNvPr>
                <p:cNvPicPr/>
                <p:nvPr/>
              </p:nvPicPr>
              <p:blipFill>
                <a:blip r:embed="rId198"/>
                <a:stretch>
                  <a:fillRect/>
                </a:stretch>
              </p:blipFill>
              <p:spPr>
                <a:xfrm>
                  <a:off x="5156530" y="210145"/>
                  <a:ext cx="292680" cy="14621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466" name="Ink 465">
                  <a:extLst>
                    <a:ext uri="{FF2B5EF4-FFF2-40B4-BE49-F238E27FC236}">
                      <a16:creationId xmlns:a16="http://schemas.microsoft.com/office/drawing/2014/main" id="{F5506C27-5134-4A54-A735-0A27F50AD0EE}"/>
                    </a:ext>
                  </a:extLst>
                </p14:cNvPr>
                <p14:cNvContentPartPr/>
                <p14:nvPr/>
              </p14:nvContentPartPr>
              <p14:xfrm>
                <a:off x="5434810" y="156530"/>
                <a:ext cx="298080" cy="204840"/>
              </p14:xfrm>
            </p:contentPart>
          </mc:Choice>
          <mc:Fallback xmlns="">
            <p:pic>
              <p:nvPicPr>
                <p:cNvPr id="466" name="Ink 465">
                  <a:extLst>
                    <a:ext uri="{FF2B5EF4-FFF2-40B4-BE49-F238E27FC236}">
                      <a16:creationId xmlns:a16="http://schemas.microsoft.com/office/drawing/2014/main" id="{F5506C27-5134-4A54-A735-0A27F50AD0EE}"/>
                    </a:ext>
                  </a:extLst>
                </p:cNvPr>
                <p:cNvPicPr/>
                <p:nvPr/>
              </p:nvPicPr>
              <p:blipFill>
                <a:blip r:embed="rId200"/>
                <a:stretch>
                  <a:fillRect/>
                </a:stretch>
              </p:blipFill>
              <p:spPr>
                <a:xfrm>
                  <a:off x="5425810" y="147514"/>
                  <a:ext cx="315720" cy="222511"/>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467" name="Ink 466">
                  <a:extLst>
                    <a:ext uri="{FF2B5EF4-FFF2-40B4-BE49-F238E27FC236}">
                      <a16:creationId xmlns:a16="http://schemas.microsoft.com/office/drawing/2014/main" id="{BF7C0588-0DDD-4B43-818F-5C793E7BA953}"/>
                    </a:ext>
                  </a:extLst>
                </p14:cNvPr>
                <p14:cNvContentPartPr/>
                <p14:nvPr/>
              </p14:nvContentPartPr>
              <p14:xfrm>
                <a:off x="5876530" y="294770"/>
                <a:ext cx="8640" cy="11520"/>
              </p14:xfrm>
            </p:contentPart>
          </mc:Choice>
          <mc:Fallback xmlns="">
            <p:pic>
              <p:nvPicPr>
                <p:cNvPr id="467" name="Ink 466">
                  <a:extLst>
                    <a:ext uri="{FF2B5EF4-FFF2-40B4-BE49-F238E27FC236}">
                      <a16:creationId xmlns:a16="http://schemas.microsoft.com/office/drawing/2014/main" id="{BF7C0588-0DDD-4B43-818F-5C793E7BA953}"/>
                    </a:ext>
                  </a:extLst>
                </p:cNvPr>
                <p:cNvPicPr/>
                <p:nvPr/>
              </p:nvPicPr>
              <p:blipFill>
                <a:blip r:embed="rId202"/>
                <a:stretch>
                  <a:fillRect/>
                </a:stretch>
              </p:blipFill>
              <p:spPr>
                <a:xfrm>
                  <a:off x="5867530" y="285770"/>
                  <a:ext cx="26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468" name="Ink 467">
                  <a:extLst>
                    <a:ext uri="{FF2B5EF4-FFF2-40B4-BE49-F238E27FC236}">
                      <a16:creationId xmlns:a16="http://schemas.microsoft.com/office/drawing/2014/main" id="{7BBFCB24-C128-4816-AF94-7C4A449C4F48}"/>
                    </a:ext>
                  </a:extLst>
                </p14:cNvPr>
                <p14:cNvContentPartPr/>
                <p14:nvPr/>
              </p14:nvContentPartPr>
              <p14:xfrm>
                <a:off x="4669450" y="236450"/>
                <a:ext cx="212400" cy="580320"/>
              </p14:xfrm>
            </p:contentPart>
          </mc:Choice>
          <mc:Fallback xmlns="">
            <p:pic>
              <p:nvPicPr>
                <p:cNvPr id="468" name="Ink 467">
                  <a:extLst>
                    <a:ext uri="{FF2B5EF4-FFF2-40B4-BE49-F238E27FC236}">
                      <a16:creationId xmlns:a16="http://schemas.microsoft.com/office/drawing/2014/main" id="{7BBFCB24-C128-4816-AF94-7C4A449C4F48}"/>
                    </a:ext>
                  </a:extLst>
                </p:cNvPr>
                <p:cNvPicPr/>
                <p:nvPr/>
              </p:nvPicPr>
              <p:blipFill>
                <a:blip r:embed="rId204"/>
                <a:stretch>
                  <a:fillRect/>
                </a:stretch>
              </p:blipFill>
              <p:spPr>
                <a:xfrm>
                  <a:off x="4660465" y="227450"/>
                  <a:ext cx="23001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470" name="Ink 469">
                  <a:extLst>
                    <a:ext uri="{FF2B5EF4-FFF2-40B4-BE49-F238E27FC236}">
                      <a16:creationId xmlns:a16="http://schemas.microsoft.com/office/drawing/2014/main" id="{F730CA73-5155-43B6-9EA7-E04A65A32410}"/>
                    </a:ext>
                  </a:extLst>
                </p14:cNvPr>
                <p14:cNvContentPartPr/>
                <p14:nvPr/>
              </p14:nvContentPartPr>
              <p14:xfrm>
                <a:off x="2338810" y="148250"/>
                <a:ext cx="111600" cy="158400"/>
              </p14:xfrm>
            </p:contentPart>
          </mc:Choice>
          <mc:Fallback xmlns="">
            <p:pic>
              <p:nvPicPr>
                <p:cNvPr id="470" name="Ink 469">
                  <a:extLst>
                    <a:ext uri="{FF2B5EF4-FFF2-40B4-BE49-F238E27FC236}">
                      <a16:creationId xmlns:a16="http://schemas.microsoft.com/office/drawing/2014/main" id="{F730CA73-5155-43B6-9EA7-E04A65A32410}"/>
                    </a:ext>
                  </a:extLst>
                </p:cNvPr>
                <p:cNvPicPr/>
                <p:nvPr/>
              </p:nvPicPr>
              <p:blipFill>
                <a:blip r:embed="rId206"/>
                <a:stretch>
                  <a:fillRect/>
                </a:stretch>
              </p:blipFill>
              <p:spPr>
                <a:xfrm>
                  <a:off x="2329839" y="139250"/>
                  <a:ext cx="129183"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471" name="Ink 470">
                  <a:extLst>
                    <a:ext uri="{FF2B5EF4-FFF2-40B4-BE49-F238E27FC236}">
                      <a16:creationId xmlns:a16="http://schemas.microsoft.com/office/drawing/2014/main" id="{EF4FA8AE-DE64-47CA-98CE-68EC797C1099}"/>
                    </a:ext>
                  </a:extLst>
                </p14:cNvPr>
                <p14:cNvContentPartPr/>
                <p14:nvPr/>
              </p14:nvContentPartPr>
              <p14:xfrm>
                <a:off x="2464090" y="187850"/>
                <a:ext cx="79560" cy="235440"/>
              </p14:xfrm>
            </p:contentPart>
          </mc:Choice>
          <mc:Fallback xmlns="">
            <p:pic>
              <p:nvPicPr>
                <p:cNvPr id="471" name="Ink 470">
                  <a:extLst>
                    <a:ext uri="{FF2B5EF4-FFF2-40B4-BE49-F238E27FC236}">
                      <a16:creationId xmlns:a16="http://schemas.microsoft.com/office/drawing/2014/main" id="{EF4FA8AE-DE64-47CA-98CE-68EC797C1099}"/>
                    </a:ext>
                  </a:extLst>
                </p:cNvPr>
                <p:cNvPicPr/>
                <p:nvPr/>
              </p:nvPicPr>
              <p:blipFill>
                <a:blip r:embed="rId208"/>
                <a:stretch>
                  <a:fillRect/>
                </a:stretch>
              </p:blipFill>
              <p:spPr>
                <a:xfrm>
                  <a:off x="2455090" y="178850"/>
                  <a:ext cx="972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472" name="Ink 471">
                  <a:extLst>
                    <a:ext uri="{FF2B5EF4-FFF2-40B4-BE49-F238E27FC236}">
                      <a16:creationId xmlns:a16="http://schemas.microsoft.com/office/drawing/2014/main" id="{A703031A-F19B-43BC-8D83-BE10C116FE60}"/>
                    </a:ext>
                  </a:extLst>
                </p14:cNvPr>
                <p14:cNvContentPartPr/>
                <p14:nvPr/>
              </p14:nvContentPartPr>
              <p14:xfrm>
                <a:off x="2585410" y="188210"/>
                <a:ext cx="55080" cy="194760"/>
              </p14:xfrm>
            </p:contentPart>
          </mc:Choice>
          <mc:Fallback xmlns="">
            <p:pic>
              <p:nvPicPr>
                <p:cNvPr id="472" name="Ink 471">
                  <a:extLst>
                    <a:ext uri="{FF2B5EF4-FFF2-40B4-BE49-F238E27FC236}">
                      <a16:creationId xmlns:a16="http://schemas.microsoft.com/office/drawing/2014/main" id="{A703031A-F19B-43BC-8D83-BE10C116FE60}"/>
                    </a:ext>
                  </a:extLst>
                </p:cNvPr>
                <p:cNvPicPr/>
                <p:nvPr/>
              </p:nvPicPr>
              <p:blipFill>
                <a:blip r:embed="rId210"/>
                <a:stretch>
                  <a:fillRect/>
                </a:stretch>
              </p:blipFill>
              <p:spPr>
                <a:xfrm>
                  <a:off x="2576468" y="179210"/>
                  <a:ext cx="72605"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473" name="Ink 472">
                  <a:extLst>
                    <a:ext uri="{FF2B5EF4-FFF2-40B4-BE49-F238E27FC236}">
                      <a16:creationId xmlns:a16="http://schemas.microsoft.com/office/drawing/2014/main" id="{7305C16F-DF56-40F6-9258-E19EE16D6925}"/>
                    </a:ext>
                  </a:extLst>
                </p14:cNvPr>
                <p14:cNvContentPartPr/>
                <p14:nvPr/>
              </p14:nvContentPartPr>
              <p14:xfrm>
                <a:off x="2811490" y="115130"/>
                <a:ext cx="18360" cy="197640"/>
              </p14:xfrm>
            </p:contentPart>
          </mc:Choice>
          <mc:Fallback xmlns="">
            <p:pic>
              <p:nvPicPr>
                <p:cNvPr id="473" name="Ink 472">
                  <a:extLst>
                    <a:ext uri="{FF2B5EF4-FFF2-40B4-BE49-F238E27FC236}">
                      <a16:creationId xmlns:a16="http://schemas.microsoft.com/office/drawing/2014/main" id="{7305C16F-DF56-40F6-9258-E19EE16D6925}"/>
                    </a:ext>
                  </a:extLst>
                </p:cNvPr>
                <p:cNvPicPr/>
                <p:nvPr/>
              </p:nvPicPr>
              <p:blipFill>
                <a:blip r:embed="rId212"/>
                <a:stretch>
                  <a:fillRect/>
                </a:stretch>
              </p:blipFill>
              <p:spPr>
                <a:xfrm>
                  <a:off x="2802490" y="106114"/>
                  <a:ext cx="36000" cy="215312"/>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474" name="Ink 473">
                  <a:extLst>
                    <a:ext uri="{FF2B5EF4-FFF2-40B4-BE49-F238E27FC236}">
                      <a16:creationId xmlns:a16="http://schemas.microsoft.com/office/drawing/2014/main" id="{92367329-934E-45C3-95BE-CF97234292C5}"/>
                    </a:ext>
                  </a:extLst>
                </p14:cNvPr>
                <p14:cNvContentPartPr/>
                <p14:nvPr/>
              </p14:nvContentPartPr>
              <p14:xfrm>
                <a:off x="2856850" y="156170"/>
                <a:ext cx="112680" cy="139320"/>
              </p14:xfrm>
            </p:contentPart>
          </mc:Choice>
          <mc:Fallback xmlns="">
            <p:pic>
              <p:nvPicPr>
                <p:cNvPr id="474" name="Ink 473">
                  <a:extLst>
                    <a:ext uri="{FF2B5EF4-FFF2-40B4-BE49-F238E27FC236}">
                      <a16:creationId xmlns:a16="http://schemas.microsoft.com/office/drawing/2014/main" id="{92367329-934E-45C3-95BE-CF97234292C5}"/>
                    </a:ext>
                  </a:extLst>
                </p:cNvPr>
                <p:cNvPicPr/>
                <p:nvPr/>
              </p:nvPicPr>
              <p:blipFill>
                <a:blip r:embed="rId214"/>
                <a:stretch>
                  <a:fillRect/>
                </a:stretch>
              </p:blipFill>
              <p:spPr>
                <a:xfrm>
                  <a:off x="2847821" y="147170"/>
                  <a:ext cx="130377"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475" name="Ink 474">
                  <a:extLst>
                    <a:ext uri="{FF2B5EF4-FFF2-40B4-BE49-F238E27FC236}">
                      <a16:creationId xmlns:a16="http://schemas.microsoft.com/office/drawing/2014/main" id="{927A3A3C-ED45-4E04-B59C-CAEFF1AA9835}"/>
                    </a:ext>
                  </a:extLst>
                </p14:cNvPr>
                <p14:cNvContentPartPr/>
                <p14:nvPr/>
              </p14:nvContentPartPr>
              <p14:xfrm>
                <a:off x="2995450" y="185330"/>
                <a:ext cx="87840" cy="112320"/>
              </p14:xfrm>
            </p:contentPart>
          </mc:Choice>
          <mc:Fallback xmlns="">
            <p:pic>
              <p:nvPicPr>
                <p:cNvPr id="475" name="Ink 474">
                  <a:extLst>
                    <a:ext uri="{FF2B5EF4-FFF2-40B4-BE49-F238E27FC236}">
                      <a16:creationId xmlns:a16="http://schemas.microsoft.com/office/drawing/2014/main" id="{927A3A3C-ED45-4E04-B59C-CAEFF1AA9835}"/>
                    </a:ext>
                  </a:extLst>
                </p:cNvPr>
                <p:cNvPicPr/>
                <p:nvPr/>
              </p:nvPicPr>
              <p:blipFill>
                <a:blip r:embed="rId216"/>
                <a:stretch>
                  <a:fillRect/>
                </a:stretch>
              </p:blipFill>
              <p:spPr>
                <a:xfrm>
                  <a:off x="2986487" y="176330"/>
                  <a:ext cx="105408"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476" name="Ink 475">
                  <a:extLst>
                    <a:ext uri="{FF2B5EF4-FFF2-40B4-BE49-F238E27FC236}">
                      <a16:creationId xmlns:a16="http://schemas.microsoft.com/office/drawing/2014/main" id="{35A90967-560E-47EB-AA03-02577BCAA85E}"/>
                    </a:ext>
                  </a:extLst>
                </p14:cNvPr>
                <p14:cNvContentPartPr/>
                <p14:nvPr/>
              </p14:nvContentPartPr>
              <p14:xfrm>
                <a:off x="3111010" y="181370"/>
                <a:ext cx="123480" cy="116280"/>
              </p14:xfrm>
            </p:contentPart>
          </mc:Choice>
          <mc:Fallback xmlns="">
            <p:pic>
              <p:nvPicPr>
                <p:cNvPr id="476" name="Ink 475">
                  <a:extLst>
                    <a:ext uri="{FF2B5EF4-FFF2-40B4-BE49-F238E27FC236}">
                      <a16:creationId xmlns:a16="http://schemas.microsoft.com/office/drawing/2014/main" id="{35A90967-560E-47EB-AA03-02577BCAA85E}"/>
                    </a:ext>
                  </a:extLst>
                </p:cNvPr>
                <p:cNvPicPr/>
                <p:nvPr/>
              </p:nvPicPr>
              <p:blipFill>
                <a:blip r:embed="rId218"/>
                <a:stretch>
                  <a:fillRect/>
                </a:stretch>
              </p:blipFill>
              <p:spPr>
                <a:xfrm>
                  <a:off x="3102010" y="172370"/>
                  <a:ext cx="1411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477" name="Ink 476">
                  <a:extLst>
                    <a:ext uri="{FF2B5EF4-FFF2-40B4-BE49-F238E27FC236}">
                      <a16:creationId xmlns:a16="http://schemas.microsoft.com/office/drawing/2014/main" id="{CAED206A-266A-416A-9840-8EE9F960D92C}"/>
                    </a:ext>
                  </a:extLst>
                </p14:cNvPr>
                <p14:cNvContentPartPr/>
                <p14:nvPr/>
              </p14:nvContentPartPr>
              <p14:xfrm>
                <a:off x="3273730" y="193610"/>
                <a:ext cx="126720" cy="104760"/>
              </p14:xfrm>
            </p:contentPart>
          </mc:Choice>
          <mc:Fallback xmlns="">
            <p:pic>
              <p:nvPicPr>
                <p:cNvPr id="477" name="Ink 476">
                  <a:extLst>
                    <a:ext uri="{FF2B5EF4-FFF2-40B4-BE49-F238E27FC236}">
                      <a16:creationId xmlns:a16="http://schemas.microsoft.com/office/drawing/2014/main" id="{CAED206A-266A-416A-9840-8EE9F960D92C}"/>
                    </a:ext>
                  </a:extLst>
                </p:cNvPr>
                <p:cNvPicPr/>
                <p:nvPr/>
              </p:nvPicPr>
              <p:blipFill>
                <a:blip r:embed="rId220"/>
                <a:stretch>
                  <a:fillRect/>
                </a:stretch>
              </p:blipFill>
              <p:spPr>
                <a:xfrm>
                  <a:off x="3264704" y="184579"/>
                  <a:ext cx="144410" cy="122461"/>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478" name="Ink 477">
                  <a:extLst>
                    <a:ext uri="{FF2B5EF4-FFF2-40B4-BE49-F238E27FC236}">
                      <a16:creationId xmlns:a16="http://schemas.microsoft.com/office/drawing/2014/main" id="{4FF0DCCB-C1B1-409C-ADDA-B01E79CCF891}"/>
                    </a:ext>
                  </a:extLst>
                </p14:cNvPr>
                <p14:cNvContentPartPr/>
                <p14:nvPr/>
              </p14:nvContentPartPr>
              <p14:xfrm>
                <a:off x="3401170" y="110450"/>
                <a:ext cx="101880" cy="183600"/>
              </p14:xfrm>
            </p:contentPart>
          </mc:Choice>
          <mc:Fallback xmlns="">
            <p:pic>
              <p:nvPicPr>
                <p:cNvPr id="478" name="Ink 477">
                  <a:extLst>
                    <a:ext uri="{FF2B5EF4-FFF2-40B4-BE49-F238E27FC236}">
                      <a16:creationId xmlns:a16="http://schemas.microsoft.com/office/drawing/2014/main" id="{4FF0DCCB-C1B1-409C-ADDA-B01E79CCF891}"/>
                    </a:ext>
                  </a:extLst>
                </p:cNvPr>
                <p:cNvPicPr/>
                <p:nvPr/>
              </p:nvPicPr>
              <p:blipFill>
                <a:blip r:embed="rId222"/>
                <a:stretch>
                  <a:fillRect/>
                </a:stretch>
              </p:blipFill>
              <p:spPr>
                <a:xfrm>
                  <a:off x="3392170" y="101450"/>
                  <a:ext cx="1195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479" name="Ink 478">
                  <a:extLst>
                    <a:ext uri="{FF2B5EF4-FFF2-40B4-BE49-F238E27FC236}">
                      <a16:creationId xmlns:a16="http://schemas.microsoft.com/office/drawing/2014/main" id="{78813D67-D153-4F8B-ADED-DF66DDDE41E4}"/>
                    </a:ext>
                  </a:extLst>
                </p14:cNvPr>
                <p14:cNvContentPartPr/>
                <p14:nvPr/>
              </p14:nvContentPartPr>
              <p14:xfrm>
                <a:off x="3523210" y="205490"/>
                <a:ext cx="124200" cy="97920"/>
              </p14:xfrm>
            </p:contentPart>
          </mc:Choice>
          <mc:Fallback xmlns="">
            <p:pic>
              <p:nvPicPr>
                <p:cNvPr id="479" name="Ink 478">
                  <a:extLst>
                    <a:ext uri="{FF2B5EF4-FFF2-40B4-BE49-F238E27FC236}">
                      <a16:creationId xmlns:a16="http://schemas.microsoft.com/office/drawing/2014/main" id="{78813D67-D153-4F8B-ADED-DF66DDDE41E4}"/>
                    </a:ext>
                  </a:extLst>
                </p:cNvPr>
                <p:cNvPicPr/>
                <p:nvPr/>
              </p:nvPicPr>
              <p:blipFill>
                <a:blip r:embed="rId224"/>
                <a:stretch>
                  <a:fillRect/>
                </a:stretch>
              </p:blipFill>
              <p:spPr>
                <a:xfrm>
                  <a:off x="3514184" y="196490"/>
                  <a:ext cx="141891"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480" name="Ink 479">
                  <a:extLst>
                    <a:ext uri="{FF2B5EF4-FFF2-40B4-BE49-F238E27FC236}">
                      <a16:creationId xmlns:a16="http://schemas.microsoft.com/office/drawing/2014/main" id="{FCBEE949-E14B-4197-9032-0FA8B363D6CA}"/>
                    </a:ext>
                  </a:extLst>
                </p14:cNvPr>
                <p14:cNvContentPartPr/>
                <p14:nvPr/>
              </p14:nvContentPartPr>
              <p14:xfrm>
                <a:off x="3644530" y="200090"/>
                <a:ext cx="147600" cy="95400"/>
              </p14:xfrm>
            </p:contentPart>
          </mc:Choice>
          <mc:Fallback xmlns="">
            <p:pic>
              <p:nvPicPr>
                <p:cNvPr id="480" name="Ink 479">
                  <a:extLst>
                    <a:ext uri="{FF2B5EF4-FFF2-40B4-BE49-F238E27FC236}">
                      <a16:creationId xmlns:a16="http://schemas.microsoft.com/office/drawing/2014/main" id="{FCBEE949-E14B-4197-9032-0FA8B363D6CA}"/>
                    </a:ext>
                  </a:extLst>
                </p:cNvPr>
                <p:cNvPicPr/>
                <p:nvPr/>
              </p:nvPicPr>
              <p:blipFill>
                <a:blip r:embed="rId226"/>
                <a:stretch>
                  <a:fillRect/>
                </a:stretch>
              </p:blipFill>
              <p:spPr>
                <a:xfrm>
                  <a:off x="3635530" y="191090"/>
                  <a:ext cx="1652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481" name="Ink 480">
                  <a:extLst>
                    <a:ext uri="{FF2B5EF4-FFF2-40B4-BE49-F238E27FC236}">
                      <a16:creationId xmlns:a16="http://schemas.microsoft.com/office/drawing/2014/main" id="{6FCEFD37-B29D-48AB-94CF-E44DC1EA5F52}"/>
                    </a:ext>
                  </a:extLst>
                </p14:cNvPr>
                <p14:cNvContentPartPr/>
                <p14:nvPr/>
              </p14:nvContentPartPr>
              <p14:xfrm>
                <a:off x="3827050" y="292970"/>
                <a:ext cx="14040" cy="21240"/>
              </p14:xfrm>
            </p:contentPart>
          </mc:Choice>
          <mc:Fallback xmlns="">
            <p:pic>
              <p:nvPicPr>
                <p:cNvPr id="481" name="Ink 480">
                  <a:extLst>
                    <a:ext uri="{FF2B5EF4-FFF2-40B4-BE49-F238E27FC236}">
                      <a16:creationId xmlns:a16="http://schemas.microsoft.com/office/drawing/2014/main" id="{6FCEFD37-B29D-48AB-94CF-E44DC1EA5F52}"/>
                    </a:ext>
                  </a:extLst>
                </p:cNvPr>
                <p:cNvPicPr/>
                <p:nvPr/>
              </p:nvPicPr>
              <p:blipFill>
                <a:blip r:embed="rId228"/>
                <a:stretch>
                  <a:fillRect/>
                </a:stretch>
              </p:blipFill>
              <p:spPr>
                <a:xfrm>
                  <a:off x="3818050" y="283970"/>
                  <a:ext cx="316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484" name="Ink 483">
                  <a:extLst>
                    <a:ext uri="{FF2B5EF4-FFF2-40B4-BE49-F238E27FC236}">
                      <a16:creationId xmlns:a16="http://schemas.microsoft.com/office/drawing/2014/main" id="{E85F3BE7-6297-41D5-9A6A-6F3F53D63EFA}"/>
                    </a:ext>
                  </a:extLst>
                </p14:cNvPr>
                <p14:cNvContentPartPr/>
                <p14:nvPr/>
              </p14:nvContentPartPr>
              <p14:xfrm>
                <a:off x="2041480" y="539870"/>
                <a:ext cx="7734960" cy="88920"/>
              </p14:xfrm>
            </p:contentPart>
          </mc:Choice>
          <mc:Fallback xmlns="">
            <p:pic>
              <p:nvPicPr>
                <p:cNvPr id="484" name="Ink 483">
                  <a:extLst>
                    <a:ext uri="{FF2B5EF4-FFF2-40B4-BE49-F238E27FC236}">
                      <a16:creationId xmlns:a16="http://schemas.microsoft.com/office/drawing/2014/main" id="{E85F3BE7-6297-41D5-9A6A-6F3F53D63EFA}"/>
                    </a:ext>
                  </a:extLst>
                </p:cNvPr>
                <p:cNvPicPr/>
                <p:nvPr/>
              </p:nvPicPr>
              <p:blipFill>
                <a:blip r:embed="rId230"/>
                <a:stretch>
                  <a:fillRect/>
                </a:stretch>
              </p:blipFill>
              <p:spPr>
                <a:xfrm>
                  <a:off x="2032480" y="530870"/>
                  <a:ext cx="775260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485" name="Ink 484">
                  <a:extLst>
                    <a:ext uri="{FF2B5EF4-FFF2-40B4-BE49-F238E27FC236}">
                      <a16:creationId xmlns:a16="http://schemas.microsoft.com/office/drawing/2014/main" id="{6A1BC57E-1DC0-43BF-91D6-D972ED8EDC79}"/>
                    </a:ext>
                  </a:extLst>
                </p14:cNvPr>
                <p14:cNvContentPartPr/>
                <p14:nvPr/>
              </p14:nvContentPartPr>
              <p14:xfrm>
                <a:off x="9892360" y="459950"/>
                <a:ext cx="693720" cy="291960"/>
              </p14:xfrm>
            </p:contentPart>
          </mc:Choice>
          <mc:Fallback xmlns="">
            <p:pic>
              <p:nvPicPr>
                <p:cNvPr id="485" name="Ink 484">
                  <a:extLst>
                    <a:ext uri="{FF2B5EF4-FFF2-40B4-BE49-F238E27FC236}">
                      <a16:creationId xmlns:a16="http://schemas.microsoft.com/office/drawing/2014/main" id="{6A1BC57E-1DC0-43BF-91D6-D972ED8EDC79}"/>
                    </a:ext>
                  </a:extLst>
                </p:cNvPr>
                <p:cNvPicPr/>
                <p:nvPr/>
              </p:nvPicPr>
              <p:blipFill>
                <a:blip r:embed="rId232"/>
                <a:stretch>
                  <a:fillRect/>
                </a:stretch>
              </p:blipFill>
              <p:spPr>
                <a:xfrm>
                  <a:off x="9883360" y="450961"/>
                  <a:ext cx="711360" cy="309578"/>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486" name="Ink 485">
                  <a:extLst>
                    <a:ext uri="{FF2B5EF4-FFF2-40B4-BE49-F238E27FC236}">
                      <a16:creationId xmlns:a16="http://schemas.microsoft.com/office/drawing/2014/main" id="{63E5C8E2-4B7C-4AF6-8858-095FB24139B2}"/>
                    </a:ext>
                  </a:extLst>
                </p14:cNvPr>
                <p14:cNvContentPartPr/>
                <p14:nvPr/>
              </p14:nvContentPartPr>
              <p14:xfrm>
                <a:off x="10642960" y="400550"/>
                <a:ext cx="185040" cy="149400"/>
              </p14:xfrm>
            </p:contentPart>
          </mc:Choice>
          <mc:Fallback xmlns="">
            <p:pic>
              <p:nvPicPr>
                <p:cNvPr id="486" name="Ink 485">
                  <a:extLst>
                    <a:ext uri="{FF2B5EF4-FFF2-40B4-BE49-F238E27FC236}">
                      <a16:creationId xmlns:a16="http://schemas.microsoft.com/office/drawing/2014/main" id="{63E5C8E2-4B7C-4AF6-8858-095FB24139B2}"/>
                    </a:ext>
                  </a:extLst>
                </p:cNvPr>
                <p:cNvPicPr/>
                <p:nvPr/>
              </p:nvPicPr>
              <p:blipFill>
                <a:blip r:embed="rId234"/>
                <a:stretch>
                  <a:fillRect/>
                </a:stretch>
              </p:blipFill>
              <p:spPr>
                <a:xfrm>
                  <a:off x="10633960" y="391550"/>
                  <a:ext cx="2026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487" name="Ink 486">
                  <a:extLst>
                    <a:ext uri="{FF2B5EF4-FFF2-40B4-BE49-F238E27FC236}">
                      <a16:creationId xmlns:a16="http://schemas.microsoft.com/office/drawing/2014/main" id="{671A36FF-8588-4C05-8CE7-8FC70DB43412}"/>
                    </a:ext>
                  </a:extLst>
                </p14:cNvPr>
                <p14:cNvContentPartPr/>
                <p14:nvPr/>
              </p14:nvContentPartPr>
              <p14:xfrm>
                <a:off x="10849600" y="449870"/>
                <a:ext cx="109800" cy="105480"/>
              </p14:xfrm>
            </p:contentPart>
          </mc:Choice>
          <mc:Fallback xmlns="">
            <p:pic>
              <p:nvPicPr>
                <p:cNvPr id="487" name="Ink 486">
                  <a:extLst>
                    <a:ext uri="{FF2B5EF4-FFF2-40B4-BE49-F238E27FC236}">
                      <a16:creationId xmlns:a16="http://schemas.microsoft.com/office/drawing/2014/main" id="{671A36FF-8588-4C05-8CE7-8FC70DB43412}"/>
                    </a:ext>
                  </a:extLst>
                </p:cNvPr>
                <p:cNvPicPr/>
                <p:nvPr/>
              </p:nvPicPr>
              <p:blipFill>
                <a:blip r:embed="rId236"/>
                <a:stretch>
                  <a:fillRect/>
                </a:stretch>
              </p:blipFill>
              <p:spPr>
                <a:xfrm>
                  <a:off x="10840600" y="440870"/>
                  <a:ext cx="1274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495" name="Ink 494">
                  <a:extLst>
                    <a:ext uri="{FF2B5EF4-FFF2-40B4-BE49-F238E27FC236}">
                      <a16:creationId xmlns:a16="http://schemas.microsoft.com/office/drawing/2014/main" id="{29EDE9C2-F2DA-4CF0-AF89-F6669110C600}"/>
                    </a:ext>
                  </a:extLst>
                </p14:cNvPr>
                <p14:cNvContentPartPr/>
                <p14:nvPr/>
              </p14:nvContentPartPr>
              <p14:xfrm>
                <a:off x="1987100" y="935050"/>
                <a:ext cx="213840" cy="25560"/>
              </p14:xfrm>
            </p:contentPart>
          </mc:Choice>
          <mc:Fallback xmlns="">
            <p:pic>
              <p:nvPicPr>
                <p:cNvPr id="495" name="Ink 494">
                  <a:extLst>
                    <a:ext uri="{FF2B5EF4-FFF2-40B4-BE49-F238E27FC236}">
                      <a16:creationId xmlns:a16="http://schemas.microsoft.com/office/drawing/2014/main" id="{29EDE9C2-F2DA-4CF0-AF89-F6669110C600}"/>
                    </a:ext>
                  </a:extLst>
                </p:cNvPr>
                <p:cNvPicPr/>
                <p:nvPr/>
              </p:nvPicPr>
              <p:blipFill>
                <a:blip r:embed="rId238"/>
                <a:stretch>
                  <a:fillRect/>
                </a:stretch>
              </p:blipFill>
              <p:spPr>
                <a:xfrm>
                  <a:off x="1978100" y="926050"/>
                  <a:ext cx="2314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96" name="Ink 495">
                  <a:extLst>
                    <a:ext uri="{FF2B5EF4-FFF2-40B4-BE49-F238E27FC236}">
                      <a16:creationId xmlns:a16="http://schemas.microsoft.com/office/drawing/2014/main" id="{3762A1CB-D60A-4599-B6EF-2BAE57B45DA7}"/>
                    </a:ext>
                  </a:extLst>
                </p14:cNvPr>
                <p14:cNvContentPartPr/>
                <p14:nvPr/>
              </p14:nvContentPartPr>
              <p14:xfrm>
                <a:off x="2412260" y="908410"/>
                <a:ext cx="180000" cy="27720"/>
              </p14:xfrm>
            </p:contentPart>
          </mc:Choice>
          <mc:Fallback xmlns="">
            <p:pic>
              <p:nvPicPr>
                <p:cNvPr id="496" name="Ink 495">
                  <a:extLst>
                    <a:ext uri="{FF2B5EF4-FFF2-40B4-BE49-F238E27FC236}">
                      <a16:creationId xmlns:a16="http://schemas.microsoft.com/office/drawing/2014/main" id="{3762A1CB-D60A-4599-B6EF-2BAE57B45DA7}"/>
                    </a:ext>
                  </a:extLst>
                </p:cNvPr>
                <p:cNvPicPr/>
                <p:nvPr/>
              </p:nvPicPr>
              <p:blipFill>
                <a:blip r:embed="rId240"/>
                <a:stretch>
                  <a:fillRect/>
                </a:stretch>
              </p:blipFill>
              <p:spPr>
                <a:xfrm>
                  <a:off x="2403260" y="899525"/>
                  <a:ext cx="197640" cy="45134"/>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497" name="Ink 496">
                  <a:extLst>
                    <a:ext uri="{FF2B5EF4-FFF2-40B4-BE49-F238E27FC236}">
                      <a16:creationId xmlns:a16="http://schemas.microsoft.com/office/drawing/2014/main" id="{630C9DE3-BB17-4210-8B26-99B8C0F4A01D}"/>
                    </a:ext>
                  </a:extLst>
                </p14:cNvPr>
                <p14:cNvContentPartPr/>
                <p14:nvPr/>
              </p14:nvContentPartPr>
              <p14:xfrm>
                <a:off x="2783060" y="913450"/>
                <a:ext cx="217080" cy="7920"/>
              </p14:xfrm>
            </p:contentPart>
          </mc:Choice>
          <mc:Fallback xmlns="">
            <p:pic>
              <p:nvPicPr>
                <p:cNvPr id="497" name="Ink 496">
                  <a:extLst>
                    <a:ext uri="{FF2B5EF4-FFF2-40B4-BE49-F238E27FC236}">
                      <a16:creationId xmlns:a16="http://schemas.microsoft.com/office/drawing/2014/main" id="{630C9DE3-BB17-4210-8B26-99B8C0F4A01D}"/>
                    </a:ext>
                  </a:extLst>
                </p:cNvPr>
                <p:cNvPicPr/>
                <p:nvPr/>
              </p:nvPicPr>
              <p:blipFill>
                <a:blip r:embed="rId242"/>
                <a:stretch>
                  <a:fillRect/>
                </a:stretch>
              </p:blipFill>
              <p:spPr>
                <a:xfrm>
                  <a:off x="2774060" y="904450"/>
                  <a:ext cx="2347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498" name="Ink 497">
                  <a:extLst>
                    <a:ext uri="{FF2B5EF4-FFF2-40B4-BE49-F238E27FC236}">
                      <a16:creationId xmlns:a16="http://schemas.microsoft.com/office/drawing/2014/main" id="{7CF2C883-DA2F-4783-8BD9-4B426F5070D0}"/>
                    </a:ext>
                  </a:extLst>
                </p14:cNvPr>
                <p14:cNvContentPartPr/>
                <p14:nvPr/>
              </p14:nvContentPartPr>
              <p14:xfrm>
                <a:off x="3150620" y="931090"/>
                <a:ext cx="192240" cy="15480"/>
              </p14:xfrm>
            </p:contentPart>
          </mc:Choice>
          <mc:Fallback xmlns="">
            <p:pic>
              <p:nvPicPr>
                <p:cNvPr id="498" name="Ink 497">
                  <a:extLst>
                    <a:ext uri="{FF2B5EF4-FFF2-40B4-BE49-F238E27FC236}">
                      <a16:creationId xmlns:a16="http://schemas.microsoft.com/office/drawing/2014/main" id="{7CF2C883-DA2F-4783-8BD9-4B426F5070D0}"/>
                    </a:ext>
                  </a:extLst>
                </p:cNvPr>
                <p:cNvPicPr/>
                <p:nvPr/>
              </p:nvPicPr>
              <p:blipFill>
                <a:blip r:embed="rId244"/>
                <a:stretch>
                  <a:fillRect/>
                </a:stretch>
              </p:blipFill>
              <p:spPr>
                <a:xfrm>
                  <a:off x="3141620" y="922090"/>
                  <a:ext cx="2098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499" name="Ink 498">
                  <a:extLst>
                    <a:ext uri="{FF2B5EF4-FFF2-40B4-BE49-F238E27FC236}">
                      <a16:creationId xmlns:a16="http://schemas.microsoft.com/office/drawing/2014/main" id="{596B0024-7ECD-43A4-AEAB-81F8546C6EF2}"/>
                    </a:ext>
                  </a:extLst>
                </p14:cNvPr>
                <p14:cNvContentPartPr/>
                <p14:nvPr/>
              </p14:nvContentPartPr>
              <p14:xfrm>
                <a:off x="3480740" y="936130"/>
                <a:ext cx="198720" cy="15840"/>
              </p14:xfrm>
            </p:contentPart>
          </mc:Choice>
          <mc:Fallback xmlns="">
            <p:pic>
              <p:nvPicPr>
                <p:cNvPr id="499" name="Ink 498">
                  <a:extLst>
                    <a:ext uri="{FF2B5EF4-FFF2-40B4-BE49-F238E27FC236}">
                      <a16:creationId xmlns:a16="http://schemas.microsoft.com/office/drawing/2014/main" id="{596B0024-7ECD-43A4-AEAB-81F8546C6EF2}"/>
                    </a:ext>
                  </a:extLst>
                </p:cNvPr>
                <p:cNvPicPr/>
                <p:nvPr/>
              </p:nvPicPr>
              <p:blipFill>
                <a:blip r:embed="rId246"/>
                <a:stretch>
                  <a:fillRect/>
                </a:stretch>
              </p:blipFill>
              <p:spPr>
                <a:xfrm>
                  <a:off x="3471740" y="926921"/>
                  <a:ext cx="216360" cy="3389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500" name="Ink 499">
                  <a:extLst>
                    <a:ext uri="{FF2B5EF4-FFF2-40B4-BE49-F238E27FC236}">
                      <a16:creationId xmlns:a16="http://schemas.microsoft.com/office/drawing/2014/main" id="{51AF097A-C403-489F-95AA-D5AEEDD1EE36}"/>
                    </a:ext>
                  </a:extLst>
                </p14:cNvPr>
                <p14:cNvContentPartPr/>
                <p14:nvPr/>
              </p14:nvContentPartPr>
              <p14:xfrm>
                <a:off x="3825980" y="923170"/>
                <a:ext cx="516240" cy="11520"/>
              </p14:xfrm>
            </p:contentPart>
          </mc:Choice>
          <mc:Fallback xmlns="">
            <p:pic>
              <p:nvPicPr>
                <p:cNvPr id="500" name="Ink 499">
                  <a:extLst>
                    <a:ext uri="{FF2B5EF4-FFF2-40B4-BE49-F238E27FC236}">
                      <a16:creationId xmlns:a16="http://schemas.microsoft.com/office/drawing/2014/main" id="{51AF097A-C403-489F-95AA-D5AEEDD1EE36}"/>
                    </a:ext>
                  </a:extLst>
                </p:cNvPr>
                <p:cNvPicPr/>
                <p:nvPr/>
              </p:nvPicPr>
              <p:blipFill>
                <a:blip r:embed="rId248"/>
                <a:stretch>
                  <a:fillRect/>
                </a:stretch>
              </p:blipFill>
              <p:spPr>
                <a:xfrm>
                  <a:off x="3816980" y="914170"/>
                  <a:ext cx="5338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01" name="Ink 500">
                  <a:extLst>
                    <a:ext uri="{FF2B5EF4-FFF2-40B4-BE49-F238E27FC236}">
                      <a16:creationId xmlns:a16="http://schemas.microsoft.com/office/drawing/2014/main" id="{E0CE99AA-CDCA-4403-A806-C16FAE549061}"/>
                    </a:ext>
                  </a:extLst>
                </p14:cNvPr>
                <p14:cNvContentPartPr/>
                <p14:nvPr/>
              </p14:nvContentPartPr>
              <p14:xfrm>
                <a:off x="4432220" y="911650"/>
                <a:ext cx="177120" cy="19080"/>
              </p14:xfrm>
            </p:contentPart>
          </mc:Choice>
          <mc:Fallback xmlns="">
            <p:pic>
              <p:nvPicPr>
                <p:cNvPr id="501" name="Ink 500">
                  <a:extLst>
                    <a:ext uri="{FF2B5EF4-FFF2-40B4-BE49-F238E27FC236}">
                      <a16:creationId xmlns:a16="http://schemas.microsoft.com/office/drawing/2014/main" id="{E0CE99AA-CDCA-4403-A806-C16FAE549061}"/>
                    </a:ext>
                  </a:extLst>
                </p:cNvPr>
                <p:cNvPicPr/>
                <p:nvPr/>
              </p:nvPicPr>
              <p:blipFill>
                <a:blip r:embed="rId250"/>
                <a:stretch>
                  <a:fillRect/>
                </a:stretch>
              </p:blipFill>
              <p:spPr>
                <a:xfrm>
                  <a:off x="4423220" y="902650"/>
                  <a:ext cx="1947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502" name="Ink 501">
                  <a:extLst>
                    <a:ext uri="{FF2B5EF4-FFF2-40B4-BE49-F238E27FC236}">
                      <a16:creationId xmlns:a16="http://schemas.microsoft.com/office/drawing/2014/main" id="{3E71E91B-E8CB-4C76-AC9D-A40FF2BCCDAB}"/>
                    </a:ext>
                  </a:extLst>
                </p14:cNvPr>
                <p14:cNvContentPartPr/>
                <p14:nvPr/>
              </p14:nvContentPartPr>
              <p14:xfrm>
                <a:off x="4725620" y="896170"/>
                <a:ext cx="472320" cy="14400"/>
              </p14:xfrm>
            </p:contentPart>
          </mc:Choice>
          <mc:Fallback xmlns="">
            <p:pic>
              <p:nvPicPr>
                <p:cNvPr id="502" name="Ink 501">
                  <a:extLst>
                    <a:ext uri="{FF2B5EF4-FFF2-40B4-BE49-F238E27FC236}">
                      <a16:creationId xmlns:a16="http://schemas.microsoft.com/office/drawing/2014/main" id="{3E71E91B-E8CB-4C76-AC9D-A40FF2BCCDAB}"/>
                    </a:ext>
                  </a:extLst>
                </p:cNvPr>
                <p:cNvPicPr/>
                <p:nvPr/>
              </p:nvPicPr>
              <p:blipFill>
                <a:blip r:embed="rId252"/>
                <a:stretch>
                  <a:fillRect/>
                </a:stretch>
              </p:blipFill>
              <p:spPr>
                <a:xfrm>
                  <a:off x="4716620" y="887170"/>
                  <a:ext cx="4899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03" name="Ink 502">
                  <a:extLst>
                    <a:ext uri="{FF2B5EF4-FFF2-40B4-BE49-F238E27FC236}">
                      <a16:creationId xmlns:a16="http://schemas.microsoft.com/office/drawing/2014/main" id="{AABA9DA0-6F00-4BAB-BEB3-848A0587022D}"/>
                    </a:ext>
                  </a:extLst>
                </p14:cNvPr>
                <p14:cNvContentPartPr/>
                <p14:nvPr/>
              </p14:nvContentPartPr>
              <p14:xfrm>
                <a:off x="5323580" y="885730"/>
                <a:ext cx="215280" cy="24120"/>
              </p14:xfrm>
            </p:contentPart>
          </mc:Choice>
          <mc:Fallback xmlns="">
            <p:pic>
              <p:nvPicPr>
                <p:cNvPr id="503" name="Ink 502">
                  <a:extLst>
                    <a:ext uri="{FF2B5EF4-FFF2-40B4-BE49-F238E27FC236}">
                      <a16:creationId xmlns:a16="http://schemas.microsoft.com/office/drawing/2014/main" id="{AABA9DA0-6F00-4BAB-BEB3-848A0587022D}"/>
                    </a:ext>
                  </a:extLst>
                </p:cNvPr>
                <p:cNvPicPr/>
                <p:nvPr/>
              </p:nvPicPr>
              <p:blipFill>
                <a:blip r:embed="rId254"/>
                <a:stretch>
                  <a:fillRect/>
                </a:stretch>
              </p:blipFill>
              <p:spPr>
                <a:xfrm>
                  <a:off x="5314595" y="876730"/>
                  <a:ext cx="232891"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504" name="Ink 503">
                  <a:extLst>
                    <a:ext uri="{FF2B5EF4-FFF2-40B4-BE49-F238E27FC236}">
                      <a16:creationId xmlns:a16="http://schemas.microsoft.com/office/drawing/2014/main" id="{D941C8B2-FA8E-4C77-AAF6-AD17A2F8E6B2}"/>
                    </a:ext>
                  </a:extLst>
                </p14:cNvPr>
                <p14:cNvContentPartPr/>
                <p14:nvPr/>
              </p14:nvContentPartPr>
              <p14:xfrm>
                <a:off x="5731460" y="933610"/>
                <a:ext cx="593280" cy="12960"/>
              </p14:xfrm>
            </p:contentPart>
          </mc:Choice>
          <mc:Fallback xmlns="">
            <p:pic>
              <p:nvPicPr>
                <p:cNvPr id="504" name="Ink 503">
                  <a:extLst>
                    <a:ext uri="{FF2B5EF4-FFF2-40B4-BE49-F238E27FC236}">
                      <a16:creationId xmlns:a16="http://schemas.microsoft.com/office/drawing/2014/main" id="{D941C8B2-FA8E-4C77-AAF6-AD17A2F8E6B2}"/>
                    </a:ext>
                  </a:extLst>
                </p:cNvPr>
                <p:cNvPicPr/>
                <p:nvPr/>
              </p:nvPicPr>
              <p:blipFill>
                <a:blip r:embed="rId256"/>
                <a:stretch>
                  <a:fillRect/>
                </a:stretch>
              </p:blipFill>
              <p:spPr>
                <a:xfrm>
                  <a:off x="5722460" y="924610"/>
                  <a:ext cx="610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505" name="Ink 504">
                  <a:extLst>
                    <a:ext uri="{FF2B5EF4-FFF2-40B4-BE49-F238E27FC236}">
                      <a16:creationId xmlns:a16="http://schemas.microsoft.com/office/drawing/2014/main" id="{F9F8C05E-C8C8-4225-B450-430632920BFF}"/>
                    </a:ext>
                  </a:extLst>
                </p14:cNvPr>
                <p14:cNvContentPartPr/>
                <p14:nvPr/>
              </p14:nvContentPartPr>
              <p14:xfrm>
                <a:off x="6400340" y="911650"/>
                <a:ext cx="616680" cy="22680"/>
              </p14:xfrm>
            </p:contentPart>
          </mc:Choice>
          <mc:Fallback xmlns="">
            <p:pic>
              <p:nvPicPr>
                <p:cNvPr id="505" name="Ink 504">
                  <a:extLst>
                    <a:ext uri="{FF2B5EF4-FFF2-40B4-BE49-F238E27FC236}">
                      <a16:creationId xmlns:a16="http://schemas.microsoft.com/office/drawing/2014/main" id="{F9F8C05E-C8C8-4225-B450-430632920BFF}"/>
                    </a:ext>
                  </a:extLst>
                </p:cNvPr>
                <p:cNvPicPr/>
                <p:nvPr/>
              </p:nvPicPr>
              <p:blipFill>
                <a:blip r:embed="rId258"/>
                <a:stretch>
                  <a:fillRect/>
                </a:stretch>
              </p:blipFill>
              <p:spPr>
                <a:xfrm>
                  <a:off x="6391340" y="902791"/>
                  <a:ext cx="634320" cy="40044"/>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506" name="Ink 505">
                  <a:extLst>
                    <a:ext uri="{FF2B5EF4-FFF2-40B4-BE49-F238E27FC236}">
                      <a16:creationId xmlns:a16="http://schemas.microsoft.com/office/drawing/2014/main" id="{1475804C-B6F4-44D9-9BC4-03A13B791267}"/>
                    </a:ext>
                  </a:extLst>
                </p14:cNvPr>
                <p14:cNvContentPartPr/>
                <p14:nvPr/>
              </p14:nvContentPartPr>
              <p14:xfrm>
                <a:off x="7179380" y="911650"/>
                <a:ext cx="122040" cy="10800"/>
              </p14:xfrm>
            </p:contentPart>
          </mc:Choice>
          <mc:Fallback xmlns="">
            <p:pic>
              <p:nvPicPr>
                <p:cNvPr id="506" name="Ink 505">
                  <a:extLst>
                    <a:ext uri="{FF2B5EF4-FFF2-40B4-BE49-F238E27FC236}">
                      <a16:creationId xmlns:a16="http://schemas.microsoft.com/office/drawing/2014/main" id="{1475804C-B6F4-44D9-9BC4-03A13B791267}"/>
                    </a:ext>
                  </a:extLst>
                </p:cNvPr>
                <p:cNvPicPr/>
                <p:nvPr/>
              </p:nvPicPr>
              <p:blipFill>
                <a:blip r:embed="rId260"/>
                <a:stretch>
                  <a:fillRect/>
                </a:stretch>
              </p:blipFill>
              <p:spPr>
                <a:xfrm>
                  <a:off x="7170380" y="902940"/>
                  <a:ext cx="139680" cy="27871"/>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507" name="Ink 506">
                  <a:extLst>
                    <a:ext uri="{FF2B5EF4-FFF2-40B4-BE49-F238E27FC236}">
                      <a16:creationId xmlns:a16="http://schemas.microsoft.com/office/drawing/2014/main" id="{50C1283E-ED6D-41C2-9672-2A5B40A52CB7}"/>
                    </a:ext>
                  </a:extLst>
                </p14:cNvPr>
                <p14:cNvContentPartPr/>
                <p14:nvPr/>
              </p14:nvContentPartPr>
              <p14:xfrm>
                <a:off x="7420940" y="921730"/>
                <a:ext cx="572400" cy="19800"/>
              </p14:xfrm>
            </p:contentPart>
          </mc:Choice>
          <mc:Fallback xmlns="">
            <p:pic>
              <p:nvPicPr>
                <p:cNvPr id="507" name="Ink 506">
                  <a:extLst>
                    <a:ext uri="{FF2B5EF4-FFF2-40B4-BE49-F238E27FC236}">
                      <a16:creationId xmlns:a16="http://schemas.microsoft.com/office/drawing/2014/main" id="{50C1283E-ED6D-41C2-9672-2A5B40A52CB7}"/>
                    </a:ext>
                  </a:extLst>
                </p:cNvPr>
                <p:cNvPicPr/>
                <p:nvPr/>
              </p:nvPicPr>
              <p:blipFill>
                <a:blip r:embed="rId262"/>
                <a:stretch>
                  <a:fillRect/>
                </a:stretch>
              </p:blipFill>
              <p:spPr>
                <a:xfrm>
                  <a:off x="7411934" y="912730"/>
                  <a:ext cx="590051"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508" name="Ink 507">
                  <a:extLst>
                    <a:ext uri="{FF2B5EF4-FFF2-40B4-BE49-F238E27FC236}">
                      <a16:creationId xmlns:a16="http://schemas.microsoft.com/office/drawing/2014/main" id="{EA4CD589-7D6A-47C0-AAFD-A1129BA2A1D1}"/>
                    </a:ext>
                  </a:extLst>
                </p14:cNvPr>
                <p14:cNvContentPartPr/>
                <p14:nvPr/>
              </p14:nvContentPartPr>
              <p14:xfrm>
                <a:off x="8185220" y="935770"/>
                <a:ext cx="230040" cy="9000"/>
              </p14:xfrm>
            </p:contentPart>
          </mc:Choice>
          <mc:Fallback xmlns="">
            <p:pic>
              <p:nvPicPr>
                <p:cNvPr id="508" name="Ink 507">
                  <a:extLst>
                    <a:ext uri="{FF2B5EF4-FFF2-40B4-BE49-F238E27FC236}">
                      <a16:creationId xmlns:a16="http://schemas.microsoft.com/office/drawing/2014/main" id="{EA4CD589-7D6A-47C0-AAFD-A1129BA2A1D1}"/>
                    </a:ext>
                  </a:extLst>
                </p:cNvPr>
                <p:cNvPicPr/>
                <p:nvPr/>
              </p:nvPicPr>
              <p:blipFill>
                <a:blip r:embed="rId264"/>
                <a:stretch>
                  <a:fillRect/>
                </a:stretch>
              </p:blipFill>
              <p:spPr>
                <a:xfrm>
                  <a:off x="8176220" y="926770"/>
                  <a:ext cx="2476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509" name="Ink 508">
                  <a:extLst>
                    <a:ext uri="{FF2B5EF4-FFF2-40B4-BE49-F238E27FC236}">
                      <a16:creationId xmlns:a16="http://schemas.microsoft.com/office/drawing/2014/main" id="{5E1ED255-C46A-4668-97AE-E8BCBED42B7C}"/>
                    </a:ext>
                  </a:extLst>
                </p14:cNvPr>
                <p14:cNvContentPartPr/>
                <p14:nvPr/>
              </p14:nvContentPartPr>
              <p14:xfrm>
                <a:off x="8463500" y="946210"/>
                <a:ext cx="185040" cy="4680"/>
              </p14:xfrm>
            </p:contentPart>
          </mc:Choice>
          <mc:Fallback xmlns="">
            <p:pic>
              <p:nvPicPr>
                <p:cNvPr id="509" name="Ink 508">
                  <a:extLst>
                    <a:ext uri="{FF2B5EF4-FFF2-40B4-BE49-F238E27FC236}">
                      <a16:creationId xmlns:a16="http://schemas.microsoft.com/office/drawing/2014/main" id="{5E1ED255-C46A-4668-97AE-E8BCBED42B7C}"/>
                    </a:ext>
                  </a:extLst>
                </p:cNvPr>
                <p:cNvPicPr/>
                <p:nvPr/>
              </p:nvPicPr>
              <p:blipFill>
                <a:blip r:embed="rId266"/>
                <a:stretch>
                  <a:fillRect/>
                </a:stretch>
              </p:blipFill>
              <p:spPr>
                <a:xfrm>
                  <a:off x="8454500" y="937210"/>
                  <a:ext cx="2026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510" name="Ink 509">
                  <a:extLst>
                    <a:ext uri="{FF2B5EF4-FFF2-40B4-BE49-F238E27FC236}">
                      <a16:creationId xmlns:a16="http://schemas.microsoft.com/office/drawing/2014/main" id="{BC0A84A4-0F87-4EDD-9520-7FA580FD4FD6}"/>
                    </a:ext>
                  </a:extLst>
                </p14:cNvPr>
                <p14:cNvContentPartPr/>
                <p14:nvPr/>
              </p14:nvContentPartPr>
              <p14:xfrm>
                <a:off x="9181700" y="948010"/>
                <a:ext cx="214920" cy="10440"/>
              </p14:xfrm>
            </p:contentPart>
          </mc:Choice>
          <mc:Fallback xmlns="">
            <p:pic>
              <p:nvPicPr>
                <p:cNvPr id="510" name="Ink 509">
                  <a:extLst>
                    <a:ext uri="{FF2B5EF4-FFF2-40B4-BE49-F238E27FC236}">
                      <a16:creationId xmlns:a16="http://schemas.microsoft.com/office/drawing/2014/main" id="{BC0A84A4-0F87-4EDD-9520-7FA580FD4FD6}"/>
                    </a:ext>
                  </a:extLst>
                </p:cNvPr>
                <p:cNvPicPr/>
                <p:nvPr/>
              </p:nvPicPr>
              <p:blipFill>
                <a:blip r:embed="rId268"/>
                <a:stretch>
                  <a:fillRect/>
                </a:stretch>
              </p:blipFill>
              <p:spPr>
                <a:xfrm>
                  <a:off x="9172700" y="939010"/>
                  <a:ext cx="2325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511" name="Ink 510">
                  <a:extLst>
                    <a:ext uri="{FF2B5EF4-FFF2-40B4-BE49-F238E27FC236}">
                      <a16:creationId xmlns:a16="http://schemas.microsoft.com/office/drawing/2014/main" id="{18CB9E38-41B9-40A7-A6F3-C5A40F760947}"/>
                    </a:ext>
                  </a:extLst>
                </p14:cNvPr>
                <p14:cNvContentPartPr/>
                <p14:nvPr/>
              </p14:nvContentPartPr>
              <p14:xfrm>
                <a:off x="9540260" y="960610"/>
                <a:ext cx="263880" cy="2520"/>
              </p14:xfrm>
            </p:contentPart>
          </mc:Choice>
          <mc:Fallback xmlns="">
            <p:pic>
              <p:nvPicPr>
                <p:cNvPr id="511" name="Ink 510">
                  <a:extLst>
                    <a:ext uri="{FF2B5EF4-FFF2-40B4-BE49-F238E27FC236}">
                      <a16:creationId xmlns:a16="http://schemas.microsoft.com/office/drawing/2014/main" id="{18CB9E38-41B9-40A7-A6F3-C5A40F760947}"/>
                    </a:ext>
                  </a:extLst>
                </p:cNvPr>
                <p:cNvPicPr/>
                <p:nvPr/>
              </p:nvPicPr>
              <p:blipFill>
                <a:blip r:embed="rId270"/>
                <a:stretch>
                  <a:fillRect/>
                </a:stretch>
              </p:blipFill>
              <p:spPr>
                <a:xfrm>
                  <a:off x="9531260" y="951610"/>
                  <a:ext cx="2815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514" name="Ink 513">
                  <a:extLst>
                    <a:ext uri="{FF2B5EF4-FFF2-40B4-BE49-F238E27FC236}">
                      <a16:creationId xmlns:a16="http://schemas.microsoft.com/office/drawing/2014/main" id="{610EDA5B-F85D-4A60-90E1-C37A9D84EA9E}"/>
                    </a:ext>
                  </a:extLst>
                </p14:cNvPr>
                <p14:cNvContentPartPr/>
                <p14:nvPr/>
              </p14:nvContentPartPr>
              <p14:xfrm>
                <a:off x="10234260" y="1120250"/>
                <a:ext cx="102600" cy="126360"/>
              </p14:xfrm>
            </p:contentPart>
          </mc:Choice>
          <mc:Fallback xmlns="">
            <p:pic>
              <p:nvPicPr>
                <p:cNvPr id="514" name="Ink 513">
                  <a:extLst>
                    <a:ext uri="{FF2B5EF4-FFF2-40B4-BE49-F238E27FC236}">
                      <a16:creationId xmlns:a16="http://schemas.microsoft.com/office/drawing/2014/main" id="{610EDA5B-F85D-4A60-90E1-C37A9D84EA9E}"/>
                    </a:ext>
                  </a:extLst>
                </p:cNvPr>
                <p:cNvPicPr/>
                <p:nvPr/>
              </p:nvPicPr>
              <p:blipFill>
                <a:blip r:embed="rId272"/>
                <a:stretch>
                  <a:fillRect/>
                </a:stretch>
              </p:blipFill>
              <p:spPr>
                <a:xfrm>
                  <a:off x="10225260" y="1111250"/>
                  <a:ext cx="1202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515" name="Ink 514">
                  <a:extLst>
                    <a:ext uri="{FF2B5EF4-FFF2-40B4-BE49-F238E27FC236}">
                      <a16:creationId xmlns:a16="http://schemas.microsoft.com/office/drawing/2014/main" id="{E9A36A2D-3A4B-4478-8A22-94BA7AE19DEA}"/>
                    </a:ext>
                  </a:extLst>
                </p14:cNvPr>
                <p14:cNvContentPartPr/>
                <p14:nvPr/>
              </p14:nvContentPartPr>
              <p14:xfrm>
                <a:off x="10367820" y="1139330"/>
                <a:ext cx="118440" cy="97200"/>
              </p14:xfrm>
            </p:contentPart>
          </mc:Choice>
          <mc:Fallback xmlns="">
            <p:pic>
              <p:nvPicPr>
                <p:cNvPr id="515" name="Ink 514">
                  <a:extLst>
                    <a:ext uri="{FF2B5EF4-FFF2-40B4-BE49-F238E27FC236}">
                      <a16:creationId xmlns:a16="http://schemas.microsoft.com/office/drawing/2014/main" id="{E9A36A2D-3A4B-4478-8A22-94BA7AE19DEA}"/>
                    </a:ext>
                  </a:extLst>
                </p:cNvPr>
                <p:cNvPicPr/>
                <p:nvPr/>
              </p:nvPicPr>
              <p:blipFill>
                <a:blip r:embed="rId274"/>
                <a:stretch>
                  <a:fillRect/>
                </a:stretch>
              </p:blipFill>
              <p:spPr>
                <a:xfrm>
                  <a:off x="10358793" y="1130330"/>
                  <a:ext cx="136134"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516" name="Ink 515">
                  <a:extLst>
                    <a:ext uri="{FF2B5EF4-FFF2-40B4-BE49-F238E27FC236}">
                      <a16:creationId xmlns:a16="http://schemas.microsoft.com/office/drawing/2014/main" id="{EB3461AF-314E-4B7F-A00A-F2F4F2DBC8F1}"/>
                    </a:ext>
                  </a:extLst>
                </p14:cNvPr>
                <p14:cNvContentPartPr/>
                <p14:nvPr/>
              </p14:nvContentPartPr>
              <p14:xfrm>
                <a:off x="10534140" y="1139690"/>
                <a:ext cx="10440" cy="75600"/>
              </p14:xfrm>
            </p:contentPart>
          </mc:Choice>
          <mc:Fallback xmlns="">
            <p:pic>
              <p:nvPicPr>
                <p:cNvPr id="516" name="Ink 515">
                  <a:extLst>
                    <a:ext uri="{FF2B5EF4-FFF2-40B4-BE49-F238E27FC236}">
                      <a16:creationId xmlns:a16="http://schemas.microsoft.com/office/drawing/2014/main" id="{EB3461AF-314E-4B7F-A00A-F2F4F2DBC8F1}"/>
                    </a:ext>
                  </a:extLst>
                </p:cNvPr>
                <p:cNvPicPr/>
                <p:nvPr/>
              </p:nvPicPr>
              <p:blipFill>
                <a:blip r:embed="rId276"/>
                <a:stretch>
                  <a:fillRect/>
                </a:stretch>
              </p:blipFill>
              <p:spPr>
                <a:xfrm>
                  <a:off x="10525140" y="1130690"/>
                  <a:ext cx="280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517" name="Ink 516">
                  <a:extLst>
                    <a:ext uri="{FF2B5EF4-FFF2-40B4-BE49-F238E27FC236}">
                      <a16:creationId xmlns:a16="http://schemas.microsoft.com/office/drawing/2014/main" id="{B42F509A-B953-414B-9E99-DFAC39681D38}"/>
                    </a:ext>
                  </a:extLst>
                </p14:cNvPr>
                <p14:cNvContentPartPr/>
                <p14:nvPr/>
              </p14:nvContentPartPr>
              <p14:xfrm>
                <a:off x="10532700" y="1054370"/>
                <a:ext cx="14400" cy="10800"/>
              </p14:xfrm>
            </p:contentPart>
          </mc:Choice>
          <mc:Fallback xmlns="">
            <p:pic>
              <p:nvPicPr>
                <p:cNvPr id="517" name="Ink 516">
                  <a:extLst>
                    <a:ext uri="{FF2B5EF4-FFF2-40B4-BE49-F238E27FC236}">
                      <a16:creationId xmlns:a16="http://schemas.microsoft.com/office/drawing/2014/main" id="{B42F509A-B953-414B-9E99-DFAC39681D38}"/>
                    </a:ext>
                  </a:extLst>
                </p:cNvPr>
                <p:cNvPicPr/>
                <p:nvPr/>
              </p:nvPicPr>
              <p:blipFill>
                <a:blip r:embed="rId278"/>
                <a:stretch>
                  <a:fillRect/>
                </a:stretch>
              </p:blipFill>
              <p:spPr>
                <a:xfrm>
                  <a:off x="10523700" y="1045370"/>
                  <a:ext cx="320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518" name="Ink 517">
                  <a:extLst>
                    <a:ext uri="{FF2B5EF4-FFF2-40B4-BE49-F238E27FC236}">
                      <a16:creationId xmlns:a16="http://schemas.microsoft.com/office/drawing/2014/main" id="{30B7C743-024F-4385-AD5C-7CE2A10103BF}"/>
                    </a:ext>
                  </a:extLst>
                </p14:cNvPr>
                <p14:cNvContentPartPr/>
                <p14:nvPr/>
              </p14:nvContentPartPr>
              <p14:xfrm>
                <a:off x="10596420" y="1008650"/>
                <a:ext cx="45000" cy="201600"/>
              </p14:xfrm>
            </p:contentPart>
          </mc:Choice>
          <mc:Fallback xmlns="">
            <p:pic>
              <p:nvPicPr>
                <p:cNvPr id="518" name="Ink 517">
                  <a:extLst>
                    <a:ext uri="{FF2B5EF4-FFF2-40B4-BE49-F238E27FC236}">
                      <a16:creationId xmlns:a16="http://schemas.microsoft.com/office/drawing/2014/main" id="{30B7C743-024F-4385-AD5C-7CE2A10103BF}"/>
                    </a:ext>
                  </a:extLst>
                </p:cNvPr>
                <p:cNvPicPr/>
                <p:nvPr/>
              </p:nvPicPr>
              <p:blipFill>
                <a:blip r:embed="rId280"/>
                <a:stretch>
                  <a:fillRect/>
                </a:stretch>
              </p:blipFill>
              <p:spPr>
                <a:xfrm>
                  <a:off x="10587420" y="999650"/>
                  <a:ext cx="626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519" name="Ink 518">
                  <a:extLst>
                    <a:ext uri="{FF2B5EF4-FFF2-40B4-BE49-F238E27FC236}">
                      <a16:creationId xmlns:a16="http://schemas.microsoft.com/office/drawing/2014/main" id="{E174EB67-78A8-41A8-BE7E-FA438F9AC9D6}"/>
                    </a:ext>
                  </a:extLst>
                </p14:cNvPr>
                <p14:cNvContentPartPr/>
                <p14:nvPr/>
              </p14:nvContentPartPr>
              <p14:xfrm>
                <a:off x="10543140" y="1151570"/>
                <a:ext cx="108720" cy="5760"/>
              </p14:xfrm>
            </p:contentPart>
          </mc:Choice>
          <mc:Fallback xmlns="">
            <p:pic>
              <p:nvPicPr>
                <p:cNvPr id="519" name="Ink 518">
                  <a:extLst>
                    <a:ext uri="{FF2B5EF4-FFF2-40B4-BE49-F238E27FC236}">
                      <a16:creationId xmlns:a16="http://schemas.microsoft.com/office/drawing/2014/main" id="{E174EB67-78A8-41A8-BE7E-FA438F9AC9D6}"/>
                    </a:ext>
                  </a:extLst>
                </p:cNvPr>
                <p:cNvPicPr/>
                <p:nvPr/>
              </p:nvPicPr>
              <p:blipFill>
                <a:blip r:embed="rId282"/>
                <a:stretch>
                  <a:fillRect/>
                </a:stretch>
              </p:blipFill>
              <p:spPr>
                <a:xfrm>
                  <a:off x="10534110" y="1141970"/>
                  <a:ext cx="126419" cy="24576"/>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520" name="Ink 519">
                  <a:extLst>
                    <a:ext uri="{FF2B5EF4-FFF2-40B4-BE49-F238E27FC236}">
                      <a16:creationId xmlns:a16="http://schemas.microsoft.com/office/drawing/2014/main" id="{9CA712AA-EC00-4E9B-85DD-8044BEB41189}"/>
                    </a:ext>
                  </a:extLst>
                </p14:cNvPr>
                <p14:cNvContentPartPr/>
                <p14:nvPr/>
              </p14:nvContentPartPr>
              <p14:xfrm>
                <a:off x="10638900" y="1127090"/>
                <a:ext cx="142920" cy="104400"/>
              </p14:xfrm>
            </p:contentPart>
          </mc:Choice>
          <mc:Fallback xmlns="">
            <p:pic>
              <p:nvPicPr>
                <p:cNvPr id="520" name="Ink 519">
                  <a:extLst>
                    <a:ext uri="{FF2B5EF4-FFF2-40B4-BE49-F238E27FC236}">
                      <a16:creationId xmlns:a16="http://schemas.microsoft.com/office/drawing/2014/main" id="{9CA712AA-EC00-4E9B-85DD-8044BEB41189}"/>
                    </a:ext>
                  </a:extLst>
                </p:cNvPr>
                <p:cNvPicPr/>
                <p:nvPr/>
              </p:nvPicPr>
              <p:blipFill>
                <a:blip r:embed="rId284"/>
                <a:stretch>
                  <a:fillRect/>
                </a:stretch>
              </p:blipFill>
              <p:spPr>
                <a:xfrm>
                  <a:off x="10629900" y="1118090"/>
                  <a:ext cx="16056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521" name="Ink 520">
                  <a:extLst>
                    <a:ext uri="{FF2B5EF4-FFF2-40B4-BE49-F238E27FC236}">
                      <a16:creationId xmlns:a16="http://schemas.microsoft.com/office/drawing/2014/main" id="{86C69F7E-C83A-49BE-B3E1-2585FA8A558D}"/>
                    </a:ext>
                  </a:extLst>
                </p14:cNvPr>
                <p14:cNvContentPartPr/>
                <p14:nvPr/>
              </p14:nvContentPartPr>
              <p14:xfrm>
                <a:off x="10845180" y="1016210"/>
                <a:ext cx="112320" cy="190080"/>
              </p14:xfrm>
            </p:contentPart>
          </mc:Choice>
          <mc:Fallback xmlns="">
            <p:pic>
              <p:nvPicPr>
                <p:cNvPr id="521" name="Ink 520">
                  <a:extLst>
                    <a:ext uri="{FF2B5EF4-FFF2-40B4-BE49-F238E27FC236}">
                      <a16:creationId xmlns:a16="http://schemas.microsoft.com/office/drawing/2014/main" id="{86C69F7E-C83A-49BE-B3E1-2585FA8A558D}"/>
                    </a:ext>
                  </a:extLst>
                </p:cNvPr>
                <p:cNvPicPr/>
                <p:nvPr/>
              </p:nvPicPr>
              <p:blipFill>
                <a:blip r:embed="rId286"/>
                <a:stretch>
                  <a:fillRect/>
                </a:stretch>
              </p:blipFill>
              <p:spPr>
                <a:xfrm>
                  <a:off x="10836180" y="1007193"/>
                  <a:ext cx="129960" cy="207753"/>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522" name="Ink 521">
                  <a:extLst>
                    <a:ext uri="{FF2B5EF4-FFF2-40B4-BE49-F238E27FC236}">
                      <a16:creationId xmlns:a16="http://schemas.microsoft.com/office/drawing/2014/main" id="{B5ED1B3C-DADE-4506-9C8D-7C14DB927E51}"/>
                    </a:ext>
                  </a:extLst>
                </p14:cNvPr>
                <p14:cNvContentPartPr/>
                <p14:nvPr/>
              </p14:nvContentPartPr>
              <p14:xfrm>
                <a:off x="10975500" y="1096490"/>
                <a:ext cx="263880" cy="111960"/>
              </p14:xfrm>
            </p:contentPart>
          </mc:Choice>
          <mc:Fallback xmlns="">
            <p:pic>
              <p:nvPicPr>
                <p:cNvPr id="522" name="Ink 521">
                  <a:extLst>
                    <a:ext uri="{FF2B5EF4-FFF2-40B4-BE49-F238E27FC236}">
                      <a16:creationId xmlns:a16="http://schemas.microsoft.com/office/drawing/2014/main" id="{B5ED1B3C-DADE-4506-9C8D-7C14DB927E51}"/>
                    </a:ext>
                  </a:extLst>
                </p:cNvPr>
                <p:cNvPicPr/>
                <p:nvPr/>
              </p:nvPicPr>
              <p:blipFill>
                <a:blip r:embed="rId288"/>
                <a:stretch>
                  <a:fillRect/>
                </a:stretch>
              </p:blipFill>
              <p:spPr>
                <a:xfrm>
                  <a:off x="10966500" y="1087490"/>
                  <a:ext cx="2815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523" name="Ink 522">
                  <a:extLst>
                    <a:ext uri="{FF2B5EF4-FFF2-40B4-BE49-F238E27FC236}">
                      <a16:creationId xmlns:a16="http://schemas.microsoft.com/office/drawing/2014/main" id="{F6A3B15B-D56B-4F9B-B3E6-12BB23923026}"/>
                    </a:ext>
                  </a:extLst>
                </p14:cNvPr>
                <p14:cNvContentPartPr/>
                <p14:nvPr/>
              </p14:nvContentPartPr>
              <p14:xfrm>
                <a:off x="11268900" y="1199810"/>
                <a:ext cx="7920" cy="22320"/>
              </p14:xfrm>
            </p:contentPart>
          </mc:Choice>
          <mc:Fallback xmlns="">
            <p:pic>
              <p:nvPicPr>
                <p:cNvPr id="523" name="Ink 522">
                  <a:extLst>
                    <a:ext uri="{FF2B5EF4-FFF2-40B4-BE49-F238E27FC236}">
                      <a16:creationId xmlns:a16="http://schemas.microsoft.com/office/drawing/2014/main" id="{F6A3B15B-D56B-4F9B-B3E6-12BB23923026}"/>
                    </a:ext>
                  </a:extLst>
                </p:cNvPr>
                <p:cNvPicPr/>
                <p:nvPr/>
              </p:nvPicPr>
              <p:blipFill>
                <a:blip r:embed="rId290"/>
                <a:stretch>
                  <a:fillRect/>
                </a:stretch>
              </p:blipFill>
              <p:spPr>
                <a:xfrm>
                  <a:off x="11259900" y="1190810"/>
                  <a:ext cx="255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531" name="Ink 530">
                  <a:extLst>
                    <a:ext uri="{FF2B5EF4-FFF2-40B4-BE49-F238E27FC236}">
                      <a16:creationId xmlns:a16="http://schemas.microsoft.com/office/drawing/2014/main" id="{816DB462-1325-4EDC-AE89-843B74686446}"/>
                    </a:ext>
                  </a:extLst>
                </p14:cNvPr>
                <p14:cNvContentPartPr/>
                <p14:nvPr/>
              </p14:nvContentPartPr>
              <p14:xfrm>
                <a:off x="8680860" y="882290"/>
                <a:ext cx="1449360" cy="299880"/>
              </p14:xfrm>
            </p:contentPart>
          </mc:Choice>
          <mc:Fallback xmlns="">
            <p:pic>
              <p:nvPicPr>
                <p:cNvPr id="531" name="Ink 530">
                  <a:extLst>
                    <a:ext uri="{FF2B5EF4-FFF2-40B4-BE49-F238E27FC236}">
                      <a16:creationId xmlns:a16="http://schemas.microsoft.com/office/drawing/2014/main" id="{816DB462-1325-4EDC-AE89-843B74686446}"/>
                    </a:ext>
                  </a:extLst>
                </p:cNvPr>
                <p:cNvPicPr/>
                <p:nvPr/>
              </p:nvPicPr>
              <p:blipFill>
                <a:blip r:embed="rId292"/>
                <a:stretch>
                  <a:fillRect/>
                </a:stretch>
              </p:blipFill>
              <p:spPr>
                <a:xfrm>
                  <a:off x="8671858" y="873279"/>
                  <a:ext cx="1467004" cy="317541"/>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532" name="Ink 531">
                  <a:extLst>
                    <a:ext uri="{FF2B5EF4-FFF2-40B4-BE49-F238E27FC236}">
                      <a16:creationId xmlns:a16="http://schemas.microsoft.com/office/drawing/2014/main" id="{951CD8C5-4C40-4A49-8EC5-EB8352E0B9C7}"/>
                    </a:ext>
                  </a:extLst>
                </p14:cNvPr>
                <p14:cNvContentPartPr/>
                <p14:nvPr/>
              </p14:nvContentPartPr>
              <p14:xfrm>
                <a:off x="8559180" y="766010"/>
                <a:ext cx="193680" cy="222120"/>
              </p14:xfrm>
            </p:contentPart>
          </mc:Choice>
          <mc:Fallback xmlns="">
            <p:pic>
              <p:nvPicPr>
                <p:cNvPr id="532" name="Ink 531">
                  <a:extLst>
                    <a:ext uri="{FF2B5EF4-FFF2-40B4-BE49-F238E27FC236}">
                      <a16:creationId xmlns:a16="http://schemas.microsoft.com/office/drawing/2014/main" id="{951CD8C5-4C40-4A49-8EC5-EB8352E0B9C7}"/>
                    </a:ext>
                  </a:extLst>
                </p:cNvPr>
                <p:cNvPicPr/>
                <p:nvPr/>
              </p:nvPicPr>
              <p:blipFill>
                <a:blip r:embed="rId294"/>
                <a:stretch>
                  <a:fillRect/>
                </a:stretch>
              </p:blipFill>
              <p:spPr>
                <a:xfrm>
                  <a:off x="8550180" y="757010"/>
                  <a:ext cx="211320" cy="239760"/>
                </a:xfrm>
                <a:prstGeom prst="rect">
                  <a:avLst/>
                </a:prstGeom>
              </p:spPr>
            </p:pic>
          </mc:Fallback>
        </mc:AlternateContent>
      </p:grpSp>
      <p:grpSp>
        <p:nvGrpSpPr>
          <p:cNvPr id="567" name="Group 566">
            <a:extLst>
              <a:ext uri="{FF2B5EF4-FFF2-40B4-BE49-F238E27FC236}">
                <a16:creationId xmlns:a16="http://schemas.microsoft.com/office/drawing/2014/main" id="{BEFD0C4D-D1CA-4104-8B8D-6AB9A0EAF5A5}"/>
              </a:ext>
            </a:extLst>
          </p:cNvPr>
          <p:cNvGrpSpPr/>
          <p:nvPr/>
        </p:nvGrpSpPr>
        <p:grpSpPr>
          <a:xfrm>
            <a:off x="670570" y="4096290"/>
            <a:ext cx="899640" cy="254160"/>
            <a:chOff x="670570" y="4096290"/>
            <a:chExt cx="899640" cy="254160"/>
          </a:xfrm>
        </p:grpSpPr>
        <mc:AlternateContent xmlns:mc="http://schemas.openxmlformats.org/markup-compatibility/2006" xmlns:p14="http://schemas.microsoft.com/office/powerpoint/2010/main">
          <mc:Choice Requires="p14">
            <p:contentPart p14:bwMode="auto" r:id="rId295">
              <p14:nvContentPartPr>
                <p14:cNvPr id="557" name="Ink 556">
                  <a:extLst>
                    <a:ext uri="{FF2B5EF4-FFF2-40B4-BE49-F238E27FC236}">
                      <a16:creationId xmlns:a16="http://schemas.microsoft.com/office/drawing/2014/main" id="{395384B6-2CB6-4784-9C8A-1EBBFF7ABD83}"/>
                    </a:ext>
                  </a:extLst>
                </p14:cNvPr>
                <p14:cNvContentPartPr/>
                <p14:nvPr/>
              </p14:nvContentPartPr>
              <p14:xfrm>
                <a:off x="678850" y="4214730"/>
                <a:ext cx="14040" cy="135720"/>
              </p14:xfrm>
            </p:contentPart>
          </mc:Choice>
          <mc:Fallback xmlns="">
            <p:pic>
              <p:nvPicPr>
                <p:cNvPr id="557" name="Ink 556">
                  <a:extLst>
                    <a:ext uri="{FF2B5EF4-FFF2-40B4-BE49-F238E27FC236}">
                      <a16:creationId xmlns:a16="http://schemas.microsoft.com/office/drawing/2014/main" id="{395384B6-2CB6-4784-9C8A-1EBBFF7ABD83}"/>
                    </a:ext>
                  </a:extLst>
                </p:cNvPr>
                <p:cNvPicPr/>
                <p:nvPr/>
              </p:nvPicPr>
              <p:blipFill>
                <a:blip r:embed="rId296"/>
                <a:stretch>
                  <a:fillRect/>
                </a:stretch>
              </p:blipFill>
              <p:spPr>
                <a:xfrm>
                  <a:off x="669850" y="4205706"/>
                  <a:ext cx="31680" cy="153407"/>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558" name="Ink 557">
                  <a:extLst>
                    <a:ext uri="{FF2B5EF4-FFF2-40B4-BE49-F238E27FC236}">
                      <a16:creationId xmlns:a16="http://schemas.microsoft.com/office/drawing/2014/main" id="{2A987CD0-0416-42E2-AD61-B9B86B07F906}"/>
                    </a:ext>
                  </a:extLst>
                </p14:cNvPr>
                <p14:cNvContentPartPr/>
                <p14:nvPr/>
              </p14:nvContentPartPr>
              <p14:xfrm>
                <a:off x="670570" y="4099890"/>
                <a:ext cx="14040" cy="13320"/>
              </p14:xfrm>
            </p:contentPart>
          </mc:Choice>
          <mc:Fallback xmlns="">
            <p:pic>
              <p:nvPicPr>
                <p:cNvPr id="558" name="Ink 557">
                  <a:extLst>
                    <a:ext uri="{FF2B5EF4-FFF2-40B4-BE49-F238E27FC236}">
                      <a16:creationId xmlns:a16="http://schemas.microsoft.com/office/drawing/2014/main" id="{2A987CD0-0416-42E2-AD61-B9B86B07F906}"/>
                    </a:ext>
                  </a:extLst>
                </p:cNvPr>
                <p:cNvPicPr/>
                <p:nvPr/>
              </p:nvPicPr>
              <p:blipFill>
                <a:blip r:embed="rId298"/>
                <a:stretch>
                  <a:fillRect/>
                </a:stretch>
              </p:blipFill>
              <p:spPr>
                <a:xfrm>
                  <a:off x="661570" y="4090890"/>
                  <a:ext cx="316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559" name="Ink 558">
                  <a:extLst>
                    <a:ext uri="{FF2B5EF4-FFF2-40B4-BE49-F238E27FC236}">
                      <a16:creationId xmlns:a16="http://schemas.microsoft.com/office/drawing/2014/main" id="{824D9AC2-4626-4E25-BE17-612311472146}"/>
                    </a:ext>
                  </a:extLst>
                </p14:cNvPr>
                <p14:cNvContentPartPr/>
                <p14:nvPr/>
              </p14:nvContentPartPr>
              <p14:xfrm>
                <a:off x="732130" y="4212210"/>
                <a:ext cx="79920" cy="108000"/>
              </p14:xfrm>
            </p:contentPart>
          </mc:Choice>
          <mc:Fallback xmlns="">
            <p:pic>
              <p:nvPicPr>
                <p:cNvPr id="559" name="Ink 558">
                  <a:extLst>
                    <a:ext uri="{FF2B5EF4-FFF2-40B4-BE49-F238E27FC236}">
                      <a16:creationId xmlns:a16="http://schemas.microsoft.com/office/drawing/2014/main" id="{824D9AC2-4626-4E25-BE17-612311472146}"/>
                    </a:ext>
                  </a:extLst>
                </p:cNvPr>
                <p:cNvPicPr/>
                <p:nvPr/>
              </p:nvPicPr>
              <p:blipFill>
                <a:blip r:embed="rId300"/>
                <a:stretch>
                  <a:fillRect/>
                </a:stretch>
              </p:blipFill>
              <p:spPr>
                <a:xfrm>
                  <a:off x="723130" y="4203210"/>
                  <a:ext cx="975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560" name="Ink 559">
                  <a:extLst>
                    <a:ext uri="{FF2B5EF4-FFF2-40B4-BE49-F238E27FC236}">
                      <a16:creationId xmlns:a16="http://schemas.microsoft.com/office/drawing/2014/main" id="{7683E8BB-F0A5-4466-B97F-406436900B7B}"/>
                    </a:ext>
                  </a:extLst>
                </p14:cNvPr>
                <p14:cNvContentPartPr/>
                <p14:nvPr/>
              </p14:nvContentPartPr>
              <p14:xfrm>
                <a:off x="880450" y="4096290"/>
                <a:ext cx="23040" cy="233640"/>
              </p14:xfrm>
            </p:contentPart>
          </mc:Choice>
          <mc:Fallback xmlns="">
            <p:pic>
              <p:nvPicPr>
                <p:cNvPr id="560" name="Ink 559">
                  <a:extLst>
                    <a:ext uri="{FF2B5EF4-FFF2-40B4-BE49-F238E27FC236}">
                      <a16:creationId xmlns:a16="http://schemas.microsoft.com/office/drawing/2014/main" id="{7683E8BB-F0A5-4466-B97F-406436900B7B}"/>
                    </a:ext>
                  </a:extLst>
                </p:cNvPr>
                <p:cNvPicPr/>
                <p:nvPr/>
              </p:nvPicPr>
              <p:blipFill>
                <a:blip r:embed="rId302"/>
                <a:stretch>
                  <a:fillRect/>
                </a:stretch>
              </p:blipFill>
              <p:spPr>
                <a:xfrm>
                  <a:off x="871588" y="4087290"/>
                  <a:ext cx="40409"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561" name="Ink 560">
                  <a:extLst>
                    <a:ext uri="{FF2B5EF4-FFF2-40B4-BE49-F238E27FC236}">
                      <a16:creationId xmlns:a16="http://schemas.microsoft.com/office/drawing/2014/main" id="{CD81AA87-F8AE-446A-803C-C36CC045B3D0}"/>
                    </a:ext>
                  </a:extLst>
                </p14:cNvPr>
                <p14:cNvContentPartPr/>
                <p14:nvPr/>
              </p14:nvContentPartPr>
              <p14:xfrm>
                <a:off x="839410" y="4195650"/>
                <a:ext cx="200520" cy="110160"/>
              </p14:xfrm>
            </p:contentPart>
          </mc:Choice>
          <mc:Fallback xmlns="">
            <p:pic>
              <p:nvPicPr>
                <p:cNvPr id="561" name="Ink 560">
                  <a:extLst>
                    <a:ext uri="{FF2B5EF4-FFF2-40B4-BE49-F238E27FC236}">
                      <a16:creationId xmlns:a16="http://schemas.microsoft.com/office/drawing/2014/main" id="{CD81AA87-F8AE-446A-803C-C36CC045B3D0}"/>
                    </a:ext>
                  </a:extLst>
                </p:cNvPr>
                <p:cNvPicPr/>
                <p:nvPr/>
              </p:nvPicPr>
              <p:blipFill>
                <a:blip r:embed="rId304"/>
                <a:stretch>
                  <a:fillRect/>
                </a:stretch>
              </p:blipFill>
              <p:spPr>
                <a:xfrm>
                  <a:off x="830410" y="4186650"/>
                  <a:ext cx="2181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562" name="Ink 561">
                  <a:extLst>
                    <a:ext uri="{FF2B5EF4-FFF2-40B4-BE49-F238E27FC236}">
                      <a16:creationId xmlns:a16="http://schemas.microsoft.com/office/drawing/2014/main" id="{DF51424B-E6A5-4A74-B49D-828178307F53}"/>
                    </a:ext>
                  </a:extLst>
                </p14:cNvPr>
                <p14:cNvContentPartPr/>
                <p14:nvPr/>
              </p14:nvContentPartPr>
              <p14:xfrm>
                <a:off x="1054330" y="4199970"/>
                <a:ext cx="111600" cy="124560"/>
              </p14:xfrm>
            </p:contentPart>
          </mc:Choice>
          <mc:Fallback xmlns="">
            <p:pic>
              <p:nvPicPr>
                <p:cNvPr id="562" name="Ink 561">
                  <a:extLst>
                    <a:ext uri="{FF2B5EF4-FFF2-40B4-BE49-F238E27FC236}">
                      <a16:creationId xmlns:a16="http://schemas.microsoft.com/office/drawing/2014/main" id="{DF51424B-E6A5-4A74-B49D-828178307F53}"/>
                    </a:ext>
                  </a:extLst>
                </p:cNvPr>
                <p:cNvPicPr/>
                <p:nvPr/>
              </p:nvPicPr>
              <p:blipFill>
                <a:blip r:embed="rId306"/>
                <a:stretch>
                  <a:fillRect/>
                </a:stretch>
              </p:blipFill>
              <p:spPr>
                <a:xfrm>
                  <a:off x="1045359" y="4190970"/>
                  <a:ext cx="129183"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563" name="Ink 562">
                  <a:extLst>
                    <a:ext uri="{FF2B5EF4-FFF2-40B4-BE49-F238E27FC236}">
                      <a16:creationId xmlns:a16="http://schemas.microsoft.com/office/drawing/2014/main" id="{421C6E5F-3F87-4D94-9E8F-B61188280195}"/>
                    </a:ext>
                  </a:extLst>
                </p14:cNvPr>
                <p14:cNvContentPartPr/>
                <p14:nvPr/>
              </p14:nvContentPartPr>
              <p14:xfrm>
                <a:off x="1195090" y="4213290"/>
                <a:ext cx="96480" cy="115200"/>
              </p14:xfrm>
            </p:contentPart>
          </mc:Choice>
          <mc:Fallback xmlns="">
            <p:pic>
              <p:nvPicPr>
                <p:cNvPr id="563" name="Ink 562">
                  <a:extLst>
                    <a:ext uri="{FF2B5EF4-FFF2-40B4-BE49-F238E27FC236}">
                      <a16:creationId xmlns:a16="http://schemas.microsoft.com/office/drawing/2014/main" id="{421C6E5F-3F87-4D94-9E8F-B61188280195}"/>
                    </a:ext>
                  </a:extLst>
                </p:cNvPr>
                <p:cNvPicPr/>
                <p:nvPr/>
              </p:nvPicPr>
              <p:blipFill>
                <a:blip r:embed="rId308"/>
                <a:stretch>
                  <a:fillRect/>
                </a:stretch>
              </p:blipFill>
              <p:spPr>
                <a:xfrm>
                  <a:off x="1186123" y="4204290"/>
                  <a:ext cx="114054"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564" name="Ink 563">
                  <a:extLst>
                    <a:ext uri="{FF2B5EF4-FFF2-40B4-BE49-F238E27FC236}">
                      <a16:creationId xmlns:a16="http://schemas.microsoft.com/office/drawing/2014/main" id="{3EDA7A48-E787-4486-8D6D-8ED48BFFBFF9}"/>
                    </a:ext>
                  </a:extLst>
                </p14:cNvPr>
                <p14:cNvContentPartPr/>
                <p14:nvPr/>
              </p14:nvContentPartPr>
              <p14:xfrm>
                <a:off x="1289770" y="4229850"/>
                <a:ext cx="153000" cy="88560"/>
              </p14:xfrm>
            </p:contentPart>
          </mc:Choice>
          <mc:Fallback xmlns="">
            <p:pic>
              <p:nvPicPr>
                <p:cNvPr id="564" name="Ink 563">
                  <a:extLst>
                    <a:ext uri="{FF2B5EF4-FFF2-40B4-BE49-F238E27FC236}">
                      <a16:creationId xmlns:a16="http://schemas.microsoft.com/office/drawing/2014/main" id="{3EDA7A48-E787-4486-8D6D-8ED48BFFBFF9}"/>
                    </a:ext>
                  </a:extLst>
                </p:cNvPr>
                <p:cNvPicPr/>
                <p:nvPr/>
              </p:nvPicPr>
              <p:blipFill>
                <a:blip r:embed="rId310"/>
                <a:stretch>
                  <a:fillRect/>
                </a:stretch>
              </p:blipFill>
              <p:spPr>
                <a:xfrm>
                  <a:off x="1280749" y="4220850"/>
                  <a:ext cx="170682"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565" name="Ink 564">
                  <a:extLst>
                    <a:ext uri="{FF2B5EF4-FFF2-40B4-BE49-F238E27FC236}">
                      <a16:creationId xmlns:a16="http://schemas.microsoft.com/office/drawing/2014/main" id="{8C962C93-223F-4C52-8AB0-AE55A09A48A7}"/>
                    </a:ext>
                  </a:extLst>
                </p14:cNvPr>
                <p14:cNvContentPartPr/>
                <p14:nvPr/>
              </p14:nvContentPartPr>
              <p14:xfrm>
                <a:off x="1498570" y="4100610"/>
                <a:ext cx="71640" cy="230040"/>
              </p14:xfrm>
            </p:contentPart>
          </mc:Choice>
          <mc:Fallback xmlns="">
            <p:pic>
              <p:nvPicPr>
                <p:cNvPr id="565" name="Ink 564">
                  <a:extLst>
                    <a:ext uri="{FF2B5EF4-FFF2-40B4-BE49-F238E27FC236}">
                      <a16:creationId xmlns:a16="http://schemas.microsoft.com/office/drawing/2014/main" id="{8C962C93-223F-4C52-8AB0-AE55A09A48A7}"/>
                    </a:ext>
                  </a:extLst>
                </p:cNvPr>
                <p:cNvPicPr/>
                <p:nvPr/>
              </p:nvPicPr>
              <p:blipFill>
                <a:blip r:embed="rId312"/>
                <a:stretch>
                  <a:fillRect/>
                </a:stretch>
              </p:blipFill>
              <p:spPr>
                <a:xfrm>
                  <a:off x="1489570" y="4091610"/>
                  <a:ext cx="892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566" name="Ink 565">
                  <a:extLst>
                    <a:ext uri="{FF2B5EF4-FFF2-40B4-BE49-F238E27FC236}">
                      <a16:creationId xmlns:a16="http://schemas.microsoft.com/office/drawing/2014/main" id="{FE501783-B99A-415C-B36A-890C6E024EAD}"/>
                    </a:ext>
                  </a:extLst>
                </p14:cNvPr>
                <p14:cNvContentPartPr/>
                <p14:nvPr/>
              </p14:nvContentPartPr>
              <p14:xfrm>
                <a:off x="1453210" y="4220490"/>
                <a:ext cx="100800" cy="33840"/>
              </p14:xfrm>
            </p:contentPart>
          </mc:Choice>
          <mc:Fallback xmlns="">
            <p:pic>
              <p:nvPicPr>
                <p:cNvPr id="566" name="Ink 565">
                  <a:extLst>
                    <a:ext uri="{FF2B5EF4-FFF2-40B4-BE49-F238E27FC236}">
                      <a16:creationId xmlns:a16="http://schemas.microsoft.com/office/drawing/2014/main" id="{FE501783-B99A-415C-B36A-890C6E024EAD}"/>
                    </a:ext>
                  </a:extLst>
                </p:cNvPr>
                <p:cNvPicPr/>
                <p:nvPr/>
              </p:nvPicPr>
              <p:blipFill>
                <a:blip r:embed="rId314"/>
                <a:stretch>
                  <a:fillRect/>
                </a:stretch>
              </p:blipFill>
              <p:spPr>
                <a:xfrm>
                  <a:off x="1444210" y="4211490"/>
                  <a:ext cx="118440" cy="51480"/>
                </a:xfrm>
                <a:prstGeom prst="rect">
                  <a:avLst/>
                </a:prstGeom>
              </p:spPr>
            </p:pic>
          </mc:Fallback>
        </mc:AlternateContent>
      </p:grpSp>
      <p:grpSp>
        <p:nvGrpSpPr>
          <p:cNvPr id="572" name="Group 571">
            <a:extLst>
              <a:ext uri="{FF2B5EF4-FFF2-40B4-BE49-F238E27FC236}">
                <a16:creationId xmlns:a16="http://schemas.microsoft.com/office/drawing/2014/main" id="{D44506AE-ECA9-41A6-A2B4-5B49A086881B}"/>
              </a:ext>
            </a:extLst>
          </p:cNvPr>
          <p:cNvGrpSpPr/>
          <p:nvPr/>
        </p:nvGrpSpPr>
        <p:grpSpPr>
          <a:xfrm>
            <a:off x="3153130" y="4082610"/>
            <a:ext cx="500760" cy="228960"/>
            <a:chOff x="3153130" y="4082610"/>
            <a:chExt cx="500760" cy="228960"/>
          </a:xfrm>
        </p:grpSpPr>
        <mc:AlternateContent xmlns:mc="http://schemas.openxmlformats.org/markup-compatibility/2006" xmlns:p14="http://schemas.microsoft.com/office/powerpoint/2010/main">
          <mc:Choice Requires="p14">
            <p:contentPart p14:bwMode="auto" r:id="rId315">
              <p14:nvContentPartPr>
                <p14:cNvPr id="568" name="Ink 567">
                  <a:extLst>
                    <a:ext uri="{FF2B5EF4-FFF2-40B4-BE49-F238E27FC236}">
                      <a16:creationId xmlns:a16="http://schemas.microsoft.com/office/drawing/2014/main" id="{CE96A4B4-68B7-4738-942D-789F2C1264A0}"/>
                    </a:ext>
                  </a:extLst>
                </p14:cNvPr>
                <p14:cNvContentPartPr/>
                <p14:nvPr/>
              </p14:nvContentPartPr>
              <p14:xfrm>
                <a:off x="3153130" y="4082610"/>
                <a:ext cx="98640" cy="228960"/>
              </p14:xfrm>
            </p:contentPart>
          </mc:Choice>
          <mc:Fallback xmlns="">
            <p:pic>
              <p:nvPicPr>
                <p:cNvPr id="568" name="Ink 567">
                  <a:extLst>
                    <a:ext uri="{FF2B5EF4-FFF2-40B4-BE49-F238E27FC236}">
                      <a16:creationId xmlns:a16="http://schemas.microsoft.com/office/drawing/2014/main" id="{CE96A4B4-68B7-4738-942D-789F2C1264A0}"/>
                    </a:ext>
                  </a:extLst>
                </p:cNvPr>
                <p:cNvPicPr/>
                <p:nvPr/>
              </p:nvPicPr>
              <p:blipFill>
                <a:blip r:embed="rId316"/>
                <a:stretch>
                  <a:fillRect/>
                </a:stretch>
              </p:blipFill>
              <p:spPr>
                <a:xfrm>
                  <a:off x="3144163" y="4073610"/>
                  <a:ext cx="116216"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569" name="Ink 568">
                  <a:extLst>
                    <a:ext uri="{FF2B5EF4-FFF2-40B4-BE49-F238E27FC236}">
                      <a16:creationId xmlns:a16="http://schemas.microsoft.com/office/drawing/2014/main" id="{07EB5015-B076-4D0D-B987-123C739BCCBB}"/>
                    </a:ext>
                  </a:extLst>
                </p14:cNvPr>
                <p14:cNvContentPartPr/>
                <p14:nvPr/>
              </p14:nvContentPartPr>
              <p14:xfrm>
                <a:off x="3311530" y="4221210"/>
                <a:ext cx="112680" cy="76680"/>
              </p14:xfrm>
            </p:contentPart>
          </mc:Choice>
          <mc:Fallback xmlns="">
            <p:pic>
              <p:nvPicPr>
                <p:cNvPr id="569" name="Ink 568">
                  <a:extLst>
                    <a:ext uri="{FF2B5EF4-FFF2-40B4-BE49-F238E27FC236}">
                      <a16:creationId xmlns:a16="http://schemas.microsoft.com/office/drawing/2014/main" id="{07EB5015-B076-4D0D-B987-123C739BCCBB}"/>
                    </a:ext>
                  </a:extLst>
                </p:cNvPr>
                <p:cNvPicPr/>
                <p:nvPr/>
              </p:nvPicPr>
              <p:blipFill>
                <a:blip r:embed="rId318"/>
                <a:stretch>
                  <a:fillRect/>
                </a:stretch>
              </p:blipFill>
              <p:spPr>
                <a:xfrm>
                  <a:off x="3302530" y="4212210"/>
                  <a:ext cx="1303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570" name="Ink 569">
                  <a:extLst>
                    <a:ext uri="{FF2B5EF4-FFF2-40B4-BE49-F238E27FC236}">
                      <a16:creationId xmlns:a16="http://schemas.microsoft.com/office/drawing/2014/main" id="{9C3521A6-C7B7-4DAC-A4EC-A24C5EA26FF0}"/>
                    </a:ext>
                  </a:extLst>
                </p14:cNvPr>
                <p14:cNvContentPartPr/>
                <p14:nvPr/>
              </p14:nvContentPartPr>
              <p14:xfrm>
                <a:off x="3481810" y="4088370"/>
                <a:ext cx="130320" cy="213480"/>
              </p14:xfrm>
            </p:contentPart>
          </mc:Choice>
          <mc:Fallback xmlns="">
            <p:pic>
              <p:nvPicPr>
                <p:cNvPr id="570" name="Ink 569">
                  <a:extLst>
                    <a:ext uri="{FF2B5EF4-FFF2-40B4-BE49-F238E27FC236}">
                      <a16:creationId xmlns:a16="http://schemas.microsoft.com/office/drawing/2014/main" id="{9C3521A6-C7B7-4DAC-A4EC-A24C5EA26FF0}"/>
                    </a:ext>
                  </a:extLst>
                </p:cNvPr>
                <p:cNvPicPr/>
                <p:nvPr/>
              </p:nvPicPr>
              <p:blipFill>
                <a:blip r:embed="rId320"/>
                <a:stretch>
                  <a:fillRect/>
                </a:stretch>
              </p:blipFill>
              <p:spPr>
                <a:xfrm>
                  <a:off x="3472810" y="4079370"/>
                  <a:ext cx="1479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571" name="Ink 570">
                  <a:extLst>
                    <a:ext uri="{FF2B5EF4-FFF2-40B4-BE49-F238E27FC236}">
                      <a16:creationId xmlns:a16="http://schemas.microsoft.com/office/drawing/2014/main" id="{544B1754-75AA-4645-A288-3A14C9DFF480}"/>
                    </a:ext>
                  </a:extLst>
                </p14:cNvPr>
                <p14:cNvContentPartPr/>
                <p14:nvPr/>
              </p14:nvContentPartPr>
              <p14:xfrm>
                <a:off x="3645250" y="4278450"/>
                <a:ext cx="8640" cy="15840"/>
              </p14:xfrm>
            </p:contentPart>
          </mc:Choice>
          <mc:Fallback xmlns="">
            <p:pic>
              <p:nvPicPr>
                <p:cNvPr id="571" name="Ink 570">
                  <a:extLst>
                    <a:ext uri="{FF2B5EF4-FFF2-40B4-BE49-F238E27FC236}">
                      <a16:creationId xmlns:a16="http://schemas.microsoft.com/office/drawing/2014/main" id="{544B1754-75AA-4645-A288-3A14C9DFF480}"/>
                    </a:ext>
                  </a:extLst>
                </p:cNvPr>
                <p:cNvPicPr/>
                <p:nvPr/>
              </p:nvPicPr>
              <p:blipFill>
                <a:blip r:embed="rId322"/>
                <a:stretch>
                  <a:fillRect/>
                </a:stretch>
              </p:blipFill>
              <p:spPr>
                <a:xfrm>
                  <a:off x="3636250" y="4269450"/>
                  <a:ext cx="26280" cy="3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3">
            <p14:nvContentPartPr>
              <p14:cNvPr id="596" name="Ink 595">
                <a:extLst>
                  <a:ext uri="{FF2B5EF4-FFF2-40B4-BE49-F238E27FC236}">
                    <a16:creationId xmlns:a16="http://schemas.microsoft.com/office/drawing/2014/main" id="{BF0A513D-8F57-4A58-B9F0-E788BE2B64EF}"/>
                  </a:ext>
                </a:extLst>
              </p14:cNvPr>
              <p14:cNvContentPartPr/>
              <p14:nvPr/>
            </p14:nvContentPartPr>
            <p14:xfrm>
              <a:off x="5593860" y="4118610"/>
              <a:ext cx="5731920" cy="171000"/>
            </p14:xfrm>
          </p:contentPart>
        </mc:Choice>
        <mc:Fallback xmlns="">
          <p:pic>
            <p:nvPicPr>
              <p:cNvPr id="596" name="Ink 595">
                <a:extLst>
                  <a:ext uri="{FF2B5EF4-FFF2-40B4-BE49-F238E27FC236}">
                    <a16:creationId xmlns:a16="http://schemas.microsoft.com/office/drawing/2014/main" id="{BF0A513D-8F57-4A58-B9F0-E788BE2B64EF}"/>
                  </a:ext>
                </a:extLst>
              </p:cNvPr>
              <p:cNvPicPr/>
              <p:nvPr/>
            </p:nvPicPr>
            <p:blipFill>
              <a:blip r:embed="rId324"/>
              <a:stretch>
                <a:fillRect/>
              </a:stretch>
            </p:blipFill>
            <p:spPr>
              <a:xfrm>
                <a:off x="5584860" y="4109610"/>
                <a:ext cx="5749560" cy="188640"/>
              </a:xfrm>
              <a:prstGeom prst="rect">
                <a:avLst/>
              </a:prstGeom>
            </p:spPr>
          </p:pic>
        </mc:Fallback>
      </mc:AlternateContent>
      <p:grpSp>
        <p:nvGrpSpPr>
          <p:cNvPr id="613" name="Group 612">
            <a:extLst>
              <a:ext uri="{FF2B5EF4-FFF2-40B4-BE49-F238E27FC236}">
                <a16:creationId xmlns:a16="http://schemas.microsoft.com/office/drawing/2014/main" id="{512DDAD0-61DB-4452-9D65-DBF9C9C46F63}"/>
              </a:ext>
            </a:extLst>
          </p:cNvPr>
          <p:cNvGrpSpPr/>
          <p:nvPr/>
        </p:nvGrpSpPr>
        <p:grpSpPr>
          <a:xfrm>
            <a:off x="7788780" y="3680850"/>
            <a:ext cx="1626480" cy="352800"/>
            <a:chOff x="7788780" y="3680850"/>
            <a:chExt cx="1626480" cy="352800"/>
          </a:xfrm>
        </p:grpSpPr>
        <mc:AlternateContent xmlns:mc="http://schemas.openxmlformats.org/markup-compatibility/2006" xmlns:p14="http://schemas.microsoft.com/office/powerpoint/2010/main">
          <mc:Choice Requires="p14">
            <p:contentPart p14:bwMode="auto" r:id="rId325">
              <p14:nvContentPartPr>
                <p14:cNvPr id="598" name="Ink 597">
                  <a:extLst>
                    <a:ext uri="{FF2B5EF4-FFF2-40B4-BE49-F238E27FC236}">
                      <a16:creationId xmlns:a16="http://schemas.microsoft.com/office/drawing/2014/main" id="{537C05F5-6AA5-490E-A811-B53EDC3D8328}"/>
                    </a:ext>
                  </a:extLst>
                </p14:cNvPr>
                <p14:cNvContentPartPr/>
                <p14:nvPr/>
              </p14:nvContentPartPr>
              <p14:xfrm>
                <a:off x="7788780" y="3786690"/>
                <a:ext cx="136080" cy="149040"/>
              </p14:xfrm>
            </p:contentPart>
          </mc:Choice>
          <mc:Fallback xmlns="">
            <p:pic>
              <p:nvPicPr>
                <p:cNvPr id="598" name="Ink 597">
                  <a:extLst>
                    <a:ext uri="{FF2B5EF4-FFF2-40B4-BE49-F238E27FC236}">
                      <a16:creationId xmlns:a16="http://schemas.microsoft.com/office/drawing/2014/main" id="{537C05F5-6AA5-490E-A811-B53EDC3D8328}"/>
                    </a:ext>
                  </a:extLst>
                </p:cNvPr>
                <p:cNvPicPr/>
                <p:nvPr/>
              </p:nvPicPr>
              <p:blipFill>
                <a:blip r:embed="rId326"/>
                <a:stretch>
                  <a:fillRect/>
                </a:stretch>
              </p:blipFill>
              <p:spPr>
                <a:xfrm>
                  <a:off x="7779780" y="3777690"/>
                  <a:ext cx="1537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599" name="Ink 598">
                  <a:extLst>
                    <a:ext uri="{FF2B5EF4-FFF2-40B4-BE49-F238E27FC236}">
                      <a16:creationId xmlns:a16="http://schemas.microsoft.com/office/drawing/2014/main" id="{30C270EE-8A9D-493E-B816-9D9F096F828E}"/>
                    </a:ext>
                  </a:extLst>
                </p14:cNvPr>
                <p14:cNvContentPartPr/>
                <p14:nvPr/>
              </p14:nvContentPartPr>
              <p14:xfrm>
                <a:off x="7960140" y="3784890"/>
                <a:ext cx="210240" cy="131760"/>
              </p14:xfrm>
            </p:contentPart>
          </mc:Choice>
          <mc:Fallback xmlns="">
            <p:pic>
              <p:nvPicPr>
                <p:cNvPr id="599" name="Ink 598">
                  <a:extLst>
                    <a:ext uri="{FF2B5EF4-FFF2-40B4-BE49-F238E27FC236}">
                      <a16:creationId xmlns:a16="http://schemas.microsoft.com/office/drawing/2014/main" id="{30C270EE-8A9D-493E-B816-9D9F096F828E}"/>
                    </a:ext>
                  </a:extLst>
                </p:cNvPr>
                <p:cNvPicPr/>
                <p:nvPr/>
              </p:nvPicPr>
              <p:blipFill>
                <a:blip r:embed="rId328"/>
                <a:stretch>
                  <a:fillRect/>
                </a:stretch>
              </p:blipFill>
              <p:spPr>
                <a:xfrm>
                  <a:off x="7951155" y="3775890"/>
                  <a:ext cx="22785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600" name="Ink 599">
                  <a:extLst>
                    <a:ext uri="{FF2B5EF4-FFF2-40B4-BE49-F238E27FC236}">
                      <a16:creationId xmlns:a16="http://schemas.microsoft.com/office/drawing/2014/main" id="{A6D55EF8-C57B-4120-B315-C3E1B3926BD6}"/>
                    </a:ext>
                  </a:extLst>
                </p14:cNvPr>
                <p14:cNvContentPartPr/>
                <p14:nvPr/>
              </p14:nvContentPartPr>
              <p14:xfrm>
                <a:off x="8262540" y="3680850"/>
                <a:ext cx="19080" cy="219240"/>
              </p14:xfrm>
            </p:contentPart>
          </mc:Choice>
          <mc:Fallback xmlns="">
            <p:pic>
              <p:nvPicPr>
                <p:cNvPr id="600" name="Ink 599">
                  <a:extLst>
                    <a:ext uri="{FF2B5EF4-FFF2-40B4-BE49-F238E27FC236}">
                      <a16:creationId xmlns:a16="http://schemas.microsoft.com/office/drawing/2014/main" id="{A6D55EF8-C57B-4120-B315-C3E1B3926BD6}"/>
                    </a:ext>
                  </a:extLst>
                </p:cNvPr>
                <p:cNvPicPr/>
                <p:nvPr/>
              </p:nvPicPr>
              <p:blipFill>
                <a:blip r:embed="rId330"/>
                <a:stretch>
                  <a:fillRect/>
                </a:stretch>
              </p:blipFill>
              <p:spPr>
                <a:xfrm>
                  <a:off x="8253540" y="3671850"/>
                  <a:ext cx="367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601" name="Ink 600">
                  <a:extLst>
                    <a:ext uri="{FF2B5EF4-FFF2-40B4-BE49-F238E27FC236}">
                      <a16:creationId xmlns:a16="http://schemas.microsoft.com/office/drawing/2014/main" id="{C52D8DD0-3F3C-4C43-B4CE-23B7E902088C}"/>
                    </a:ext>
                  </a:extLst>
                </p14:cNvPr>
                <p14:cNvContentPartPr/>
                <p14:nvPr/>
              </p14:nvContentPartPr>
              <p14:xfrm>
                <a:off x="8294580" y="3804690"/>
                <a:ext cx="76320" cy="113400"/>
              </p14:xfrm>
            </p:contentPart>
          </mc:Choice>
          <mc:Fallback xmlns="">
            <p:pic>
              <p:nvPicPr>
                <p:cNvPr id="601" name="Ink 600">
                  <a:extLst>
                    <a:ext uri="{FF2B5EF4-FFF2-40B4-BE49-F238E27FC236}">
                      <a16:creationId xmlns:a16="http://schemas.microsoft.com/office/drawing/2014/main" id="{C52D8DD0-3F3C-4C43-B4CE-23B7E902088C}"/>
                    </a:ext>
                  </a:extLst>
                </p:cNvPr>
                <p:cNvPicPr/>
                <p:nvPr/>
              </p:nvPicPr>
              <p:blipFill>
                <a:blip r:embed="rId332"/>
                <a:stretch>
                  <a:fillRect/>
                </a:stretch>
              </p:blipFill>
              <p:spPr>
                <a:xfrm>
                  <a:off x="8285580" y="3795690"/>
                  <a:ext cx="939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602" name="Ink 601">
                  <a:extLst>
                    <a:ext uri="{FF2B5EF4-FFF2-40B4-BE49-F238E27FC236}">
                      <a16:creationId xmlns:a16="http://schemas.microsoft.com/office/drawing/2014/main" id="{81E3C217-3598-46D8-A2ED-6662B6C110E6}"/>
                    </a:ext>
                  </a:extLst>
                </p14:cNvPr>
                <p14:cNvContentPartPr/>
                <p14:nvPr/>
              </p14:nvContentPartPr>
              <p14:xfrm>
                <a:off x="8441100" y="3814770"/>
                <a:ext cx="59040" cy="120960"/>
              </p14:xfrm>
            </p:contentPart>
          </mc:Choice>
          <mc:Fallback xmlns="">
            <p:pic>
              <p:nvPicPr>
                <p:cNvPr id="602" name="Ink 601">
                  <a:extLst>
                    <a:ext uri="{FF2B5EF4-FFF2-40B4-BE49-F238E27FC236}">
                      <a16:creationId xmlns:a16="http://schemas.microsoft.com/office/drawing/2014/main" id="{81E3C217-3598-46D8-A2ED-6662B6C110E6}"/>
                    </a:ext>
                  </a:extLst>
                </p:cNvPr>
                <p:cNvPicPr/>
                <p:nvPr/>
              </p:nvPicPr>
              <p:blipFill>
                <a:blip r:embed="rId334"/>
                <a:stretch>
                  <a:fillRect/>
                </a:stretch>
              </p:blipFill>
              <p:spPr>
                <a:xfrm>
                  <a:off x="8432045" y="3805770"/>
                  <a:ext cx="76788"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603" name="Ink 602">
                  <a:extLst>
                    <a:ext uri="{FF2B5EF4-FFF2-40B4-BE49-F238E27FC236}">
                      <a16:creationId xmlns:a16="http://schemas.microsoft.com/office/drawing/2014/main" id="{97150D64-74AE-4B37-BCF0-DA11EE40668D}"/>
                    </a:ext>
                  </a:extLst>
                </p14:cNvPr>
                <p14:cNvContentPartPr/>
                <p14:nvPr/>
              </p14:nvContentPartPr>
              <p14:xfrm>
                <a:off x="8568540" y="3799650"/>
                <a:ext cx="110880" cy="234000"/>
              </p14:xfrm>
            </p:contentPart>
          </mc:Choice>
          <mc:Fallback xmlns="">
            <p:pic>
              <p:nvPicPr>
                <p:cNvPr id="603" name="Ink 602">
                  <a:extLst>
                    <a:ext uri="{FF2B5EF4-FFF2-40B4-BE49-F238E27FC236}">
                      <a16:creationId xmlns:a16="http://schemas.microsoft.com/office/drawing/2014/main" id="{97150D64-74AE-4B37-BCF0-DA11EE40668D}"/>
                    </a:ext>
                  </a:extLst>
                </p:cNvPr>
                <p:cNvPicPr/>
                <p:nvPr/>
              </p:nvPicPr>
              <p:blipFill>
                <a:blip r:embed="rId336"/>
                <a:stretch>
                  <a:fillRect/>
                </a:stretch>
              </p:blipFill>
              <p:spPr>
                <a:xfrm>
                  <a:off x="8559540" y="3790650"/>
                  <a:ext cx="12852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604" name="Ink 603">
                  <a:extLst>
                    <a:ext uri="{FF2B5EF4-FFF2-40B4-BE49-F238E27FC236}">
                      <a16:creationId xmlns:a16="http://schemas.microsoft.com/office/drawing/2014/main" id="{001E6516-513B-45DA-9143-5BD61600CEA8}"/>
                    </a:ext>
                  </a:extLst>
                </p14:cNvPr>
                <p14:cNvContentPartPr/>
                <p14:nvPr/>
              </p14:nvContentPartPr>
              <p14:xfrm>
                <a:off x="8748180" y="3791010"/>
                <a:ext cx="133200" cy="133920"/>
              </p14:xfrm>
            </p:contentPart>
          </mc:Choice>
          <mc:Fallback xmlns="">
            <p:pic>
              <p:nvPicPr>
                <p:cNvPr id="604" name="Ink 603">
                  <a:extLst>
                    <a:ext uri="{FF2B5EF4-FFF2-40B4-BE49-F238E27FC236}">
                      <a16:creationId xmlns:a16="http://schemas.microsoft.com/office/drawing/2014/main" id="{001E6516-513B-45DA-9143-5BD61600CEA8}"/>
                    </a:ext>
                  </a:extLst>
                </p:cNvPr>
                <p:cNvPicPr/>
                <p:nvPr/>
              </p:nvPicPr>
              <p:blipFill>
                <a:blip r:embed="rId338"/>
                <a:stretch>
                  <a:fillRect/>
                </a:stretch>
              </p:blipFill>
              <p:spPr>
                <a:xfrm>
                  <a:off x="8739180" y="3782034"/>
                  <a:ext cx="150840" cy="151513"/>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605" name="Ink 604">
                  <a:extLst>
                    <a:ext uri="{FF2B5EF4-FFF2-40B4-BE49-F238E27FC236}">
                      <a16:creationId xmlns:a16="http://schemas.microsoft.com/office/drawing/2014/main" id="{648EAE27-625C-4034-A1B5-59D611FFFDF9}"/>
                    </a:ext>
                  </a:extLst>
                </p14:cNvPr>
                <p14:cNvContentPartPr/>
                <p14:nvPr/>
              </p14:nvContentPartPr>
              <p14:xfrm>
                <a:off x="8907660" y="3803970"/>
                <a:ext cx="124560" cy="123480"/>
              </p14:xfrm>
            </p:contentPart>
          </mc:Choice>
          <mc:Fallback xmlns="">
            <p:pic>
              <p:nvPicPr>
                <p:cNvPr id="605" name="Ink 604">
                  <a:extLst>
                    <a:ext uri="{FF2B5EF4-FFF2-40B4-BE49-F238E27FC236}">
                      <a16:creationId xmlns:a16="http://schemas.microsoft.com/office/drawing/2014/main" id="{648EAE27-625C-4034-A1B5-59D611FFFDF9}"/>
                    </a:ext>
                  </a:extLst>
                </p:cNvPr>
                <p:cNvPicPr/>
                <p:nvPr/>
              </p:nvPicPr>
              <p:blipFill>
                <a:blip r:embed="rId340"/>
                <a:stretch>
                  <a:fillRect/>
                </a:stretch>
              </p:blipFill>
              <p:spPr>
                <a:xfrm>
                  <a:off x="8898660" y="3794970"/>
                  <a:ext cx="14220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606" name="Ink 605">
                  <a:extLst>
                    <a:ext uri="{FF2B5EF4-FFF2-40B4-BE49-F238E27FC236}">
                      <a16:creationId xmlns:a16="http://schemas.microsoft.com/office/drawing/2014/main" id="{D645585E-1044-415A-B44E-7A271DC2C4B0}"/>
                    </a:ext>
                  </a:extLst>
                </p14:cNvPr>
                <p14:cNvContentPartPr/>
                <p14:nvPr/>
              </p14:nvContentPartPr>
              <p14:xfrm>
                <a:off x="9067860" y="3811890"/>
                <a:ext cx="182160" cy="116280"/>
              </p14:xfrm>
            </p:contentPart>
          </mc:Choice>
          <mc:Fallback xmlns="">
            <p:pic>
              <p:nvPicPr>
                <p:cNvPr id="606" name="Ink 605">
                  <a:extLst>
                    <a:ext uri="{FF2B5EF4-FFF2-40B4-BE49-F238E27FC236}">
                      <a16:creationId xmlns:a16="http://schemas.microsoft.com/office/drawing/2014/main" id="{D645585E-1044-415A-B44E-7A271DC2C4B0}"/>
                    </a:ext>
                  </a:extLst>
                </p:cNvPr>
                <p:cNvPicPr/>
                <p:nvPr/>
              </p:nvPicPr>
              <p:blipFill>
                <a:blip r:embed="rId342"/>
                <a:stretch>
                  <a:fillRect/>
                </a:stretch>
              </p:blipFill>
              <p:spPr>
                <a:xfrm>
                  <a:off x="9058860" y="3802918"/>
                  <a:ext cx="199800" cy="133866"/>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607" name="Ink 606">
                  <a:extLst>
                    <a:ext uri="{FF2B5EF4-FFF2-40B4-BE49-F238E27FC236}">
                      <a16:creationId xmlns:a16="http://schemas.microsoft.com/office/drawing/2014/main" id="{95AEE9F1-014B-47D8-94A7-701D07E2C10A}"/>
                    </a:ext>
                  </a:extLst>
                </p14:cNvPr>
                <p14:cNvContentPartPr/>
                <p14:nvPr/>
              </p14:nvContentPartPr>
              <p14:xfrm>
                <a:off x="9310140" y="3793530"/>
                <a:ext cx="105120" cy="155520"/>
              </p14:xfrm>
            </p:contentPart>
          </mc:Choice>
          <mc:Fallback xmlns="">
            <p:pic>
              <p:nvPicPr>
                <p:cNvPr id="607" name="Ink 606">
                  <a:extLst>
                    <a:ext uri="{FF2B5EF4-FFF2-40B4-BE49-F238E27FC236}">
                      <a16:creationId xmlns:a16="http://schemas.microsoft.com/office/drawing/2014/main" id="{95AEE9F1-014B-47D8-94A7-701D07E2C10A}"/>
                    </a:ext>
                  </a:extLst>
                </p:cNvPr>
                <p:cNvPicPr/>
                <p:nvPr/>
              </p:nvPicPr>
              <p:blipFill>
                <a:blip r:embed="rId344"/>
                <a:stretch>
                  <a:fillRect/>
                </a:stretch>
              </p:blipFill>
              <p:spPr>
                <a:xfrm>
                  <a:off x="9301171" y="3784530"/>
                  <a:ext cx="122700" cy="173160"/>
                </a:xfrm>
                <a:prstGeom prst="rect">
                  <a:avLst/>
                </a:prstGeom>
              </p:spPr>
            </p:pic>
          </mc:Fallback>
        </mc:AlternateContent>
      </p:grpSp>
      <p:sp>
        <p:nvSpPr>
          <p:cNvPr id="618" name="TextBox 617">
            <a:extLst>
              <a:ext uri="{FF2B5EF4-FFF2-40B4-BE49-F238E27FC236}">
                <a16:creationId xmlns:a16="http://schemas.microsoft.com/office/drawing/2014/main" id="{834AF79D-D392-425F-93F4-11A2BFFCD860}"/>
              </a:ext>
            </a:extLst>
          </p:cNvPr>
          <p:cNvSpPr txBox="1"/>
          <p:nvPr/>
        </p:nvSpPr>
        <p:spPr>
          <a:xfrm>
            <a:off x="4045335" y="2750524"/>
            <a:ext cx="3480242" cy="769250"/>
          </a:xfrm>
          <a:prstGeom prst="rect">
            <a:avLst/>
          </a:prstGeom>
          <a:noFill/>
        </p:spPr>
        <p:txBody>
          <a:bodyPr wrap="square" rtlCol="0">
            <a:spAutoFit/>
          </a:bodyPr>
          <a:lstStyle/>
          <a:p>
            <a:pPr algn="ctr">
              <a:lnSpc>
                <a:spcPct val="108000"/>
              </a:lnSpc>
              <a:spcBef>
                <a:spcPts val="200"/>
              </a:spcBef>
              <a:spcAft>
                <a:spcPts val="200"/>
              </a:spcAft>
            </a:pPr>
            <a:r>
              <a:rPr lang="en-NZ" sz="4400" dirty="0">
                <a:solidFill>
                  <a:srgbClr val="005F71"/>
                </a:solidFill>
                <a:latin typeface="Arial" panose="020B0604020202020204" pitchFamily="34" charset="0"/>
                <a:ea typeface="Apex New Medium" panose="02010600040501010103" pitchFamily="50" charset="0"/>
                <a:cs typeface="Arial" panose="020B0604020202020204" pitchFamily="34" charset="0"/>
              </a:rPr>
              <a:t>ALL PAGES</a:t>
            </a:r>
          </a:p>
        </p:txBody>
      </p:sp>
      <p:sp>
        <p:nvSpPr>
          <p:cNvPr id="620" name="Rectangle 619">
            <a:extLst>
              <a:ext uri="{FF2B5EF4-FFF2-40B4-BE49-F238E27FC236}">
                <a16:creationId xmlns:a16="http://schemas.microsoft.com/office/drawing/2014/main" id="{E593A4EE-59BA-4780-BEB2-913CD6B2439F}"/>
              </a:ext>
            </a:extLst>
          </p:cNvPr>
          <p:cNvSpPr/>
          <p:nvPr/>
        </p:nvSpPr>
        <p:spPr>
          <a:xfrm>
            <a:off x="576250" y="5391239"/>
            <a:ext cx="775801" cy="292970"/>
          </a:xfrm>
          <a:prstGeom prst="rect">
            <a:avLst/>
          </a:prstGeom>
          <a:solidFill>
            <a:srgbClr val="5B9BD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Z" dirty="0">
              <a:solidFill>
                <a:srgbClr val="5B9BD5"/>
              </a:solidFill>
            </a:endParaRPr>
          </a:p>
        </p:txBody>
      </p:sp>
      <p:sp>
        <p:nvSpPr>
          <p:cNvPr id="621" name="Rectangle 620">
            <a:extLst>
              <a:ext uri="{FF2B5EF4-FFF2-40B4-BE49-F238E27FC236}">
                <a16:creationId xmlns:a16="http://schemas.microsoft.com/office/drawing/2014/main" id="{0D6C6593-EBB3-4787-BAC5-45A6B3E3EA47}"/>
              </a:ext>
            </a:extLst>
          </p:cNvPr>
          <p:cNvSpPr/>
          <p:nvPr/>
        </p:nvSpPr>
        <p:spPr>
          <a:xfrm>
            <a:off x="5197559" y="4857069"/>
            <a:ext cx="1661081" cy="292970"/>
          </a:xfrm>
          <a:prstGeom prst="rect">
            <a:avLst/>
          </a:prstGeom>
          <a:solidFill>
            <a:srgbClr val="5B9BD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Z" dirty="0">
              <a:solidFill>
                <a:srgbClr val="5B9BD5"/>
              </a:solidFill>
            </a:endParaRPr>
          </a:p>
        </p:txBody>
      </p:sp>
      <p:sp>
        <p:nvSpPr>
          <p:cNvPr id="622" name="Rectangle 621">
            <a:extLst>
              <a:ext uri="{FF2B5EF4-FFF2-40B4-BE49-F238E27FC236}">
                <a16:creationId xmlns:a16="http://schemas.microsoft.com/office/drawing/2014/main" id="{53FE44A6-7A43-440E-A986-D61FA2BE29C5}"/>
              </a:ext>
            </a:extLst>
          </p:cNvPr>
          <p:cNvSpPr/>
          <p:nvPr/>
        </p:nvSpPr>
        <p:spPr>
          <a:xfrm>
            <a:off x="9844386" y="4569919"/>
            <a:ext cx="1661081" cy="292970"/>
          </a:xfrm>
          <a:prstGeom prst="rect">
            <a:avLst/>
          </a:prstGeom>
          <a:solidFill>
            <a:srgbClr val="5B9BD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Z" dirty="0">
              <a:solidFill>
                <a:srgbClr val="5B9BD5"/>
              </a:solidFill>
            </a:endParaRPr>
          </a:p>
        </p:txBody>
      </p:sp>
      <p:sp>
        <p:nvSpPr>
          <p:cNvPr id="624" name="Rectangle 623">
            <a:extLst>
              <a:ext uri="{FF2B5EF4-FFF2-40B4-BE49-F238E27FC236}">
                <a16:creationId xmlns:a16="http://schemas.microsoft.com/office/drawing/2014/main" id="{5DD727A1-6A05-45E9-8960-8A6FB8562F6F}"/>
              </a:ext>
            </a:extLst>
          </p:cNvPr>
          <p:cNvSpPr/>
          <p:nvPr/>
        </p:nvSpPr>
        <p:spPr>
          <a:xfrm>
            <a:off x="574210" y="5030130"/>
            <a:ext cx="1655317" cy="258379"/>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Z" dirty="0"/>
          </a:p>
        </p:txBody>
      </p:sp>
      <p:sp>
        <p:nvSpPr>
          <p:cNvPr id="625" name="Rectangle 624">
            <a:extLst>
              <a:ext uri="{FF2B5EF4-FFF2-40B4-BE49-F238E27FC236}">
                <a16:creationId xmlns:a16="http://schemas.microsoft.com/office/drawing/2014/main" id="{DB85CDAE-7319-45E2-A232-D15FE829ACFA}"/>
              </a:ext>
            </a:extLst>
          </p:cNvPr>
          <p:cNvSpPr/>
          <p:nvPr/>
        </p:nvSpPr>
        <p:spPr>
          <a:xfrm>
            <a:off x="2865463" y="4598690"/>
            <a:ext cx="1655317" cy="258379"/>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Z" dirty="0"/>
          </a:p>
        </p:txBody>
      </p:sp>
      <p:sp>
        <p:nvSpPr>
          <p:cNvPr id="628" name="Rectangle 627">
            <a:extLst>
              <a:ext uri="{FF2B5EF4-FFF2-40B4-BE49-F238E27FC236}">
                <a16:creationId xmlns:a16="http://schemas.microsoft.com/office/drawing/2014/main" id="{F85F962C-EB1C-46B4-9BBB-A893F82105D0}"/>
              </a:ext>
            </a:extLst>
          </p:cNvPr>
          <p:cNvSpPr/>
          <p:nvPr/>
        </p:nvSpPr>
        <p:spPr>
          <a:xfrm>
            <a:off x="568706" y="4689279"/>
            <a:ext cx="1662621" cy="258380"/>
          </a:xfrm>
          <a:prstGeom prst="rect">
            <a:avLst/>
          </a:prstGeom>
          <a:solidFill>
            <a:srgbClr val="E5785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Z" dirty="0"/>
          </a:p>
        </p:txBody>
      </p:sp>
      <p:sp>
        <p:nvSpPr>
          <p:cNvPr id="629" name="Rectangle 628">
            <a:extLst>
              <a:ext uri="{FF2B5EF4-FFF2-40B4-BE49-F238E27FC236}">
                <a16:creationId xmlns:a16="http://schemas.microsoft.com/office/drawing/2014/main" id="{722AC9BA-9ABB-4F86-8C3E-FF26E3D1C53E}"/>
              </a:ext>
            </a:extLst>
          </p:cNvPr>
          <p:cNvSpPr/>
          <p:nvPr/>
        </p:nvSpPr>
        <p:spPr>
          <a:xfrm>
            <a:off x="2854145" y="4944990"/>
            <a:ext cx="1662621" cy="258380"/>
          </a:xfrm>
          <a:prstGeom prst="rect">
            <a:avLst/>
          </a:prstGeom>
          <a:solidFill>
            <a:srgbClr val="E5785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Z" dirty="0"/>
          </a:p>
        </p:txBody>
      </p:sp>
      <p:sp>
        <p:nvSpPr>
          <p:cNvPr id="630" name="Rectangle 629">
            <a:extLst>
              <a:ext uri="{FF2B5EF4-FFF2-40B4-BE49-F238E27FC236}">
                <a16:creationId xmlns:a16="http://schemas.microsoft.com/office/drawing/2014/main" id="{B02A525C-99D3-4D40-9F39-45CA81D545D8}"/>
              </a:ext>
            </a:extLst>
          </p:cNvPr>
          <p:cNvSpPr/>
          <p:nvPr/>
        </p:nvSpPr>
        <p:spPr>
          <a:xfrm>
            <a:off x="7501429" y="5364434"/>
            <a:ext cx="1662621" cy="258380"/>
          </a:xfrm>
          <a:prstGeom prst="rect">
            <a:avLst/>
          </a:prstGeom>
          <a:solidFill>
            <a:srgbClr val="E5785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Z" dirty="0"/>
          </a:p>
        </p:txBody>
      </p:sp>
      <p:sp>
        <p:nvSpPr>
          <p:cNvPr id="632" name="Rectangle 631">
            <a:extLst>
              <a:ext uri="{FF2B5EF4-FFF2-40B4-BE49-F238E27FC236}">
                <a16:creationId xmlns:a16="http://schemas.microsoft.com/office/drawing/2014/main" id="{649B9806-017D-414A-9142-4A1122DA20CB}"/>
              </a:ext>
            </a:extLst>
          </p:cNvPr>
          <p:cNvSpPr/>
          <p:nvPr/>
        </p:nvSpPr>
        <p:spPr>
          <a:xfrm>
            <a:off x="9850181" y="4925354"/>
            <a:ext cx="1655286" cy="768385"/>
          </a:xfrm>
          <a:prstGeom prst="rect">
            <a:avLst/>
          </a:prstGeom>
          <a:solidFill>
            <a:srgbClr val="389E6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Z" dirty="0"/>
          </a:p>
        </p:txBody>
      </p:sp>
      <p:sp>
        <p:nvSpPr>
          <p:cNvPr id="633" name="Rectangle 632">
            <a:extLst>
              <a:ext uri="{FF2B5EF4-FFF2-40B4-BE49-F238E27FC236}">
                <a16:creationId xmlns:a16="http://schemas.microsoft.com/office/drawing/2014/main" id="{B78D9D17-2F8A-4846-9A39-B7F3A1D8C359}"/>
              </a:ext>
            </a:extLst>
          </p:cNvPr>
          <p:cNvSpPr/>
          <p:nvPr/>
        </p:nvSpPr>
        <p:spPr>
          <a:xfrm>
            <a:off x="2861418" y="5276849"/>
            <a:ext cx="1655286" cy="357440"/>
          </a:xfrm>
          <a:prstGeom prst="rect">
            <a:avLst/>
          </a:prstGeom>
          <a:solidFill>
            <a:srgbClr val="389E6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Z" dirty="0"/>
          </a:p>
        </p:txBody>
      </p:sp>
      <p:sp>
        <p:nvSpPr>
          <p:cNvPr id="634" name="Rectangle 633">
            <a:extLst>
              <a:ext uri="{FF2B5EF4-FFF2-40B4-BE49-F238E27FC236}">
                <a16:creationId xmlns:a16="http://schemas.microsoft.com/office/drawing/2014/main" id="{939B3EBF-9350-4820-9A46-26AD066D288B}"/>
              </a:ext>
            </a:extLst>
          </p:cNvPr>
          <p:cNvSpPr/>
          <p:nvPr/>
        </p:nvSpPr>
        <p:spPr>
          <a:xfrm>
            <a:off x="5188075" y="5211294"/>
            <a:ext cx="1655286" cy="437393"/>
          </a:xfrm>
          <a:prstGeom prst="rect">
            <a:avLst/>
          </a:prstGeom>
          <a:solidFill>
            <a:srgbClr val="389E6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Z" dirty="0"/>
          </a:p>
        </p:txBody>
      </p:sp>
      <p:sp>
        <p:nvSpPr>
          <p:cNvPr id="635" name="Rectangle 634">
            <a:extLst>
              <a:ext uri="{FF2B5EF4-FFF2-40B4-BE49-F238E27FC236}">
                <a16:creationId xmlns:a16="http://schemas.microsoft.com/office/drawing/2014/main" id="{9F32FAEE-A12C-42FE-B4C8-68571427A416}"/>
              </a:ext>
            </a:extLst>
          </p:cNvPr>
          <p:cNvSpPr/>
          <p:nvPr/>
        </p:nvSpPr>
        <p:spPr>
          <a:xfrm>
            <a:off x="1451564" y="5401872"/>
            <a:ext cx="767624" cy="282148"/>
          </a:xfrm>
          <a:prstGeom prst="rect">
            <a:avLst/>
          </a:prstGeom>
          <a:solidFill>
            <a:srgbClr val="389E6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Z" dirty="0"/>
          </a:p>
        </p:txBody>
      </p:sp>
      <p:sp>
        <p:nvSpPr>
          <p:cNvPr id="637" name="Rectangle 636">
            <a:extLst>
              <a:ext uri="{FF2B5EF4-FFF2-40B4-BE49-F238E27FC236}">
                <a16:creationId xmlns:a16="http://schemas.microsoft.com/office/drawing/2014/main" id="{2B744969-8F83-45B2-8FF1-466509AC9384}"/>
              </a:ext>
            </a:extLst>
          </p:cNvPr>
          <p:cNvSpPr/>
          <p:nvPr/>
        </p:nvSpPr>
        <p:spPr>
          <a:xfrm>
            <a:off x="5198114" y="4550757"/>
            <a:ext cx="1660526" cy="221253"/>
          </a:xfrm>
          <a:prstGeom prst="rect">
            <a:avLst/>
          </a:prstGeom>
          <a:solidFill>
            <a:srgbClr val="CF4A5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Z" dirty="0"/>
          </a:p>
        </p:txBody>
      </p:sp>
      <p:sp>
        <p:nvSpPr>
          <p:cNvPr id="638" name="Rectangle 637">
            <a:extLst>
              <a:ext uri="{FF2B5EF4-FFF2-40B4-BE49-F238E27FC236}">
                <a16:creationId xmlns:a16="http://schemas.microsoft.com/office/drawing/2014/main" id="{84BA3845-6FE1-4512-ADED-AC9FB74CDBF4}"/>
              </a:ext>
            </a:extLst>
          </p:cNvPr>
          <p:cNvSpPr/>
          <p:nvPr/>
        </p:nvSpPr>
        <p:spPr>
          <a:xfrm>
            <a:off x="7506612" y="4572930"/>
            <a:ext cx="1655286" cy="711556"/>
          </a:xfrm>
          <a:prstGeom prst="rect">
            <a:avLst/>
          </a:prstGeom>
          <a:solidFill>
            <a:srgbClr val="389E6E"/>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249415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8"/>
                                        </p:tgtEl>
                                        <p:attrNameLst>
                                          <p:attrName>style.visibility</p:attrName>
                                        </p:attrNameLst>
                                      </p:cBhvr>
                                      <p:to>
                                        <p:strVal val="visible"/>
                                      </p:to>
                                    </p:set>
                                    <p:animEffect transition="in" filter="fade">
                                      <p:cBhvr>
                                        <p:cTn id="7" dur="500"/>
                                        <p:tgtEl>
                                          <p:spTgt spid="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C1E9F5-6B17-48BF-AF22-D05092348B2A}"/>
              </a:ext>
            </a:extLst>
          </p:cNvPr>
          <p:cNvSpPr/>
          <p:nvPr/>
        </p:nvSpPr>
        <p:spPr>
          <a:xfrm>
            <a:off x="321564" y="320040"/>
            <a:ext cx="11548872" cy="6217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7" name="Picture 6">
            <a:extLst>
              <a:ext uri="{FF2B5EF4-FFF2-40B4-BE49-F238E27FC236}">
                <a16:creationId xmlns:a16="http://schemas.microsoft.com/office/drawing/2014/main" id="{3D79051A-2F71-4939-A504-1E12EF98971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72988" y="1199905"/>
            <a:ext cx="6246025" cy="4968552"/>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65F35C4C-FE8B-47E6-9FBA-528FE4A48463}"/>
                  </a:ext>
                </a:extLst>
              </p14:cNvPr>
              <p14:cNvContentPartPr/>
              <p14:nvPr/>
            </p14:nvContentPartPr>
            <p14:xfrm>
              <a:off x="849086" y="2423907"/>
              <a:ext cx="2637360" cy="943200"/>
            </p14:xfrm>
          </p:contentPart>
        </mc:Choice>
        <mc:Fallback xmlns="">
          <p:pic>
            <p:nvPicPr>
              <p:cNvPr id="9" name="Ink 8">
                <a:extLst>
                  <a:ext uri="{FF2B5EF4-FFF2-40B4-BE49-F238E27FC236}">
                    <a16:creationId xmlns:a16="http://schemas.microsoft.com/office/drawing/2014/main" id="{65F35C4C-FE8B-47E6-9FBA-528FE4A48463}"/>
                  </a:ext>
                </a:extLst>
              </p:cNvPr>
              <p:cNvPicPr/>
              <p:nvPr/>
            </p:nvPicPr>
            <p:blipFill>
              <a:blip r:embed="rId4"/>
              <a:stretch>
                <a:fillRect/>
              </a:stretch>
            </p:blipFill>
            <p:spPr>
              <a:xfrm>
                <a:off x="831093" y="2405907"/>
                <a:ext cx="2672985"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B652985F-C702-4854-8FB0-5F5F50922507}"/>
                  </a:ext>
                </a:extLst>
              </p14:cNvPr>
              <p14:cNvContentPartPr/>
              <p14:nvPr/>
            </p14:nvContentPartPr>
            <p14:xfrm>
              <a:off x="8302886" y="2226627"/>
              <a:ext cx="1128600" cy="258480"/>
            </p14:xfrm>
          </p:contentPart>
        </mc:Choice>
        <mc:Fallback xmlns="">
          <p:pic>
            <p:nvPicPr>
              <p:cNvPr id="11" name="Ink 10">
                <a:extLst>
                  <a:ext uri="{FF2B5EF4-FFF2-40B4-BE49-F238E27FC236}">
                    <a16:creationId xmlns:a16="http://schemas.microsoft.com/office/drawing/2014/main" id="{B652985F-C702-4854-8FB0-5F5F50922507}"/>
                  </a:ext>
                </a:extLst>
              </p:cNvPr>
              <p:cNvPicPr/>
              <p:nvPr/>
            </p:nvPicPr>
            <p:blipFill>
              <a:blip r:embed="rId6"/>
              <a:stretch>
                <a:fillRect/>
              </a:stretch>
            </p:blipFill>
            <p:spPr>
              <a:xfrm>
                <a:off x="8284903" y="2208627"/>
                <a:ext cx="1164206"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99B2A5A2-4DEF-4F26-A4C8-0FE13BA13480}"/>
                  </a:ext>
                </a:extLst>
              </p14:cNvPr>
              <p14:cNvContentPartPr/>
              <p14:nvPr/>
            </p14:nvContentPartPr>
            <p14:xfrm>
              <a:off x="9547406" y="2133387"/>
              <a:ext cx="827280" cy="223560"/>
            </p14:xfrm>
          </p:contentPart>
        </mc:Choice>
        <mc:Fallback xmlns="">
          <p:pic>
            <p:nvPicPr>
              <p:cNvPr id="12" name="Ink 11">
                <a:extLst>
                  <a:ext uri="{FF2B5EF4-FFF2-40B4-BE49-F238E27FC236}">
                    <a16:creationId xmlns:a16="http://schemas.microsoft.com/office/drawing/2014/main" id="{99B2A5A2-4DEF-4F26-A4C8-0FE13BA13480}"/>
                  </a:ext>
                </a:extLst>
              </p:cNvPr>
              <p:cNvPicPr/>
              <p:nvPr/>
            </p:nvPicPr>
            <p:blipFill>
              <a:blip r:embed="rId8"/>
              <a:stretch>
                <a:fillRect/>
              </a:stretch>
            </p:blipFill>
            <p:spPr>
              <a:xfrm>
                <a:off x="9529406" y="2115416"/>
                <a:ext cx="862920" cy="25914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08F33C99-3600-4211-9392-5306750717E2}"/>
                  </a:ext>
                </a:extLst>
              </p14:cNvPr>
              <p14:cNvContentPartPr/>
              <p14:nvPr/>
            </p14:nvContentPartPr>
            <p14:xfrm>
              <a:off x="8784206" y="4270707"/>
              <a:ext cx="2449080" cy="1438200"/>
            </p14:xfrm>
          </p:contentPart>
        </mc:Choice>
        <mc:Fallback xmlns="">
          <p:pic>
            <p:nvPicPr>
              <p:cNvPr id="13" name="Ink 12">
                <a:extLst>
                  <a:ext uri="{FF2B5EF4-FFF2-40B4-BE49-F238E27FC236}">
                    <a16:creationId xmlns:a16="http://schemas.microsoft.com/office/drawing/2014/main" id="{08F33C99-3600-4211-9392-5306750717E2}"/>
                  </a:ext>
                </a:extLst>
              </p:cNvPr>
              <p:cNvPicPr/>
              <p:nvPr/>
            </p:nvPicPr>
            <p:blipFill>
              <a:blip r:embed="rId10"/>
              <a:stretch>
                <a:fillRect/>
              </a:stretch>
            </p:blipFill>
            <p:spPr>
              <a:xfrm>
                <a:off x="8766209" y="4252725"/>
                <a:ext cx="2484715" cy="147380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7C835EC5-DE8A-40A8-86A1-10D7BC6ED85D}"/>
                  </a:ext>
                </a:extLst>
              </p14:cNvPr>
              <p14:cNvContentPartPr/>
              <p14:nvPr/>
            </p14:nvContentPartPr>
            <p14:xfrm>
              <a:off x="2259566" y="4132827"/>
              <a:ext cx="1047600" cy="450720"/>
            </p14:xfrm>
          </p:contentPart>
        </mc:Choice>
        <mc:Fallback xmlns="">
          <p:pic>
            <p:nvPicPr>
              <p:cNvPr id="14" name="Ink 13">
                <a:extLst>
                  <a:ext uri="{FF2B5EF4-FFF2-40B4-BE49-F238E27FC236}">
                    <a16:creationId xmlns:a16="http://schemas.microsoft.com/office/drawing/2014/main" id="{7C835EC5-DE8A-40A8-86A1-10D7BC6ED85D}"/>
                  </a:ext>
                </a:extLst>
              </p:cNvPr>
              <p:cNvPicPr/>
              <p:nvPr/>
            </p:nvPicPr>
            <p:blipFill>
              <a:blip r:embed="rId12"/>
              <a:stretch>
                <a:fillRect/>
              </a:stretch>
            </p:blipFill>
            <p:spPr>
              <a:xfrm>
                <a:off x="2241547" y="4114813"/>
                <a:ext cx="1083277" cy="48638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CC917575-AF60-4E0E-81BA-8C59253C9B74}"/>
                  </a:ext>
                </a:extLst>
              </p14:cNvPr>
              <p14:cNvContentPartPr/>
              <p14:nvPr/>
            </p14:nvContentPartPr>
            <p14:xfrm>
              <a:off x="2476646" y="5227227"/>
              <a:ext cx="2894760" cy="843120"/>
            </p14:xfrm>
          </p:contentPart>
        </mc:Choice>
        <mc:Fallback xmlns="">
          <p:pic>
            <p:nvPicPr>
              <p:cNvPr id="15" name="Ink 14">
                <a:extLst>
                  <a:ext uri="{FF2B5EF4-FFF2-40B4-BE49-F238E27FC236}">
                    <a16:creationId xmlns:a16="http://schemas.microsoft.com/office/drawing/2014/main" id="{CC917575-AF60-4E0E-81BA-8C59253C9B74}"/>
                  </a:ext>
                </a:extLst>
              </p:cNvPr>
              <p:cNvPicPr/>
              <p:nvPr/>
            </p:nvPicPr>
            <p:blipFill>
              <a:blip r:embed="rId14"/>
              <a:stretch>
                <a:fillRect/>
              </a:stretch>
            </p:blipFill>
            <p:spPr>
              <a:xfrm>
                <a:off x="2458637" y="5209235"/>
                <a:ext cx="2930418" cy="87874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034B27D-02F9-4976-A166-C45FF3FF19E3}"/>
                  </a:ext>
                </a:extLst>
              </p14:cNvPr>
              <p14:cNvContentPartPr/>
              <p14:nvPr/>
            </p14:nvContentPartPr>
            <p14:xfrm>
              <a:off x="1079126" y="4828347"/>
              <a:ext cx="894960" cy="203400"/>
            </p14:xfrm>
          </p:contentPart>
        </mc:Choice>
        <mc:Fallback xmlns="">
          <p:pic>
            <p:nvPicPr>
              <p:cNvPr id="16" name="Ink 15">
                <a:extLst>
                  <a:ext uri="{FF2B5EF4-FFF2-40B4-BE49-F238E27FC236}">
                    <a16:creationId xmlns:a16="http://schemas.microsoft.com/office/drawing/2014/main" id="{A034B27D-02F9-4976-A166-C45FF3FF19E3}"/>
                  </a:ext>
                </a:extLst>
              </p:cNvPr>
              <p:cNvPicPr/>
              <p:nvPr/>
            </p:nvPicPr>
            <p:blipFill>
              <a:blip r:embed="rId16"/>
              <a:stretch>
                <a:fillRect/>
              </a:stretch>
            </p:blipFill>
            <p:spPr>
              <a:xfrm>
                <a:off x="1061133" y="4810379"/>
                <a:ext cx="930586" cy="238977"/>
              </a:xfrm>
              <a:prstGeom prst="rect">
                <a:avLst/>
              </a:prstGeom>
            </p:spPr>
          </p:pic>
        </mc:Fallback>
      </mc:AlternateContent>
      <p:sp>
        <p:nvSpPr>
          <p:cNvPr id="17" name="Title 1">
            <a:extLst>
              <a:ext uri="{FF2B5EF4-FFF2-40B4-BE49-F238E27FC236}">
                <a16:creationId xmlns:a16="http://schemas.microsoft.com/office/drawing/2014/main" id="{227524F0-F9B1-4DC8-AF7D-33DDE2F548DD}"/>
              </a:ext>
            </a:extLst>
          </p:cNvPr>
          <p:cNvSpPr txBox="1">
            <a:spLocks/>
          </p:cNvSpPr>
          <p:nvPr/>
        </p:nvSpPr>
        <p:spPr>
          <a:xfrm>
            <a:off x="321564" y="516943"/>
            <a:ext cx="11548872" cy="496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58595B"/>
                </a:solidFill>
                <a:latin typeface="+mn-lt"/>
                <a:ea typeface="+mj-ea"/>
                <a:cs typeface="+mj-cs"/>
              </a:defRPr>
            </a:lvl1pPr>
          </a:lstStyle>
          <a:p>
            <a:pPr algn="ctr"/>
            <a:r>
              <a:rPr lang="en-NZ" sz="2400" b="0" dirty="0">
                <a:latin typeface="+mj-lt"/>
              </a:rPr>
              <a:t>Surfacing Content: Topic = “Emergency”</a:t>
            </a:r>
            <a:endParaRPr lang="en-GB" sz="2400" b="0" dirty="0">
              <a:latin typeface="+mj-lt"/>
            </a:endParaRPr>
          </a:p>
        </p:txBody>
      </p:sp>
    </p:spTree>
    <p:extLst>
      <p:ext uri="{BB962C8B-B14F-4D97-AF65-F5344CB8AC3E}">
        <p14:creationId xmlns:p14="http://schemas.microsoft.com/office/powerpoint/2010/main" val="2383055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Shop Front / Back Office</a:t>
            </a:r>
          </a:p>
        </p:txBody>
      </p:sp>
      <p:pic>
        <p:nvPicPr>
          <p:cNvPr id="3076" name="Picture 4" descr="Image result for shop front bookshop"/>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780717" y="1196752"/>
            <a:ext cx="3960440" cy="48965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Related image"/>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951984" y="1196752"/>
            <a:ext cx="4494237" cy="4896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43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590" y="0"/>
            <a:ext cx="12458700" cy="6858000"/>
          </a:xfrm>
          <a:prstGeom prst="rect">
            <a:avLst/>
          </a:prstGeom>
          <a:solidFill>
            <a:srgbClr val="48BBCC"/>
          </a:solidFill>
          <a:ln>
            <a:solidFill>
              <a:srgbClr val="48B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rgbClr val="E46C0A"/>
              </a:solidFill>
            </a:endParaRPr>
          </a:p>
        </p:txBody>
      </p:sp>
      <p:sp>
        <p:nvSpPr>
          <p:cNvPr id="5" name="Text Placeholder 4">
            <a:extLst>
              <a:ext uri="{FF2B5EF4-FFF2-40B4-BE49-F238E27FC236}">
                <a16:creationId xmlns:a16="http://schemas.microsoft.com/office/drawing/2014/main" id="{EB1A69F0-A779-4AEB-A655-F230EC25F243}"/>
              </a:ext>
            </a:extLst>
          </p:cNvPr>
          <p:cNvSpPr>
            <a:spLocks noGrp="1"/>
          </p:cNvSpPr>
          <p:nvPr>
            <p:ph type="body" sz="quarter" idx="12"/>
          </p:nvPr>
        </p:nvSpPr>
        <p:spPr/>
        <p:txBody>
          <a:bodyPr/>
          <a:lstStyle/>
          <a:p>
            <a:endParaRPr lang="en-NZ"/>
          </a:p>
        </p:txBody>
      </p:sp>
      <p:sp>
        <p:nvSpPr>
          <p:cNvPr id="7" name="Text Placeholder 6">
            <a:extLst>
              <a:ext uri="{FF2B5EF4-FFF2-40B4-BE49-F238E27FC236}">
                <a16:creationId xmlns:a16="http://schemas.microsoft.com/office/drawing/2014/main" id="{1D18B303-7180-4875-A31B-C139962BC538}"/>
              </a:ext>
            </a:extLst>
          </p:cNvPr>
          <p:cNvSpPr>
            <a:spLocks noGrp="1"/>
          </p:cNvSpPr>
          <p:nvPr>
            <p:ph type="body" sz="quarter" idx="14"/>
          </p:nvPr>
        </p:nvSpPr>
        <p:spPr/>
        <p:txBody>
          <a:bodyPr/>
          <a:lstStyle/>
          <a:p>
            <a:r>
              <a:rPr lang="mi-NZ" dirty="0"/>
              <a:t>Taxonomy</a:t>
            </a:r>
            <a:endParaRPr lang="en-NZ" dirty="0"/>
          </a:p>
        </p:txBody>
      </p:sp>
    </p:spTree>
    <p:extLst>
      <p:ext uri="{BB962C8B-B14F-4D97-AF65-F5344CB8AC3E}">
        <p14:creationId xmlns:p14="http://schemas.microsoft.com/office/powerpoint/2010/main" val="18977921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1345" y="183260"/>
            <a:ext cx="8448940" cy="714375"/>
          </a:xfrm>
        </p:spPr>
        <p:txBody>
          <a:bodyPr/>
          <a:lstStyle/>
          <a:p>
            <a:r>
              <a:rPr lang="en-US" dirty="0"/>
              <a:t>What about metadata</a:t>
            </a:r>
            <a:endParaRPr lang="en-NZ" dirty="0"/>
          </a:p>
        </p:txBody>
      </p:sp>
      <p:sp>
        <p:nvSpPr>
          <p:cNvPr id="29" name="AutoShape 6"/>
          <p:cNvSpPr>
            <a:spLocks noChangeArrowheads="1"/>
          </p:cNvSpPr>
          <p:nvPr/>
        </p:nvSpPr>
        <p:spPr bwMode="auto">
          <a:xfrm>
            <a:off x="6651445" y="1692064"/>
            <a:ext cx="1838643" cy="325479"/>
          </a:xfrm>
          <a:prstGeom prst="roundRect">
            <a:avLst>
              <a:gd name="adj" fmla="val 16667"/>
            </a:avLst>
          </a:prstGeom>
          <a:solidFill>
            <a:srgbClr val="FF0000"/>
          </a:solidFill>
          <a:ln w="38100" algn="ctr">
            <a:noFill/>
            <a:round/>
            <a:headEnd/>
            <a:tailEnd/>
          </a:ln>
          <a:effectLst/>
        </p:spPr>
        <p:txBody>
          <a:bodyPr wrap="square" anchor="ctr">
            <a:spAutoFit/>
          </a:bodyPr>
          <a:lstStyle/>
          <a:p>
            <a:pPr>
              <a:lnSpc>
                <a:spcPct val="80000"/>
              </a:lnSpc>
              <a:buFont typeface="Webdings" pitchFamily="18" charset="2"/>
              <a:buNone/>
            </a:pPr>
            <a:r>
              <a:rPr lang="en-NZ" sz="1600" dirty="0">
                <a:solidFill>
                  <a:schemeClr val="bg1"/>
                </a:solidFill>
              </a:rPr>
              <a:t>Corporate Services</a:t>
            </a:r>
            <a:endParaRPr lang="en-US" sz="1600" dirty="0">
              <a:solidFill>
                <a:schemeClr val="bg1"/>
              </a:solidFill>
            </a:endParaRPr>
          </a:p>
        </p:txBody>
      </p:sp>
      <p:sp>
        <p:nvSpPr>
          <p:cNvPr id="30" name="AutoShape 7"/>
          <p:cNvSpPr>
            <a:spLocks noChangeArrowheads="1"/>
          </p:cNvSpPr>
          <p:nvPr/>
        </p:nvSpPr>
        <p:spPr bwMode="auto">
          <a:xfrm>
            <a:off x="7515225" y="1920250"/>
            <a:ext cx="1697943" cy="320088"/>
          </a:xfrm>
          <a:prstGeom prst="roundRect">
            <a:avLst>
              <a:gd name="adj" fmla="val 16667"/>
            </a:avLst>
          </a:prstGeom>
          <a:solidFill>
            <a:srgbClr val="0070C0"/>
          </a:solidFill>
          <a:ln w="38100" algn="ctr">
            <a:noFill/>
            <a:round/>
            <a:headEnd/>
            <a:tailEnd/>
          </a:ln>
          <a:effectLst/>
        </p:spPr>
        <p:txBody>
          <a:bodyPr wrap="none" anchor="ctr">
            <a:spAutoFit/>
          </a:bodyPr>
          <a:lstStyle/>
          <a:p>
            <a:pPr>
              <a:lnSpc>
                <a:spcPct val="80000"/>
              </a:lnSpc>
              <a:buFont typeface="Webdings" pitchFamily="18" charset="2"/>
              <a:buNone/>
            </a:pPr>
            <a:r>
              <a:rPr lang="en-NZ" sz="1600">
                <a:solidFill>
                  <a:schemeClr val="bg1"/>
                </a:solidFill>
              </a:rPr>
              <a:t>Human Resources</a:t>
            </a:r>
            <a:endParaRPr lang="en-US" sz="1600">
              <a:solidFill>
                <a:schemeClr val="bg1"/>
              </a:solidFill>
            </a:endParaRPr>
          </a:p>
        </p:txBody>
      </p:sp>
      <p:sp>
        <p:nvSpPr>
          <p:cNvPr id="33" name="AutoShape 8"/>
          <p:cNvSpPr>
            <a:spLocks noChangeArrowheads="1"/>
          </p:cNvSpPr>
          <p:nvPr/>
        </p:nvSpPr>
        <p:spPr bwMode="auto">
          <a:xfrm>
            <a:off x="8364196" y="2189587"/>
            <a:ext cx="1241455" cy="320088"/>
          </a:xfrm>
          <a:prstGeom prst="roundRect">
            <a:avLst>
              <a:gd name="adj" fmla="val 16667"/>
            </a:avLst>
          </a:prstGeom>
          <a:solidFill>
            <a:srgbClr val="00CC00"/>
          </a:solidFill>
          <a:ln w="38100" algn="ctr">
            <a:noFill/>
            <a:round/>
            <a:headEnd/>
            <a:tailEnd/>
          </a:ln>
          <a:effectLst/>
        </p:spPr>
        <p:txBody>
          <a:bodyPr wrap="none" anchor="ctr">
            <a:spAutoFit/>
          </a:bodyPr>
          <a:lstStyle/>
          <a:p>
            <a:pPr>
              <a:lnSpc>
                <a:spcPct val="80000"/>
              </a:lnSpc>
              <a:buFont typeface="Webdings" pitchFamily="18" charset="2"/>
              <a:buNone/>
            </a:pPr>
            <a:r>
              <a:rPr lang="en-NZ" sz="1600" dirty="0">
                <a:solidFill>
                  <a:schemeClr val="bg1"/>
                </a:solidFill>
              </a:rPr>
              <a:t>Recruitment</a:t>
            </a:r>
            <a:endParaRPr lang="en-US" sz="1600" dirty="0">
              <a:solidFill>
                <a:schemeClr val="bg1"/>
              </a:solidFill>
            </a:endParaRPr>
          </a:p>
        </p:txBody>
      </p:sp>
      <p:sp>
        <p:nvSpPr>
          <p:cNvPr id="34" name="Text Box 9"/>
          <p:cNvSpPr txBox="1">
            <a:spLocks noChangeArrowheads="1"/>
          </p:cNvSpPr>
          <p:nvPr/>
        </p:nvSpPr>
        <p:spPr bwMode="auto">
          <a:xfrm>
            <a:off x="6543791" y="1288324"/>
            <a:ext cx="3892593" cy="387798"/>
          </a:xfrm>
          <a:prstGeom prst="rect">
            <a:avLst/>
          </a:prstGeom>
          <a:noFill/>
          <a:ln w="38100" algn="ctr">
            <a:noFill/>
            <a:miter lim="800000"/>
            <a:headEnd/>
            <a:tailEnd/>
          </a:ln>
          <a:effectLst/>
        </p:spPr>
        <p:txBody>
          <a:bodyPr wrap="square">
            <a:spAutoFit/>
          </a:bodyPr>
          <a:lstStyle/>
          <a:p>
            <a:pPr>
              <a:lnSpc>
                <a:spcPct val="80000"/>
              </a:lnSpc>
              <a:buFont typeface="Webdings" pitchFamily="18" charset="2"/>
              <a:buNone/>
            </a:pPr>
            <a:r>
              <a:rPr lang="en-NZ" sz="2400" b="1" dirty="0"/>
              <a:t>Business Classification(s)</a:t>
            </a:r>
            <a:endParaRPr lang="en-US" sz="2400" b="1" dirty="0"/>
          </a:p>
        </p:txBody>
      </p:sp>
      <p:sp>
        <p:nvSpPr>
          <p:cNvPr id="35" name="AutoShape 8"/>
          <p:cNvSpPr>
            <a:spLocks noChangeArrowheads="1"/>
          </p:cNvSpPr>
          <p:nvPr/>
        </p:nvSpPr>
        <p:spPr bwMode="auto">
          <a:xfrm>
            <a:off x="8871174" y="2450177"/>
            <a:ext cx="1062616" cy="320088"/>
          </a:xfrm>
          <a:prstGeom prst="roundRect">
            <a:avLst>
              <a:gd name="adj" fmla="val 16667"/>
            </a:avLst>
          </a:prstGeom>
          <a:solidFill>
            <a:schemeClr val="tx1">
              <a:lumMod val="50000"/>
              <a:lumOff val="50000"/>
            </a:schemeClr>
          </a:solidFill>
          <a:ln w="38100" algn="ctr">
            <a:noFill/>
            <a:round/>
            <a:headEnd/>
            <a:tailEnd/>
          </a:ln>
          <a:effectLst/>
        </p:spPr>
        <p:txBody>
          <a:bodyPr wrap="none" anchor="ctr">
            <a:spAutoFit/>
          </a:bodyPr>
          <a:lstStyle/>
          <a:p>
            <a:pPr>
              <a:lnSpc>
                <a:spcPct val="80000"/>
              </a:lnSpc>
              <a:buFont typeface="Webdings" pitchFamily="18" charset="2"/>
              <a:buNone/>
            </a:pPr>
            <a:r>
              <a:rPr lang="en-NZ" sz="1600" dirty="0">
                <a:solidFill>
                  <a:schemeClr val="bg1"/>
                </a:solidFill>
              </a:rPr>
              <a:t>Job #1254</a:t>
            </a:r>
            <a:endParaRPr lang="en-US" sz="1600" dirty="0">
              <a:solidFill>
                <a:schemeClr val="bg1"/>
              </a:solidFill>
            </a:endParaRPr>
          </a:p>
        </p:txBody>
      </p:sp>
      <p:sp>
        <p:nvSpPr>
          <p:cNvPr id="36" name="Text Box 4"/>
          <p:cNvSpPr txBox="1">
            <a:spLocks noChangeArrowheads="1"/>
          </p:cNvSpPr>
          <p:nvPr/>
        </p:nvSpPr>
        <p:spPr bwMode="auto">
          <a:xfrm>
            <a:off x="6543789" y="3389157"/>
            <a:ext cx="1944764" cy="313932"/>
          </a:xfrm>
          <a:prstGeom prst="rect">
            <a:avLst/>
          </a:prstGeom>
          <a:noFill/>
          <a:ln w="38100" algn="ctr">
            <a:noFill/>
            <a:miter lim="800000"/>
            <a:headEnd/>
            <a:tailEnd/>
          </a:ln>
          <a:effectLst/>
        </p:spPr>
        <p:txBody>
          <a:bodyPr wrap="square">
            <a:spAutoFit/>
          </a:bodyPr>
          <a:lstStyle/>
          <a:p>
            <a:pPr>
              <a:lnSpc>
                <a:spcPct val="80000"/>
              </a:lnSpc>
              <a:buFont typeface="Webdings" pitchFamily="18" charset="2"/>
              <a:buNone/>
            </a:pPr>
            <a:r>
              <a:rPr lang="en-NZ" b="1" dirty="0">
                <a:solidFill>
                  <a:schemeClr val="bg1">
                    <a:lumMod val="50000"/>
                  </a:schemeClr>
                </a:solidFill>
              </a:rPr>
              <a:t>File/page name</a:t>
            </a:r>
            <a:endParaRPr lang="en-US" b="1" dirty="0">
              <a:solidFill>
                <a:schemeClr val="bg1">
                  <a:lumMod val="50000"/>
                </a:schemeClr>
              </a:solidFill>
            </a:endParaRPr>
          </a:p>
        </p:txBody>
      </p:sp>
      <p:sp>
        <p:nvSpPr>
          <p:cNvPr id="37" name="Text Box 11"/>
          <p:cNvSpPr txBox="1">
            <a:spLocks noChangeArrowheads="1"/>
          </p:cNvSpPr>
          <p:nvPr/>
        </p:nvSpPr>
        <p:spPr bwMode="auto">
          <a:xfrm>
            <a:off x="6543789" y="3664108"/>
            <a:ext cx="2458224" cy="319446"/>
          </a:xfrm>
          <a:prstGeom prst="rect">
            <a:avLst/>
          </a:prstGeom>
          <a:noFill/>
          <a:ln w="38100" algn="ctr">
            <a:noFill/>
            <a:miter lim="800000"/>
            <a:headEnd/>
            <a:tailEnd/>
          </a:ln>
          <a:effectLst/>
        </p:spPr>
        <p:txBody>
          <a:bodyPr wrap="square">
            <a:spAutoFit/>
          </a:bodyPr>
          <a:lstStyle/>
          <a:p>
            <a:pPr>
              <a:lnSpc>
                <a:spcPct val="80000"/>
              </a:lnSpc>
              <a:buFont typeface="Webdings" pitchFamily="18" charset="2"/>
              <a:buNone/>
            </a:pPr>
            <a:r>
              <a:rPr lang="en-NZ" b="1" dirty="0">
                <a:solidFill>
                  <a:schemeClr val="bg1">
                    <a:lumMod val="50000"/>
                  </a:schemeClr>
                </a:solidFill>
              </a:rPr>
              <a:t>Document Type</a:t>
            </a:r>
            <a:endParaRPr lang="en-US" b="1" dirty="0">
              <a:solidFill>
                <a:schemeClr val="bg1">
                  <a:lumMod val="50000"/>
                </a:schemeClr>
              </a:solidFill>
            </a:endParaRPr>
          </a:p>
        </p:txBody>
      </p:sp>
      <p:sp>
        <p:nvSpPr>
          <p:cNvPr id="38" name="Text Box 20"/>
          <p:cNvSpPr txBox="1">
            <a:spLocks noChangeArrowheads="1"/>
          </p:cNvSpPr>
          <p:nvPr/>
        </p:nvSpPr>
        <p:spPr bwMode="auto">
          <a:xfrm>
            <a:off x="6543791" y="5391109"/>
            <a:ext cx="1393999" cy="319446"/>
          </a:xfrm>
          <a:prstGeom prst="rect">
            <a:avLst/>
          </a:prstGeom>
          <a:noFill/>
          <a:ln w="38100" algn="ctr">
            <a:noFill/>
            <a:miter lim="800000"/>
            <a:headEnd/>
            <a:tailEnd/>
          </a:ln>
          <a:effectLst/>
        </p:spPr>
        <p:txBody>
          <a:bodyPr wrap="square">
            <a:spAutoFit/>
          </a:bodyPr>
          <a:lstStyle/>
          <a:p>
            <a:pPr>
              <a:lnSpc>
                <a:spcPct val="80000"/>
              </a:lnSpc>
              <a:buFont typeface="Webdings" pitchFamily="18" charset="2"/>
              <a:buNone/>
            </a:pPr>
            <a:r>
              <a:rPr lang="en-NZ" b="1" dirty="0">
                <a:solidFill>
                  <a:schemeClr val="bg1">
                    <a:lumMod val="50000"/>
                  </a:schemeClr>
                </a:solidFill>
              </a:rPr>
              <a:t>Security</a:t>
            </a:r>
            <a:endParaRPr lang="en-US" b="1" dirty="0">
              <a:solidFill>
                <a:schemeClr val="bg1">
                  <a:lumMod val="50000"/>
                </a:schemeClr>
              </a:solidFill>
            </a:endParaRPr>
          </a:p>
        </p:txBody>
      </p:sp>
      <p:sp>
        <p:nvSpPr>
          <p:cNvPr id="39" name="Text Box 24"/>
          <p:cNvSpPr txBox="1">
            <a:spLocks noChangeArrowheads="1"/>
          </p:cNvSpPr>
          <p:nvPr/>
        </p:nvSpPr>
        <p:spPr bwMode="auto">
          <a:xfrm>
            <a:off x="6543789" y="5679959"/>
            <a:ext cx="2026176" cy="313932"/>
          </a:xfrm>
          <a:prstGeom prst="rect">
            <a:avLst/>
          </a:prstGeom>
          <a:noFill/>
          <a:ln w="38100" algn="ctr">
            <a:noFill/>
            <a:miter lim="800000"/>
            <a:headEnd/>
            <a:tailEnd/>
          </a:ln>
          <a:effectLst/>
        </p:spPr>
        <p:txBody>
          <a:bodyPr wrap="square">
            <a:spAutoFit/>
          </a:bodyPr>
          <a:lstStyle/>
          <a:p>
            <a:pPr>
              <a:lnSpc>
                <a:spcPct val="80000"/>
              </a:lnSpc>
              <a:buFont typeface="Webdings" pitchFamily="18" charset="2"/>
              <a:buNone/>
            </a:pPr>
            <a:r>
              <a:rPr lang="en-NZ" b="1" dirty="0">
                <a:solidFill>
                  <a:schemeClr val="bg1">
                    <a:lumMod val="50000"/>
                  </a:schemeClr>
                </a:solidFill>
              </a:rPr>
              <a:t>Version; approvals</a:t>
            </a:r>
            <a:endParaRPr lang="en-US" b="1" dirty="0">
              <a:solidFill>
                <a:schemeClr val="bg1">
                  <a:lumMod val="50000"/>
                </a:schemeClr>
              </a:solidFill>
            </a:endParaRPr>
          </a:p>
        </p:txBody>
      </p:sp>
      <p:sp>
        <p:nvSpPr>
          <p:cNvPr id="40" name="Text Box 9"/>
          <p:cNvSpPr txBox="1">
            <a:spLocks noChangeArrowheads="1"/>
          </p:cNvSpPr>
          <p:nvPr/>
        </p:nvSpPr>
        <p:spPr bwMode="auto">
          <a:xfrm>
            <a:off x="6543789" y="3075937"/>
            <a:ext cx="2592288" cy="387798"/>
          </a:xfrm>
          <a:prstGeom prst="rect">
            <a:avLst/>
          </a:prstGeom>
          <a:noFill/>
          <a:ln w="38100" algn="ctr">
            <a:noFill/>
            <a:miter lim="800000"/>
            <a:headEnd/>
            <a:tailEnd/>
          </a:ln>
          <a:effectLst/>
        </p:spPr>
        <p:txBody>
          <a:bodyPr wrap="square">
            <a:spAutoFit/>
          </a:bodyPr>
          <a:lstStyle/>
          <a:p>
            <a:pPr algn="r">
              <a:lnSpc>
                <a:spcPct val="80000"/>
              </a:lnSpc>
              <a:buFont typeface="Webdings" pitchFamily="18" charset="2"/>
              <a:buNone/>
            </a:pPr>
            <a:r>
              <a:rPr lang="en-NZ" sz="2400" b="1" dirty="0"/>
              <a:t>Business Metadata</a:t>
            </a:r>
            <a:endParaRPr lang="en-US" sz="2400" b="1" dirty="0"/>
          </a:p>
        </p:txBody>
      </p:sp>
      <p:sp>
        <p:nvSpPr>
          <p:cNvPr id="41" name="Text Box 22"/>
          <p:cNvSpPr txBox="1">
            <a:spLocks noChangeArrowheads="1"/>
          </p:cNvSpPr>
          <p:nvPr/>
        </p:nvSpPr>
        <p:spPr bwMode="auto">
          <a:xfrm>
            <a:off x="6543791" y="4987076"/>
            <a:ext cx="2099699" cy="461665"/>
          </a:xfrm>
          <a:prstGeom prst="rect">
            <a:avLst/>
          </a:prstGeom>
          <a:noFill/>
          <a:ln w="38100" algn="ctr">
            <a:noFill/>
            <a:miter lim="800000"/>
            <a:headEnd/>
            <a:tailEnd/>
          </a:ln>
          <a:effectLst/>
        </p:spPr>
        <p:txBody>
          <a:bodyPr wrap="square">
            <a:spAutoFit/>
          </a:bodyPr>
          <a:lstStyle/>
          <a:p>
            <a:pPr>
              <a:lnSpc>
                <a:spcPct val="80000"/>
              </a:lnSpc>
              <a:buFont typeface="Webdings" pitchFamily="18" charset="2"/>
              <a:buNone/>
            </a:pPr>
            <a:r>
              <a:rPr lang="en-NZ" b="1" dirty="0">
                <a:solidFill>
                  <a:schemeClr val="bg1">
                    <a:lumMod val="50000"/>
                  </a:schemeClr>
                </a:solidFill>
              </a:rPr>
              <a:t>Created &amp; Modified </a:t>
            </a:r>
            <a:r>
              <a:rPr lang="en-NZ" sz="1100" b="1" dirty="0">
                <a:solidFill>
                  <a:schemeClr val="bg1">
                    <a:lumMod val="50000"/>
                  </a:schemeClr>
                </a:solidFill>
              </a:rPr>
              <a:t>when &amp; who</a:t>
            </a:r>
            <a:endParaRPr lang="en-US" sz="1100" b="1" dirty="0">
              <a:solidFill>
                <a:schemeClr val="bg1">
                  <a:lumMod val="50000"/>
                </a:schemeClr>
              </a:solidFill>
            </a:endParaRPr>
          </a:p>
        </p:txBody>
      </p:sp>
      <p:sp>
        <p:nvSpPr>
          <p:cNvPr id="42" name="Text Box 11"/>
          <p:cNvSpPr txBox="1">
            <a:spLocks noChangeArrowheads="1"/>
          </p:cNvSpPr>
          <p:nvPr/>
        </p:nvSpPr>
        <p:spPr bwMode="auto">
          <a:xfrm>
            <a:off x="6543789" y="5949909"/>
            <a:ext cx="3024336" cy="313932"/>
          </a:xfrm>
          <a:prstGeom prst="rect">
            <a:avLst/>
          </a:prstGeom>
          <a:noFill/>
          <a:ln w="38100" algn="ctr">
            <a:noFill/>
            <a:miter lim="800000"/>
            <a:headEnd/>
            <a:tailEnd/>
          </a:ln>
          <a:effectLst/>
        </p:spPr>
        <p:txBody>
          <a:bodyPr wrap="square">
            <a:spAutoFit/>
          </a:bodyPr>
          <a:lstStyle/>
          <a:p>
            <a:pPr>
              <a:lnSpc>
                <a:spcPct val="80000"/>
              </a:lnSpc>
              <a:buFont typeface="Webdings" pitchFamily="18" charset="2"/>
              <a:buNone/>
            </a:pPr>
            <a:r>
              <a:rPr lang="en-NZ" b="1" dirty="0">
                <a:solidFill>
                  <a:schemeClr val="bg1">
                    <a:lumMod val="50000"/>
                  </a:schemeClr>
                </a:solidFill>
              </a:rPr>
              <a:t>Recordkeeping metadata</a:t>
            </a:r>
            <a:endParaRPr lang="en-US" b="1" dirty="0">
              <a:solidFill>
                <a:schemeClr val="bg1">
                  <a:lumMod val="50000"/>
                </a:schemeClr>
              </a:solidFill>
            </a:endParaRPr>
          </a:p>
        </p:txBody>
      </p:sp>
      <p:sp>
        <p:nvSpPr>
          <p:cNvPr id="43" name="Text Box 9"/>
          <p:cNvSpPr txBox="1">
            <a:spLocks noChangeArrowheads="1"/>
          </p:cNvSpPr>
          <p:nvPr/>
        </p:nvSpPr>
        <p:spPr bwMode="auto">
          <a:xfrm>
            <a:off x="6543789" y="4658202"/>
            <a:ext cx="2592288" cy="395173"/>
          </a:xfrm>
          <a:prstGeom prst="rect">
            <a:avLst/>
          </a:prstGeom>
          <a:noFill/>
          <a:ln w="38100" algn="ctr">
            <a:noFill/>
            <a:miter lim="800000"/>
            <a:headEnd/>
            <a:tailEnd/>
          </a:ln>
          <a:effectLst/>
        </p:spPr>
        <p:txBody>
          <a:bodyPr wrap="square">
            <a:spAutoFit/>
          </a:bodyPr>
          <a:lstStyle/>
          <a:p>
            <a:pPr>
              <a:lnSpc>
                <a:spcPct val="80000"/>
              </a:lnSpc>
              <a:buFont typeface="Webdings" pitchFamily="18" charset="2"/>
              <a:buNone/>
            </a:pPr>
            <a:r>
              <a:rPr lang="en-NZ" sz="2400" b="1" dirty="0"/>
              <a:t>System Metadata</a:t>
            </a:r>
            <a:endParaRPr lang="en-US" sz="2400" b="1" dirty="0"/>
          </a:p>
        </p:txBody>
      </p:sp>
      <p:sp>
        <p:nvSpPr>
          <p:cNvPr id="44" name="Text Box 11"/>
          <p:cNvSpPr txBox="1">
            <a:spLocks noChangeArrowheads="1"/>
          </p:cNvSpPr>
          <p:nvPr/>
        </p:nvSpPr>
        <p:spPr bwMode="auto">
          <a:xfrm>
            <a:off x="6543789" y="3941659"/>
            <a:ext cx="2458224" cy="319446"/>
          </a:xfrm>
          <a:prstGeom prst="rect">
            <a:avLst/>
          </a:prstGeom>
          <a:noFill/>
          <a:ln w="38100" algn="ctr">
            <a:noFill/>
            <a:miter lim="800000"/>
            <a:headEnd/>
            <a:tailEnd/>
          </a:ln>
          <a:effectLst/>
        </p:spPr>
        <p:txBody>
          <a:bodyPr wrap="square">
            <a:spAutoFit/>
          </a:bodyPr>
          <a:lstStyle/>
          <a:p>
            <a:pPr>
              <a:lnSpc>
                <a:spcPct val="80000"/>
              </a:lnSpc>
              <a:buFont typeface="Webdings" pitchFamily="18" charset="2"/>
              <a:buNone/>
            </a:pPr>
            <a:r>
              <a:rPr lang="en-NZ" b="1" dirty="0">
                <a:solidFill>
                  <a:schemeClr val="bg1">
                    <a:lumMod val="50000"/>
                  </a:schemeClr>
                </a:solidFill>
              </a:rPr>
              <a:t>Associated Entities</a:t>
            </a:r>
            <a:endParaRPr lang="en-US" b="1" dirty="0">
              <a:solidFill>
                <a:schemeClr val="bg1">
                  <a:lumMod val="50000"/>
                </a:schemeClr>
              </a:solidFill>
            </a:endParaRPr>
          </a:p>
        </p:txBody>
      </p:sp>
      <p:sp>
        <p:nvSpPr>
          <p:cNvPr id="45" name="Text Box 9"/>
          <p:cNvSpPr txBox="1">
            <a:spLocks noChangeArrowheads="1"/>
          </p:cNvSpPr>
          <p:nvPr/>
        </p:nvSpPr>
        <p:spPr bwMode="auto">
          <a:xfrm>
            <a:off x="1977176" y="3803486"/>
            <a:ext cx="2541297" cy="387798"/>
          </a:xfrm>
          <a:prstGeom prst="rect">
            <a:avLst/>
          </a:prstGeom>
          <a:noFill/>
          <a:ln w="38100" algn="ctr">
            <a:noFill/>
            <a:miter lim="800000"/>
            <a:headEnd/>
            <a:tailEnd/>
          </a:ln>
          <a:effectLst/>
        </p:spPr>
        <p:txBody>
          <a:bodyPr wrap="square">
            <a:spAutoFit/>
          </a:bodyPr>
          <a:lstStyle/>
          <a:p>
            <a:pPr>
              <a:lnSpc>
                <a:spcPct val="80000"/>
              </a:lnSpc>
              <a:buFont typeface="Webdings" pitchFamily="18" charset="2"/>
              <a:buNone/>
            </a:pPr>
            <a:r>
              <a:rPr lang="en-NZ" sz="2400" b="1" dirty="0"/>
              <a:t>Social Metadata</a:t>
            </a:r>
            <a:endParaRPr lang="en-US" sz="2400" b="1" dirty="0"/>
          </a:p>
        </p:txBody>
      </p:sp>
      <p:sp>
        <p:nvSpPr>
          <p:cNvPr id="46" name="Text Box 4"/>
          <p:cNvSpPr txBox="1">
            <a:spLocks noChangeArrowheads="1"/>
          </p:cNvSpPr>
          <p:nvPr/>
        </p:nvSpPr>
        <p:spPr bwMode="auto">
          <a:xfrm>
            <a:off x="2553238" y="4135488"/>
            <a:ext cx="1620798" cy="1421928"/>
          </a:xfrm>
          <a:prstGeom prst="rect">
            <a:avLst/>
          </a:prstGeom>
          <a:noFill/>
          <a:ln w="38100" algn="ctr">
            <a:noFill/>
            <a:miter lim="800000"/>
            <a:headEnd/>
            <a:tailEnd/>
          </a:ln>
          <a:effectLst/>
        </p:spPr>
        <p:txBody>
          <a:bodyPr wrap="square">
            <a:spAutoFit/>
          </a:bodyPr>
          <a:lstStyle/>
          <a:p>
            <a:pPr algn="r">
              <a:lnSpc>
                <a:spcPct val="80000"/>
              </a:lnSpc>
              <a:buFont typeface="Webdings" pitchFamily="18" charset="2"/>
              <a:buNone/>
            </a:pPr>
            <a:r>
              <a:rPr lang="en-NZ" b="1" dirty="0">
                <a:solidFill>
                  <a:schemeClr val="tx1">
                    <a:lumMod val="50000"/>
                    <a:lumOff val="50000"/>
                  </a:schemeClr>
                </a:solidFill>
              </a:rPr>
              <a:t>Likes</a:t>
            </a:r>
          </a:p>
          <a:p>
            <a:pPr algn="r">
              <a:lnSpc>
                <a:spcPct val="80000"/>
              </a:lnSpc>
              <a:buFont typeface="Webdings" pitchFamily="18" charset="2"/>
              <a:buNone/>
            </a:pPr>
            <a:r>
              <a:rPr lang="en-NZ" b="1" dirty="0">
                <a:solidFill>
                  <a:schemeClr val="tx1">
                    <a:lumMod val="50000"/>
                    <a:lumOff val="50000"/>
                  </a:schemeClr>
                </a:solidFill>
              </a:rPr>
              <a:t>5 star rating</a:t>
            </a:r>
          </a:p>
          <a:p>
            <a:pPr algn="r">
              <a:lnSpc>
                <a:spcPct val="80000"/>
              </a:lnSpc>
              <a:buFont typeface="Webdings" pitchFamily="18" charset="2"/>
              <a:buNone/>
            </a:pPr>
            <a:r>
              <a:rPr lang="en-NZ" b="1" dirty="0">
                <a:solidFill>
                  <a:schemeClr val="tx1">
                    <a:lumMod val="50000"/>
                    <a:lumOff val="50000"/>
                  </a:schemeClr>
                </a:solidFill>
              </a:rPr>
              <a:t>Informal tags</a:t>
            </a:r>
          </a:p>
          <a:p>
            <a:pPr algn="r">
              <a:lnSpc>
                <a:spcPct val="80000"/>
              </a:lnSpc>
              <a:buFont typeface="Webdings" pitchFamily="18" charset="2"/>
              <a:buNone/>
            </a:pPr>
            <a:r>
              <a:rPr lang="en-NZ" b="1" dirty="0">
                <a:solidFill>
                  <a:schemeClr val="tx1">
                    <a:lumMod val="50000"/>
                    <a:lumOff val="50000"/>
                  </a:schemeClr>
                </a:solidFill>
              </a:rPr>
              <a:t>Favourites</a:t>
            </a:r>
          </a:p>
          <a:p>
            <a:pPr algn="r">
              <a:lnSpc>
                <a:spcPct val="80000"/>
              </a:lnSpc>
              <a:buFont typeface="Webdings" pitchFamily="18" charset="2"/>
              <a:buNone/>
            </a:pPr>
            <a:r>
              <a:rPr lang="en-NZ" b="1" dirty="0">
                <a:solidFill>
                  <a:schemeClr val="tx1">
                    <a:lumMod val="50000"/>
                    <a:lumOff val="50000"/>
                  </a:schemeClr>
                </a:solidFill>
              </a:rPr>
              <a:t>Newsfeed # @</a:t>
            </a:r>
          </a:p>
          <a:p>
            <a:pPr algn="r">
              <a:lnSpc>
                <a:spcPct val="80000"/>
              </a:lnSpc>
              <a:buFont typeface="Webdings" pitchFamily="18" charset="2"/>
              <a:buNone/>
            </a:pPr>
            <a:r>
              <a:rPr lang="en-NZ" b="1" dirty="0">
                <a:solidFill>
                  <a:schemeClr val="tx1">
                    <a:lumMod val="50000"/>
                    <a:lumOff val="50000"/>
                  </a:schemeClr>
                </a:solidFill>
              </a:rPr>
              <a:t>Alerts</a:t>
            </a:r>
            <a:endParaRPr lang="en-US" b="1" dirty="0">
              <a:solidFill>
                <a:schemeClr val="tx1">
                  <a:lumMod val="50000"/>
                  <a:lumOff val="50000"/>
                </a:schemeClr>
              </a:solidFill>
            </a:endParaRPr>
          </a:p>
        </p:txBody>
      </p:sp>
      <p:pic>
        <p:nvPicPr>
          <p:cNvPr id="47" name="Picture 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9326" y="1854801"/>
            <a:ext cx="1438047" cy="3732460"/>
          </a:xfrm>
          <a:prstGeom prst="rect">
            <a:avLst/>
          </a:prstGeom>
        </p:spPr>
      </p:pic>
      <p:sp>
        <p:nvSpPr>
          <p:cNvPr id="48" name="Text Box 11"/>
          <p:cNvSpPr txBox="1">
            <a:spLocks noChangeArrowheads="1"/>
          </p:cNvSpPr>
          <p:nvPr/>
        </p:nvSpPr>
        <p:spPr bwMode="auto">
          <a:xfrm>
            <a:off x="6543790" y="4221498"/>
            <a:ext cx="3623529" cy="313932"/>
          </a:xfrm>
          <a:prstGeom prst="rect">
            <a:avLst/>
          </a:prstGeom>
          <a:noFill/>
          <a:ln w="38100" algn="ctr">
            <a:noFill/>
            <a:miter lim="800000"/>
            <a:headEnd/>
            <a:tailEnd/>
          </a:ln>
          <a:effectLst/>
        </p:spPr>
        <p:txBody>
          <a:bodyPr wrap="square">
            <a:spAutoFit/>
          </a:bodyPr>
          <a:lstStyle/>
          <a:p>
            <a:pPr>
              <a:lnSpc>
                <a:spcPct val="80000"/>
              </a:lnSpc>
              <a:buFont typeface="Webdings" pitchFamily="18" charset="2"/>
              <a:buNone/>
            </a:pPr>
            <a:r>
              <a:rPr lang="en-NZ" b="1" dirty="0">
                <a:solidFill>
                  <a:schemeClr val="bg1">
                    <a:lumMod val="50000"/>
                  </a:schemeClr>
                </a:solidFill>
              </a:rPr>
              <a:t>Business or functionality specific</a:t>
            </a:r>
            <a:endParaRPr lang="en-US" b="1" dirty="0">
              <a:solidFill>
                <a:schemeClr val="bg1">
                  <a:lumMod val="50000"/>
                </a:schemeClr>
              </a:solidFill>
            </a:endParaRPr>
          </a:p>
        </p:txBody>
      </p:sp>
      <p:sp>
        <p:nvSpPr>
          <p:cNvPr id="49" name="Text Box 9"/>
          <p:cNvSpPr txBox="1">
            <a:spLocks noChangeArrowheads="1"/>
          </p:cNvSpPr>
          <p:nvPr/>
        </p:nvSpPr>
        <p:spPr bwMode="auto">
          <a:xfrm>
            <a:off x="1847528" y="2062397"/>
            <a:ext cx="2317330" cy="395173"/>
          </a:xfrm>
          <a:prstGeom prst="rect">
            <a:avLst/>
          </a:prstGeom>
          <a:noFill/>
          <a:ln w="38100" algn="ctr">
            <a:noFill/>
            <a:miter lim="800000"/>
            <a:headEnd/>
            <a:tailEnd/>
          </a:ln>
          <a:effectLst/>
        </p:spPr>
        <p:txBody>
          <a:bodyPr wrap="square">
            <a:spAutoFit/>
          </a:bodyPr>
          <a:lstStyle/>
          <a:p>
            <a:pPr algn="r">
              <a:lnSpc>
                <a:spcPct val="80000"/>
              </a:lnSpc>
              <a:buFont typeface="Webdings" pitchFamily="18" charset="2"/>
              <a:buNone/>
            </a:pPr>
            <a:r>
              <a:rPr lang="en-NZ" sz="2400" b="1" dirty="0"/>
              <a:t>Topic Metadata</a:t>
            </a:r>
            <a:endParaRPr lang="en-US" sz="2400" b="1" dirty="0"/>
          </a:p>
        </p:txBody>
      </p:sp>
      <p:sp>
        <p:nvSpPr>
          <p:cNvPr id="50" name="TextBox 49"/>
          <p:cNvSpPr txBox="1"/>
          <p:nvPr/>
        </p:nvSpPr>
        <p:spPr>
          <a:xfrm>
            <a:off x="2797207" y="2563669"/>
            <a:ext cx="1231427" cy="253916"/>
          </a:xfrm>
          <a:prstGeom prst="rect">
            <a:avLst/>
          </a:prstGeom>
          <a:noFill/>
        </p:spPr>
        <p:txBody>
          <a:bodyPr wrap="none" rtlCol="0">
            <a:spAutoFit/>
          </a:bodyPr>
          <a:lstStyle/>
          <a:p>
            <a:r>
              <a:rPr lang="en-NZ" sz="1050" dirty="0">
                <a:solidFill>
                  <a:schemeClr val="tx1">
                    <a:lumMod val="50000"/>
                    <a:lumOff val="50000"/>
                  </a:schemeClr>
                </a:solidFill>
              </a:rPr>
              <a:t>e.g. Opening Hours</a:t>
            </a:r>
          </a:p>
        </p:txBody>
      </p:sp>
      <p:sp>
        <p:nvSpPr>
          <p:cNvPr id="51" name="TextBox 50"/>
          <p:cNvSpPr txBox="1"/>
          <p:nvPr/>
        </p:nvSpPr>
        <p:spPr>
          <a:xfrm>
            <a:off x="2213714" y="3040171"/>
            <a:ext cx="1786066" cy="253916"/>
          </a:xfrm>
          <a:prstGeom prst="rect">
            <a:avLst/>
          </a:prstGeom>
          <a:noFill/>
        </p:spPr>
        <p:txBody>
          <a:bodyPr wrap="none" rtlCol="0">
            <a:spAutoFit/>
          </a:bodyPr>
          <a:lstStyle/>
          <a:p>
            <a:r>
              <a:rPr lang="en-NZ" sz="1050" dirty="0">
                <a:solidFill>
                  <a:schemeClr val="tx1">
                    <a:lumMod val="50000"/>
                    <a:lumOff val="50000"/>
                  </a:schemeClr>
                </a:solidFill>
              </a:rPr>
              <a:t>e.g. Recreation; Our Services </a:t>
            </a:r>
          </a:p>
        </p:txBody>
      </p:sp>
      <p:sp>
        <p:nvSpPr>
          <p:cNvPr id="52" name="Rectangle 51"/>
          <p:cNvSpPr/>
          <p:nvPr/>
        </p:nvSpPr>
        <p:spPr>
          <a:xfrm>
            <a:off x="2044925" y="2371378"/>
            <a:ext cx="2123728" cy="757130"/>
          </a:xfrm>
          <a:prstGeom prst="rect">
            <a:avLst/>
          </a:prstGeom>
        </p:spPr>
        <p:txBody>
          <a:bodyPr wrap="square">
            <a:spAutoFit/>
          </a:bodyPr>
          <a:lstStyle/>
          <a:p>
            <a:pPr algn="r">
              <a:lnSpc>
                <a:spcPct val="80000"/>
              </a:lnSpc>
              <a:buFont typeface="Webdings" pitchFamily="18" charset="2"/>
              <a:buNone/>
            </a:pPr>
            <a:r>
              <a:rPr lang="en-NZ" b="1" dirty="0">
                <a:solidFill>
                  <a:schemeClr val="tx1">
                    <a:lumMod val="50000"/>
                    <a:lumOff val="50000"/>
                  </a:schemeClr>
                </a:solidFill>
              </a:rPr>
              <a:t>Topic keyword</a:t>
            </a:r>
          </a:p>
          <a:p>
            <a:pPr algn="r">
              <a:lnSpc>
                <a:spcPct val="80000"/>
              </a:lnSpc>
              <a:buFont typeface="Webdings" pitchFamily="18" charset="2"/>
              <a:buNone/>
            </a:pPr>
            <a:endParaRPr lang="en-US" b="1" dirty="0">
              <a:solidFill>
                <a:schemeClr val="tx1">
                  <a:lumMod val="50000"/>
                  <a:lumOff val="50000"/>
                </a:schemeClr>
              </a:solidFill>
            </a:endParaRPr>
          </a:p>
          <a:p>
            <a:pPr algn="r">
              <a:lnSpc>
                <a:spcPct val="80000"/>
              </a:lnSpc>
              <a:buFont typeface="Webdings" pitchFamily="18" charset="2"/>
              <a:buNone/>
            </a:pPr>
            <a:r>
              <a:rPr lang="en-US" b="1" dirty="0">
                <a:solidFill>
                  <a:schemeClr val="tx1">
                    <a:lumMod val="50000"/>
                    <a:lumOff val="50000"/>
                  </a:schemeClr>
                </a:solidFill>
              </a:rPr>
              <a:t>Landing Page</a:t>
            </a:r>
            <a:endParaRPr lang="en-NZ" b="1" dirty="0">
              <a:solidFill>
                <a:schemeClr val="tx1">
                  <a:lumMod val="50000"/>
                  <a:lumOff val="50000"/>
                </a:schemeClr>
              </a:solidFill>
            </a:endParaRPr>
          </a:p>
        </p:txBody>
      </p:sp>
    </p:spTree>
    <p:extLst>
      <p:ext uri="{BB962C8B-B14F-4D97-AF65-F5344CB8AC3E}">
        <p14:creationId xmlns:p14="http://schemas.microsoft.com/office/powerpoint/2010/main" val="46401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fade">
                                      <p:cBhvr>
                                        <p:cTn id="7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3" grpId="0" animBg="1"/>
      <p:bldP spid="34" grpId="0"/>
      <p:bldP spid="35" grpId="0" animBg="1"/>
      <p:bldP spid="36" grpId="0"/>
      <p:bldP spid="37" grpId="0"/>
      <p:bldP spid="38" grpId="0"/>
      <p:bldP spid="39" grpId="0"/>
      <p:bldP spid="40" grpId="0"/>
      <p:bldP spid="41" grpId="0"/>
      <p:bldP spid="42" grpId="0"/>
      <p:bldP spid="43" grpId="0"/>
      <p:bldP spid="44" grpId="0"/>
      <p:bldP spid="45" grpId="0"/>
      <p:bldP spid="46" grpId="0"/>
      <p:bldP spid="48" grpId="0"/>
      <p:bldP spid="49" grpId="0"/>
      <p:bldP spid="50" grpId="0"/>
      <p:bldP spid="51" grpId="0"/>
      <p:bldP spid="5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r>
              <a:rPr lang="en-NZ" dirty="0"/>
              <a:t>Business Metadata matrix</a:t>
            </a:r>
            <a:endParaRPr lang="en-US" dirty="0"/>
          </a:p>
        </p:txBody>
      </p:sp>
      <p:sp>
        <p:nvSpPr>
          <p:cNvPr id="177156" name="Line 4"/>
          <p:cNvSpPr>
            <a:spLocks noChangeShapeType="1"/>
          </p:cNvSpPr>
          <p:nvPr/>
        </p:nvSpPr>
        <p:spPr bwMode="auto">
          <a:xfrm>
            <a:off x="4874949" y="2622022"/>
            <a:ext cx="724958" cy="1035844"/>
          </a:xfrm>
          <a:prstGeom prst="line">
            <a:avLst/>
          </a:prstGeom>
          <a:noFill/>
          <a:ln w="31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a:p>
        </p:txBody>
      </p:sp>
      <p:sp>
        <p:nvSpPr>
          <p:cNvPr id="177157" name="Line 5"/>
          <p:cNvSpPr>
            <a:spLocks noChangeShapeType="1"/>
          </p:cNvSpPr>
          <p:nvPr/>
        </p:nvSpPr>
        <p:spPr bwMode="auto">
          <a:xfrm flipH="1">
            <a:off x="5910793" y="2725209"/>
            <a:ext cx="103188" cy="932657"/>
          </a:xfrm>
          <a:prstGeom prst="line">
            <a:avLst/>
          </a:prstGeom>
          <a:noFill/>
          <a:ln w="31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a:p>
        </p:txBody>
      </p:sp>
      <p:sp>
        <p:nvSpPr>
          <p:cNvPr id="177158" name="Line 6"/>
          <p:cNvSpPr>
            <a:spLocks noChangeShapeType="1"/>
          </p:cNvSpPr>
          <p:nvPr/>
        </p:nvSpPr>
        <p:spPr bwMode="auto">
          <a:xfrm flipH="1">
            <a:off x="6327511" y="3140606"/>
            <a:ext cx="724958" cy="623094"/>
          </a:xfrm>
          <a:prstGeom prst="line">
            <a:avLst/>
          </a:prstGeom>
          <a:noFill/>
          <a:ln w="31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a:p>
        </p:txBody>
      </p:sp>
      <p:sp>
        <p:nvSpPr>
          <p:cNvPr id="177159" name="Line 7"/>
          <p:cNvSpPr>
            <a:spLocks noChangeShapeType="1"/>
          </p:cNvSpPr>
          <p:nvPr/>
        </p:nvSpPr>
        <p:spPr bwMode="auto">
          <a:xfrm>
            <a:off x="4561418" y="3657867"/>
            <a:ext cx="727604" cy="209021"/>
          </a:xfrm>
          <a:prstGeom prst="line">
            <a:avLst/>
          </a:prstGeom>
          <a:noFill/>
          <a:ln w="31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a:p>
        </p:txBody>
      </p:sp>
      <p:sp>
        <p:nvSpPr>
          <p:cNvPr id="177160" name="Line 8"/>
          <p:cNvSpPr>
            <a:spLocks noChangeShapeType="1"/>
          </p:cNvSpPr>
          <p:nvPr/>
        </p:nvSpPr>
        <p:spPr bwMode="auto">
          <a:xfrm>
            <a:off x="4458231" y="4697678"/>
            <a:ext cx="727604" cy="0"/>
          </a:xfrm>
          <a:prstGeom prst="line">
            <a:avLst/>
          </a:prstGeom>
          <a:noFill/>
          <a:ln w="31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a:p>
        </p:txBody>
      </p:sp>
      <p:sp>
        <p:nvSpPr>
          <p:cNvPr id="177161" name="Line 9"/>
          <p:cNvSpPr>
            <a:spLocks noChangeShapeType="1"/>
          </p:cNvSpPr>
          <p:nvPr/>
        </p:nvSpPr>
        <p:spPr bwMode="auto">
          <a:xfrm flipH="1">
            <a:off x="6741585" y="4488657"/>
            <a:ext cx="518583" cy="0"/>
          </a:xfrm>
          <a:prstGeom prst="line">
            <a:avLst/>
          </a:prstGeom>
          <a:noFill/>
          <a:ln w="31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NZ"/>
          </a:p>
        </p:txBody>
      </p:sp>
      <p:sp>
        <p:nvSpPr>
          <p:cNvPr id="177162" name="Freeform 10"/>
          <p:cNvSpPr>
            <a:spLocks/>
          </p:cNvSpPr>
          <p:nvPr/>
        </p:nvSpPr>
        <p:spPr bwMode="auto">
          <a:xfrm>
            <a:off x="5282408" y="3750470"/>
            <a:ext cx="1358635" cy="1358635"/>
          </a:xfrm>
          <a:custGeom>
            <a:avLst/>
            <a:gdLst>
              <a:gd name="T0" fmla="*/ 314 w 594"/>
              <a:gd name="T1" fmla="*/ 100 h 594"/>
              <a:gd name="T2" fmla="*/ 358 w 594"/>
              <a:gd name="T3" fmla="*/ 6 h 594"/>
              <a:gd name="T4" fmla="*/ 360 w 594"/>
              <a:gd name="T5" fmla="*/ 110 h 594"/>
              <a:gd name="T6" fmla="*/ 426 w 594"/>
              <a:gd name="T7" fmla="*/ 30 h 594"/>
              <a:gd name="T8" fmla="*/ 404 w 594"/>
              <a:gd name="T9" fmla="*/ 130 h 594"/>
              <a:gd name="T10" fmla="*/ 488 w 594"/>
              <a:gd name="T11" fmla="*/ 68 h 594"/>
              <a:gd name="T12" fmla="*/ 442 w 594"/>
              <a:gd name="T13" fmla="*/ 162 h 594"/>
              <a:gd name="T14" fmla="*/ 536 w 594"/>
              <a:gd name="T15" fmla="*/ 122 h 594"/>
              <a:gd name="T16" fmla="*/ 470 w 594"/>
              <a:gd name="T17" fmla="*/ 200 h 594"/>
              <a:gd name="T18" fmla="*/ 572 w 594"/>
              <a:gd name="T19" fmla="*/ 184 h 594"/>
              <a:gd name="T20" fmla="*/ 488 w 594"/>
              <a:gd name="T21" fmla="*/ 246 h 594"/>
              <a:gd name="T22" fmla="*/ 592 w 594"/>
              <a:gd name="T23" fmla="*/ 254 h 594"/>
              <a:gd name="T24" fmla="*/ 496 w 594"/>
              <a:gd name="T25" fmla="*/ 294 h 594"/>
              <a:gd name="T26" fmla="*/ 592 w 594"/>
              <a:gd name="T27" fmla="*/ 328 h 594"/>
              <a:gd name="T28" fmla="*/ 490 w 594"/>
              <a:gd name="T29" fmla="*/ 342 h 594"/>
              <a:gd name="T30" fmla="*/ 576 w 594"/>
              <a:gd name="T31" fmla="*/ 398 h 594"/>
              <a:gd name="T32" fmla="*/ 474 w 594"/>
              <a:gd name="T33" fmla="*/ 386 h 594"/>
              <a:gd name="T34" fmla="*/ 544 w 594"/>
              <a:gd name="T35" fmla="*/ 462 h 594"/>
              <a:gd name="T36" fmla="*/ 446 w 594"/>
              <a:gd name="T37" fmla="*/ 426 h 594"/>
              <a:gd name="T38" fmla="*/ 496 w 594"/>
              <a:gd name="T39" fmla="*/ 518 h 594"/>
              <a:gd name="T40" fmla="*/ 412 w 594"/>
              <a:gd name="T41" fmla="*/ 460 h 594"/>
              <a:gd name="T42" fmla="*/ 436 w 594"/>
              <a:gd name="T43" fmla="*/ 560 h 594"/>
              <a:gd name="T44" fmla="*/ 368 w 594"/>
              <a:gd name="T45" fmla="*/ 482 h 594"/>
              <a:gd name="T46" fmla="*/ 370 w 594"/>
              <a:gd name="T47" fmla="*/ 586 h 594"/>
              <a:gd name="T48" fmla="*/ 322 w 594"/>
              <a:gd name="T49" fmla="*/ 494 h 594"/>
              <a:gd name="T50" fmla="*/ 298 w 594"/>
              <a:gd name="T51" fmla="*/ 594 h 594"/>
              <a:gd name="T52" fmla="*/ 274 w 594"/>
              <a:gd name="T53" fmla="*/ 494 h 594"/>
              <a:gd name="T54" fmla="*/ 226 w 594"/>
              <a:gd name="T55" fmla="*/ 586 h 594"/>
              <a:gd name="T56" fmla="*/ 226 w 594"/>
              <a:gd name="T57" fmla="*/ 482 h 594"/>
              <a:gd name="T58" fmla="*/ 158 w 594"/>
              <a:gd name="T59" fmla="*/ 560 h 594"/>
              <a:gd name="T60" fmla="*/ 184 w 594"/>
              <a:gd name="T61" fmla="*/ 460 h 594"/>
              <a:gd name="T62" fmla="*/ 98 w 594"/>
              <a:gd name="T63" fmla="*/ 518 h 594"/>
              <a:gd name="T64" fmla="*/ 148 w 594"/>
              <a:gd name="T65" fmla="*/ 426 h 594"/>
              <a:gd name="T66" fmla="*/ 50 w 594"/>
              <a:gd name="T67" fmla="*/ 462 h 594"/>
              <a:gd name="T68" fmla="*/ 120 w 594"/>
              <a:gd name="T69" fmla="*/ 386 h 594"/>
              <a:gd name="T70" fmla="*/ 18 w 594"/>
              <a:gd name="T71" fmla="*/ 398 h 594"/>
              <a:gd name="T72" fmla="*/ 104 w 594"/>
              <a:gd name="T73" fmla="*/ 342 h 594"/>
              <a:gd name="T74" fmla="*/ 2 w 594"/>
              <a:gd name="T75" fmla="*/ 328 h 594"/>
              <a:gd name="T76" fmla="*/ 100 w 594"/>
              <a:gd name="T77" fmla="*/ 294 h 594"/>
              <a:gd name="T78" fmla="*/ 4 w 594"/>
              <a:gd name="T79" fmla="*/ 254 h 594"/>
              <a:gd name="T80" fmla="*/ 106 w 594"/>
              <a:gd name="T81" fmla="*/ 246 h 594"/>
              <a:gd name="T82" fmla="*/ 22 w 594"/>
              <a:gd name="T83" fmla="*/ 184 h 594"/>
              <a:gd name="T84" fmla="*/ 124 w 594"/>
              <a:gd name="T85" fmla="*/ 200 h 594"/>
              <a:gd name="T86" fmla="*/ 58 w 594"/>
              <a:gd name="T87" fmla="*/ 122 h 594"/>
              <a:gd name="T88" fmla="*/ 152 w 594"/>
              <a:gd name="T89" fmla="*/ 162 h 594"/>
              <a:gd name="T90" fmla="*/ 108 w 594"/>
              <a:gd name="T91" fmla="*/ 68 h 594"/>
              <a:gd name="T92" fmla="*/ 190 w 594"/>
              <a:gd name="T93" fmla="*/ 130 h 594"/>
              <a:gd name="T94" fmla="*/ 168 w 594"/>
              <a:gd name="T95" fmla="*/ 30 h 594"/>
              <a:gd name="T96" fmla="*/ 234 w 594"/>
              <a:gd name="T97" fmla="*/ 110 h 594"/>
              <a:gd name="T98" fmla="*/ 238 w 594"/>
              <a:gd name="T99" fmla="*/ 6 h 594"/>
              <a:gd name="T100" fmla="*/ 282 w 594"/>
              <a:gd name="T101" fmla="*/ 10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94" h="594">
                <a:moveTo>
                  <a:pt x="298" y="100"/>
                </a:moveTo>
                <a:lnTo>
                  <a:pt x="310" y="0"/>
                </a:lnTo>
                <a:lnTo>
                  <a:pt x="314" y="100"/>
                </a:lnTo>
                <a:lnTo>
                  <a:pt x="334" y="2"/>
                </a:lnTo>
                <a:lnTo>
                  <a:pt x="330" y="102"/>
                </a:lnTo>
                <a:lnTo>
                  <a:pt x="358" y="6"/>
                </a:lnTo>
                <a:lnTo>
                  <a:pt x="346" y="104"/>
                </a:lnTo>
                <a:lnTo>
                  <a:pt x="380" y="12"/>
                </a:lnTo>
                <a:lnTo>
                  <a:pt x="360" y="110"/>
                </a:lnTo>
                <a:lnTo>
                  <a:pt x="404" y="20"/>
                </a:lnTo>
                <a:lnTo>
                  <a:pt x="376" y="116"/>
                </a:lnTo>
                <a:lnTo>
                  <a:pt x="426" y="30"/>
                </a:lnTo>
                <a:lnTo>
                  <a:pt x="390" y="122"/>
                </a:lnTo>
                <a:lnTo>
                  <a:pt x="448" y="40"/>
                </a:lnTo>
                <a:lnTo>
                  <a:pt x="404" y="130"/>
                </a:lnTo>
                <a:lnTo>
                  <a:pt x="468" y="54"/>
                </a:lnTo>
                <a:lnTo>
                  <a:pt x="418" y="140"/>
                </a:lnTo>
                <a:lnTo>
                  <a:pt x="488" y="68"/>
                </a:lnTo>
                <a:lnTo>
                  <a:pt x="430" y="150"/>
                </a:lnTo>
                <a:lnTo>
                  <a:pt x="506" y="84"/>
                </a:lnTo>
                <a:lnTo>
                  <a:pt x="442" y="162"/>
                </a:lnTo>
                <a:lnTo>
                  <a:pt x="522" y="102"/>
                </a:lnTo>
                <a:lnTo>
                  <a:pt x="452" y="174"/>
                </a:lnTo>
                <a:lnTo>
                  <a:pt x="536" y="122"/>
                </a:lnTo>
                <a:lnTo>
                  <a:pt x="462" y="186"/>
                </a:lnTo>
                <a:lnTo>
                  <a:pt x="550" y="142"/>
                </a:lnTo>
                <a:lnTo>
                  <a:pt x="470" y="200"/>
                </a:lnTo>
                <a:lnTo>
                  <a:pt x="562" y="162"/>
                </a:lnTo>
                <a:lnTo>
                  <a:pt x="478" y="214"/>
                </a:lnTo>
                <a:lnTo>
                  <a:pt x="572" y="184"/>
                </a:lnTo>
                <a:lnTo>
                  <a:pt x="484" y="230"/>
                </a:lnTo>
                <a:lnTo>
                  <a:pt x="580" y="208"/>
                </a:lnTo>
                <a:lnTo>
                  <a:pt x="488" y="246"/>
                </a:lnTo>
                <a:lnTo>
                  <a:pt x="586" y="230"/>
                </a:lnTo>
                <a:lnTo>
                  <a:pt x="492" y="260"/>
                </a:lnTo>
                <a:lnTo>
                  <a:pt x="592" y="254"/>
                </a:lnTo>
                <a:lnTo>
                  <a:pt x="494" y="276"/>
                </a:lnTo>
                <a:lnTo>
                  <a:pt x="594" y="278"/>
                </a:lnTo>
                <a:lnTo>
                  <a:pt x="496" y="294"/>
                </a:lnTo>
                <a:lnTo>
                  <a:pt x="594" y="304"/>
                </a:lnTo>
                <a:lnTo>
                  <a:pt x="494" y="310"/>
                </a:lnTo>
                <a:lnTo>
                  <a:pt x="592" y="328"/>
                </a:lnTo>
                <a:lnTo>
                  <a:pt x="494" y="326"/>
                </a:lnTo>
                <a:lnTo>
                  <a:pt x="590" y="352"/>
                </a:lnTo>
                <a:lnTo>
                  <a:pt x="490" y="342"/>
                </a:lnTo>
                <a:lnTo>
                  <a:pt x="584" y="374"/>
                </a:lnTo>
                <a:lnTo>
                  <a:pt x="486" y="356"/>
                </a:lnTo>
                <a:lnTo>
                  <a:pt x="576" y="398"/>
                </a:lnTo>
                <a:lnTo>
                  <a:pt x="480" y="372"/>
                </a:lnTo>
                <a:lnTo>
                  <a:pt x="568" y="420"/>
                </a:lnTo>
                <a:lnTo>
                  <a:pt x="474" y="386"/>
                </a:lnTo>
                <a:lnTo>
                  <a:pt x="556" y="442"/>
                </a:lnTo>
                <a:lnTo>
                  <a:pt x="466" y="400"/>
                </a:lnTo>
                <a:lnTo>
                  <a:pt x="544" y="462"/>
                </a:lnTo>
                <a:lnTo>
                  <a:pt x="456" y="414"/>
                </a:lnTo>
                <a:lnTo>
                  <a:pt x="530" y="482"/>
                </a:lnTo>
                <a:lnTo>
                  <a:pt x="446" y="426"/>
                </a:lnTo>
                <a:lnTo>
                  <a:pt x="514" y="500"/>
                </a:lnTo>
                <a:lnTo>
                  <a:pt x="436" y="438"/>
                </a:lnTo>
                <a:lnTo>
                  <a:pt x="496" y="518"/>
                </a:lnTo>
                <a:lnTo>
                  <a:pt x="424" y="450"/>
                </a:lnTo>
                <a:lnTo>
                  <a:pt x="478" y="534"/>
                </a:lnTo>
                <a:lnTo>
                  <a:pt x="412" y="460"/>
                </a:lnTo>
                <a:lnTo>
                  <a:pt x="458" y="546"/>
                </a:lnTo>
                <a:lnTo>
                  <a:pt x="398" y="468"/>
                </a:lnTo>
                <a:lnTo>
                  <a:pt x="436" y="560"/>
                </a:lnTo>
                <a:lnTo>
                  <a:pt x="384" y="476"/>
                </a:lnTo>
                <a:lnTo>
                  <a:pt x="416" y="570"/>
                </a:lnTo>
                <a:lnTo>
                  <a:pt x="368" y="482"/>
                </a:lnTo>
                <a:lnTo>
                  <a:pt x="392" y="578"/>
                </a:lnTo>
                <a:lnTo>
                  <a:pt x="354" y="488"/>
                </a:lnTo>
                <a:lnTo>
                  <a:pt x="370" y="586"/>
                </a:lnTo>
                <a:lnTo>
                  <a:pt x="338" y="492"/>
                </a:lnTo>
                <a:lnTo>
                  <a:pt x="346" y="590"/>
                </a:lnTo>
                <a:lnTo>
                  <a:pt x="322" y="494"/>
                </a:lnTo>
                <a:lnTo>
                  <a:pt x="322" y="594"/>
                </a:lnTo>
                <a:lnTo>
                  <a:pt x="306" y="494"/>
                </a:lnTo>
                <a:lnTo>
                  <a:pt x="298" y="594"/>
                </a:lnTo>
                <a:lnTo>
                  <a:pt x="290" y="494"/>
                </a:lnTo>
                <a:lnTo>
                  <a:pt x="274" y="594"/>
                </a:lnTo>
                <a:lnTo>
                  <a:pt x="274" y="494"/>
                </a:lnTo>
                <a:lnTo>
                  <a:pt x="248" y="590"/>
                </a:lnTo>
                <a:lnTo>
                  <a:pt x="258" y="492"/>
                </a:lnTo>
                <a:lnTo>
                  <a:pt x="226" y="586"/>
                </a:lnTo>
                <a:lnTo>
                  <a:pt x="242" y="488"/>
                </a:lnTo>
                <a:lnTo>
                  <a:pt x="202" y="578"/>
                </a:lnTo>
                <a:lnTo>
                  <a:pt x="226" y="482"/>
                </a:lnTo>
                <a:lnTo>
                  <a:pt x="180" y="570"/>
                </a:lnTo>
                <a:lnTo>
                  <a:pt x="212" y="476"/>
                </a:lnTo>
                <a:lnTo>
                  <a:pt x="158" y="560"/>
                </a:lnTo>
                <a:lnTo>
                  <a:pt x="198" y="468"/>
                </a:lnTo>
                <a:lnTo>
                  <a:pt x="136" y="546"/>
                </a:lnTo>
                <a:lnTo>
                  <a:pt x="184" y="460"/>
                </a:lnTo>
                <a:lnTo>
                  <a:pt x="116" y="534"/>
                </a:lnTo>
                <a:lnTo>
                  <a:pt x="170" y="450"/>
                </a:lnTo>
                <a:lnTo>
                  <a:pt x="98" y="518"/>
                </a:lnTo>
                <a:lnTo>
                  <a:pt x="158" y="438"/>
                </a:lnTo>
                <a:lnTo>
                  <a:pt x="80" y="500"/>
                </a:lnTo>
                <a:lnTo>
                  <a:pt x="148" y="426"/>
                </a:lnTo>
                <a:lnTo>
                  <a:pt x="64" y="482"/>
                </a:lnTo>
                <a:lnTo>
                  <a:pt x="138" y="414"/>
                </a:lnTo>
                <a:lnTo>
                  <a:pt x="50" y="462"/>
                </a:lnTo>
                <a:lnTo>
                  <a:pt x="128" y="400"/>
                </a:lnTo>
                <a:lnTo>
                  <a:pt x="38" y="442"/>
                </a:lnTo>
                <a:lnTo>
                  <a:pt x="120" y="386"/>
                </a:lnTo>
                <a:lnTo>
                  <a:pt x="28" y="420"/>
                </a:lnTo>
                <a:lnTo>
                  <a:pt x="114" y="372"/>
                </a:lnTo>
                <a:lnTo>
                  <a:pt x="18" y="398"/>
                </a:lnTo>
                <a:lnTo>
                  <a:pt x="108" y="356"/>
                </a:lnTo>
                <a:lnTo>
                  <a:pt x="10" y="374"/>
                </a:lnTo>
                <a:lnTo>
                  <a:pt x="104" y="342"/>
                </a:lnTo>
                <a:lnTo>
                  <a:pt x="6" y="352"/>
                </a:lnTo>
                <a:lnTo>
                  <a:pt x="102" y="326"/>
                </a:lnTo>
                <a:lnTo>
                  <a:pt x="2" y="328"/>
                </a:lnTo>
                <a:lnTo>
                  <a:pt x="100" y="310"/>
                </a:lnTo>
                <a:lnTo>
                  <a:pt x="0" y="304"/>
                </a:lnTo>
                <a:lnTo>
                  <a:pt x="100" y="294"/>
                </a:lnTo>
                <a:lnTo>
                  <a:pt x="0" y="278"/>
                </a:lnTo>
                <a:lnTo>
                  <a:pt x="100" y="276"/>
                </a:lnTo>
                <a:lnTo>
                  <a:pt x="4" y="254"/>
                </a:lnTo>
                <a:lnTo>
                  <a:pt x="102" y="260"/>
                </a:lnTo>
                <a:lnTo>
                  <a:pt x="8" y="230"/>
                </a:lnTo>
                <a:lnTo>
                  <a:pt x="106" y="246"/>
                </a:lnTo>
                <a:lnTo>
                  <a:pt x="14" y="208"/>
                </a:lnTo>
                <a:lnTo>
                  <a:pt x="110" y="230"/>
                </a:lnTo>
                <a:lnTo>
                  <a:pt x="22" y="184"/>
                </a:lnTo>
                <a:lnTo>
                  <a:pt x="118" y="214"/>
                </a:lnTo>
                <a:lnTo>
                  <a:pt x="32" y="162"/>
                </a:lnTo>
                <a:lnTo>
                  <a:pt x="124" y="200"/>
                </a:lnTo>
                <a:lnTo>
                  <a:pt x="44" y="142"/>
                </a:lnTo>
                <a:lnTo>
                  <a:pt x="132" y="186"/>
                </a:lnTo>
                <a:lnTo>
                  <a:pt x="58" y="122"/>
                </a:lnTo>
                <a:lnTo>
                  <a:pt x="142" y="174"/>
                </a:lnTo>
                <a:lnTo>
                  <a:pt x="72" y="102"/>
                </a:lnTo>
                <a:lnTo>
                  <a:pt x="152" y="162"/>
                </a:lnTo>
                <a:lnTo>
                  <a:pt x="90" y="84"/>
                </a:lnTo>
                <a:lnTo>
                  <a:pt x="164" y="150"/>
                </a:lnTo>
                <a:lnTo>
                  <a:pt x="108" y="68"/>
                </a:lnTo>
                <a:lnTo>
                  <a:pt x="176" y="140"/>
                </a:lnTo>
                <a:lnTo>
                  <a:pt x="126" y="54"/>
                </a:lnTo>
                <a:lnTo>
                  <a:pt x="190" y="130"/>
                </a:lnTo>
                <a:lnTo>
                  <a:pt x="146" y="40"/>
                </a:lnTo>
                <a:lnTo>
                  <a:pt x="204" y="122"/>
                </a:lnTo>
                <a:lnTo>
                  <a:pt x="168" y="30"/>
                </a:lnTo>
                <a:lnTo>
                  <a:pt x="218" y="116"/>
                </a:lnTo>
                <a:lnTo>
                  <a:pt x="190" y="20"/>
                </a:lnTo>
                <a:lnTo>
                  <a:pt x="234" y="110"/>
                </a:lnTo>
                <a:lnTo>
                  <a:pt x="214" y="12"/>
                </a:lnTo>
                <a:lnTo>
                  <a:pt x="250" y="104"/>
                </a:lnTo>
                <a:lnTo>
                  <a:pt x="238" y="6"/>
                </a:lnTo>
                <a:lnTo>
                  <a:pt x="266" y="102"/>
                </a:lnTo>
                <a:lnTo>
                  <a:pt x="260" y="2"/>
                </a:lnTo>
                <a:lnTo>
                  <a:pt x="282" y="100"/>
                </a:lnTo>
                <a:lnTo>
                  <a:pt x="286" y="0"/>
                </a:lnTo>
                <a:lnTo>
                  <a:pt x="298" y="100"/>
                </a:lnTo>
                <a:close/>
              </a:path>
            </a:pathLst>
          </a:custGeom>
          <a:solidFill>
            <a:schemeClr val="bg1">
              <a:lumMod val="65000"/>
            </a:schemeClr>
          </a:solidFill>
          <a:ln>
            <a:noFill/>
          </a:ln>
        </p:spPr>
        <p:txBody>
          <a:bodyPr/>
          <a:lstStyle/>
          <a:p>
            <a:endParaRPr lang="en-NZ"/>
          </a:p>
        </p:txBody>
      </p:sp>
      <p:sp>
        <p:nvSpPr>
          <p:cNvPr id="177163" name="Freeform 11"/>
          <p:cNvSpPr>
            <a:spLocks/>
          </p:cNvSpPr>
          <p:nvPr/>
        </p:nvSpPr>
        <p:spPr bwMode="auto">
          <a:xfrm>
            <a:off x="5515241" y="3942293"/>
            <a:ext cx="874448" cy="951178"/>
          </a:xfrm>
          <a:custGeom>
            <a:avLst/>
            <a:gdLst>
              <a:gd name="T0" fmla="*/ 98 w 382"/>
              <a:gd name="T1" fmla="*/ 0 h 416"/>
              <a:gd name="T2" fmla="*/ 98 w 382"/>
              <a:gd name="T3" fmla="*/ 0 h 416"/>
              <a:gd name="T4" fmla="*/ 98 w 382"/>
              <a:gd name="T5" fmla="*/ 56 h 416"/>
              <a:gd name="T6" fmla="*/ 98 w 382"/>
              <a:gd name="T7" fmla="*/ 56 h 416"/>
              <a:gd name="T8" fmla="*/ 0 w 382"/>
              <a:gd name="T9" fmla="*/ 56 h 416"/>
              <a:gd name="T10" fmla="*/ 0 w 382"/>
              <a:gd name="T11" fmla="*/ 416 h 416"/>
              <a:gd name="T12" fmla="*/ 284 w 382"/>
              <a:gd name="T13" fmla="*/ 416 h 416"/>
              <a:gd name="T14" fmla="*/ 284 w 382"/>
              <a:gd name="T15" fmla="*/ 416 h 416"/>
              <a:gd name="T16" fmla="*/ 284 w 382"/>
              <a:gd name="T17" fmla="*/ 360 h 416"/>
              <a:gd name="T18" fmla="*/ 284 w 382"/>
              <a:gd name="T19" fmla="*/ 360 h 416"/>
              <a:gd name="T20" fmla="*/ 382 w 382"/>
              <a:gd name="T21" fmla="*/ 360 h 416"/>
              <a:gd name="T22" fmla="*/ 382 w 382"/>
              <a:gd name="T23" fmla="*/ 0 h 416"/>
              <a:gd name="T24" fmla="*/ 98 w 382"/>
              <a:gd name="T25"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2" h="416">
                <a:moveTo>
                  <a:pt x="98" y="0"/>
                </a:moveTo>
                <a:lnTo>
                  <a:pt x="98" y="0"/>
                </a:lnTo>
                <a:lnTo>
                  <a:pt x="98" y="56"/>
                </a:lnTo>
                <a:lnTo>
                  <a:pt x="98" y="56"/>
                </a:lnTo>
                <a:lnTo>
                  <a:pt x="0" y="56"/>
                </a:lnTo>
                <a:lnTo>
                  <a:pt x="0" y="416"/>
                </a:lnTo>
                <a:lnTo>
                  <a:pt x="284" y="416"/>
                </a:lnTo>
                <a:lnTo>
                  <a:pt x="284" y="416"/>
                </a:lnTo>
                <a:lnTo>
                  <a:pt x="284" y="360"/>
                </a:lnTo>
                <a:lnTo>
                  <a:pt x="284" y="360"/>
                </a:lnTo>
                <a:lnTo>
                  <a:pt x="382" y="360"/>
                </a:lnTo>
                <a:lnTo>
                  <a:pt x="382" y="0"/>
                </a:lnTo>
                <a:lnTo>
                  <a:pt x="9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NZ"/>
          </a:p>
        </p:txBody>
      </p:sp>
      <p:sp>
        <p:nvSpPr>
          <p:cNvPr id="177164" name="Freeform 12"/>
          <p:cNvSpPr>
            <a:spLocks/>
          </p:cNvSpPr>
          <p:nvPr/>
        </p:nvSpPr>
        <p:spPr bwMode="auto">
          <a:xfrm>
            <a:off x="5766596" y="3970075"/>
            <a:ext cx="595313" cy="768614"/>
          </a:xfrm>
          <a:custGeom>
            <a:avLst/>
            <a:gdLst>
              <a:gd name="T0" fmla="*/ 252 w 260"/>
              <a:gd name="T1" fmla="*/ 0 h 336"/>
              <a:gd name="T2" fmla="*/ 0 w 260"/>
              <a:gd name="T3" fmla="*/ 0 h 336"/>
              <a:gd name="T4" fmla="*/ 0 w 260"/>
              <a:gd name="T5" fmla="*/ 336 h 336"/>
              <a:gd name="T6" fmla="*/ 260 w 260"/>
              <a:gd name="T7" fmla="*/ 336 h 336"/>
              <a:gd name="T8" fmla="*/ 260 w 260"/>
              <a:gd name="T9" fmla="*/ 0 h 336"/>
              <a:gd name="T10" fmla="*/ 252 w 260"/>
              <a:gd name="T11" fmla="*/ 0 h 336"/>
            </a:gdLst>
            <a:ahLst/>
            <a:cxnLst>
              <a:cxn ang="0">
                <a:pos x="T0" y="T1"/>
              </a:cxn>
              <a:cxn ang="0">
                <a:pos x="T2" y="T3"/>
              </a:cxn>
              <a:cxn ang="0">
                <a:pos x="T4" y="T5"/>
              </a:cxn>
              <a:cxn ang="0">
                <a:pos x="T6" y="T7"/>
              </a:cxn>
              <a:cxn ang="0">
                <a:pos x="T8" y="T9"/>
              </a:cxn>
              <a:cxn ang="0">
                <a:pos x="T10" y="T11"/>
              </a:cxn>
            </a:cxnLst>
            <a:rect l="0" t="0" r="r" b="b"/>
            <a:pathLst>
              <a:path w="260" h="336">
                <a:moveTo>
                  <a:pt x="252" y="0"/>
                </a:moveTo>
                <a:lnTo>
                  <a:pt x="0" y="0"/>
                </a:lnTo>
                <a:lnTo>
                  <a:pt x="0" y="336"/>
                </a:lnTo>
                <a:lnTo>
                  <a:pt x="260" y="336"/>
                </a:lnTo>
                <a:lnTo>
                  <a:pt x="260" y="0"/>
                </a:lnTo>
                <a:lnTo>
                  <a:pt x="2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NZ"/>
          </a:p>
        </p:txBody>
      </p:sp>
      <p:sp>
        <p:nvSpPr>
          <p:cNvPr id="177165" name="Freeform 13"/>
          <p:cNvSpPr>
            <a:spLocks/>
          </p:cNvSpPr>
          <p:nvPr/>
        </p:nvSpPr>
        <p:spPr bwMode="auto">
          <a:xfrm>
            <a:off x="5803638" y="4005793"/>
            <a:ext cx="521229" cy="695854"/>
          </a:xfrm>
          <a:custGeom>
            <a:avLst/>
            <a:gdLst>
              <a:gd name="T0" fmla="*/ 228 w 228"/>
              <a:gd name="T1" fmla="*/ 0 h 304"/>
              <a:gd name="T2" fmla="*/ 228 w 228"/>
              <a:gd name="T3" fmla="*/ 0 h 304"/>
              <a:gd name="T4" fmla="*/ 228 w 228"/>
              <a:gd name="T5" fmla="*/ 304 h 304"/>
              <a:gd name="T6" fmla="*/ 228 w 228"/>
              <a:gd name="T7" fmla="*/ 304 h 304"/>
              <a:gd name="T8" fmla="*/ 0 w 228"/>
              <a:gd name="T9" fmla="*/ 304 h 304"/>
              <a:gd name="T10" fmla="*/ 0 w 228"/>
              <a:gd name="T11" fmla="*/ 304 h 304"/>
              <a:gd name="T12" fmla="*/ 0 w 228"/>
              <a:gd name="T13" fmla="*/ 0 h 304"/>
              <a:gd name="T14" fmla="*/ 0 w 228"/>
              <a:gd name="T15" fmla="*/ 0 h 304"/>
              <a:gd name="T16" fmla="*/ 228 w 228"/>
              <a:gd name="T17" fmla="*/ 0 h 304"/>
              <a:gd name="T18" fmla="*/ 228 w 228"/>
              <a:gd name="T19"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304">
                <a:moveTo>
                  <a:pt x="228" y="0"/>
                </a:moveTo>
                <a:lnTo>
                  <a:pt x="228" y="0"/>
                </a:lnTo>
                <a:lnTo>
                  <a:pt x="228" y="304"/>
                </a:lnTo>
                <a:lnTo>
                  <a:pt x="228" y="304"/>
                </a:lnTo>
                <a:lnTo>
                  <a:pt x="0" y="304"/>
                </a:lnTo>
                <a:lnTo>
                  <a:pt x="0" y="304"/>
                </a:lnTo>
                <a:lnTo>
                  <a:pt x="0" y="0"/>
                </a:lnTo>
                <a:lnTo>
                  <a:pt x="0" y="0"/>
                </a:lnTo>
                <a:lnTo>
                  <a:pt x="228" y="0"/>
                </a:lnTo>
                <a:lnTo>
                  <a:pt x="2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NZ"/>
          </a:p>
        </p:txBody>
      </p:sp>
      <p:sp>
        <p:nvSpPr>
          <p:cNvPr id="177166" name="Freeform 14"/>
          <p:cNvSpPr>
            <a:spLocks/>
          </p:cNvSpPr>
          <p:nvPr/>
        </p:nvSpPr>
        <p:spPr bwMode="auto">
          <a:xfrm>
            <a:off x="5803638" y="4005793"/>
            <a:ext cx="521229" cy="623094"/>
          </a:xfrm>
          <a:custGeom>
            <a:avLst/>
            <a:gdLst>
              <a:gd name="T0" fmla="*/ 228 w 228"/>
              <a:gd name="T1" fmla="*/ 0 h 272"/>
              <a:gd name="T2" fmla="*/ 228 w 228"/>
              <a:gd name="T3" fmla="*/ 0 h 272"/>
              <a:gd name="T4" fmla="*/ 222 w 228"/>
              <a:gd name="T5" fmla="*/ 0 h 272"/>
              <a:gd name="T6" fmla="*/ 0 w 228"/>
              <a:gd name="T7" fmla="*/ 154 h 272"/>
              <a:gd name="T8" fmla="*/ 0 w 228"/>
              <a:gd name="T9" fmla="*/ 154 h 272"/>
              <a:gd name="T10" fmla="*/ 0 w 228"/>
              <a:gd name="T11" fmla="*/ 272 h 272"/>
              <a:gd name="T12" fmla="*/ 228 w 228"/>
              <a:gd name="T13" fmla="*/ 112 h 272"/>
              <a:gd name="T14" fmla="*/ 228 w 228"/>
              <a:gd name="T15" fmla="*/ 112 h 272"/>
              <a:gd name="T16" fmla="*/ 228 w 228"/>
              <a:gd name="T17" fmla="*/ 0 h 272"/>
              <a:gd name="T18" fmla="*/ 228 w 228"/>
              <a:gd name="T19"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72">
                <a:moveTo>
                  <a:pt x="228" y="0"/>
                </a:moveTo>
                <a:lnTo>
                  <a:pt x="228" y="0"/>
                </a:lnTo>
                <a:lnTo>
                  <a:pt x="222" y="0"/>
                </a:lnTo>
                <a:lnTo>
                  <a:pt x="0" y="154"/>
                </a:lnTo>
                <a:lnTo>
                  <a:pt x="0" y="154"/>
                </a:lnTo>
                <a:lnTo>
                  <a:pt x="0" y="272"/>
                </a:lnTo>
                <a:lnTo>
                  <a:pt x="228" y="112"/>
                </a:lnTo>
                <a:lnTo>
                  <a:pt x="228" y="112"/>
                </a:lnTo>
                <a:lnTo>
                  <a:pt x="228" y="0"/>
                </a:lnTo>
                <a:lnTo>
                  <a:pt x="228" y="0"/>
                </a:lnTo>
                <a:close/>
              </a:path>
            </a:pathLst>
          </a:custGeom>
          <a:solidFill>
            <a:srgbClr val="F8F7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NZ"/>
          </a:p>
        </p:txBody>
      </p:sp>
      <p:sp>
        <p:nvSpPr>
          <p:cNvPr id="177167" name="Freeform 15"/>
          <p:cNvSpPr>
            <a:spLocks/>
          </p:cNvSpPr>
          <p:nvPr/>
        </p:nvSpPr>
        <p:spPr bwMode="auto">
          <a:xfrm>
            <a:off x="5803638" y="4312709"/>
            <a:ext cx="521229" cy="388938"/>
          </a:xfrm>
          <a:custGeom>
            <a:avLst/>
            <a:gdLst>
              <a:gd name="T0" fmla="*/ 228 w 228"/>
              <a:gd name="T1" fmla="*/ 0 h 170"/>
              <a:gd name="T2" fmla="*/ 0 w 228"/>
              <a:gd name="T3" fmla="*/ 158 h 170"/>
              <a:gd name="T4" fmla="*/ 0 w 228"/>
              <a:gd name="T5" fmla="*/ 158 h 170"/>
              <a:gd name="T6" fmla="*/ 0 w 228"/>
              <a:gd name="T7" fmla="*/ 170 h 170"/>
              <a:gd name="T8" fmla="*/ 0 w 228"/>
              <a:gd name="T9" fmla="*/ 170 h 170"/>
              <a:gd name="T10" fmla="*/ 10 w 228"/>
              <a:gd name="T11" fmla="*/ 170 h 170"/>
              <a:gd name="T12" fmla="*/ 228 w 228"/>
              <a:gd name="T13" fmla="*/ 20 h 170"/>
              <a:gd name="T14" fmla="*/ 228 w 228"/>
              <a:gd name="T15" fmla="*/ 20 h 170"/>
              <a:gd name="T16" fmla="*/ 228 w 228"/>
              <a:gd name="T17" fmla="*/ 0 h 170"/>
              <a:gd name="T18" fmla="*/ 228 w 228"/>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170">
                <a:moveTo>
                  <a:pt x="228" y="0"/>
                </a:moveTo>
                <a:lnTo>
                  <a:pt x="0" y="158"/>
                </a:lnTo>
                <a:lnTo>
                  <a:pt x="0" y="158"/>
                </a:lnTo>
                <a:lnTo>
                  <a:pt x="0" y="170"/>
                </a:lnTo>
                <a:lnTo>
                  <a:pt x="0" y="170"/>
                </a:lnTo>
                <a:lnTo>
                  <a:pt x="10" y="170"/>
                </a:lnTo>
                <a:lnTo>
                  <a:pt x="228" y="20"/>
                </a:lnTo>
                <a:lnTo>
                  <a:pt x="228" y="20"/>
                </a:lnTo>
                <a:lnTo>
                  <a:pt x="228" y="0"/>
                </a:lnTo>
                <a:lnTo>
                  <a:pt x="228" y="0"/>
                </a:lnTo>
                <a:close/>
              </a:path>
            </a:pathLst>
          </a:custGeom>
          <a:solidFill>
            <a:srgbClr val="F8F7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NZ"/>
          </a:p>
        </p:txBody>
      </p:sp>
      <p:sp>
        <p:nvSpPr>
          <p:cNvPr id="177168" name="Rectangle 16"/>
          <p:cNvSpPr>
            <a:spLocks noChangeArrowheads="1"/>
          </p:cNvSpPr>
          <p:nvPr/>
        </p:nvSpPr>
        <p:spPr bwMode="auto">
          <a:xfrm>
            <a:off x="5885658" y="4111627"/>
            <a:ext cx="351896" cy="1322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NZ"/>
          </a:p>
        </p:txBody>
      </p:sp>
      <p:sp>
        <p:nvSpPr>
          <p:cNvPr id="177169" name="Rectangle 17"/>
          <p:cNvSpPr>
            <a:spLocks noChangeArrowheads="1"/>
          </p:cNvSpPr>
          <p:nvPr/>
        </p:nvSpPr>
        <p:spPr bwMode="auto">
          <a:xfrm>
            <a:off x="5885658" y="4161898"/>
            <a:ext cx="351896" cy="18521"/>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NZ"/>
          </a:p>
        </p:txBody>
      </p:sp>
      <p:sp>
        <p:nvSpPr>
          <p:cNvPr id="177170" name="Rectangle 18"/>
          <p:cNvSpPr>
            <a:spLocks noChangeArrowheads="1"/>
          </p:cNvSpPr>
          <p:nvPr/>
        </p:nvSpPr>
        <p:spPr bwMode="auto">
          <a:xfrm>
            <a:off x="5885658" y="4216138"/>
            <a:ext cx="351896" cy="18521"/>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NZ"/>
          </a:p>
        </p:txBody>
      </p:sp>
      <p:sp>
        <p:nvSpPr>
          <p:cNvPr id="177171" name="Rectangle 19"/>
          <p:cNvSpPr>
            <a:spLocks noChangeArrowheads="1"/>
          </p:cNvSpPr>
          <p:nvPr/>
        </p:nvSpPr>
        <p:spPr bwMode="auto">
          <a:xfrm>
            <a:off x="5885658" y="4266409"/>
            <a:ext cx="351896" cy="18521"/>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NZ"/>
          </a:p>
        </p:txBody>
      </p:sp>
      <p:sp>
        <p:nvSpPr>
          <p:cNvPr id="177172" name="Rectangle 20"/>
          <p:cNvSpPr>
            <a:spLocks noChangeArrowheads="1"/>
          </p:cNvSpPr>
          <p:nvPr/>
        </p:nvSpPr>
        <p:spPr bwMode="auto">
          <a:xfrm>
            <a:off x="5885658" y="4321971"/>
            <a:ext cx="351896" cy="18521"/>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NZ"/>
          </a:p>
        </p:txBody>
      </p:sp>
      <p:sp>
        <p:nvSpPr>
          <p:cNvPr id="177173" name="Rectangle 21"/>
          <p:cNvSpPr>
            <a:spLocks noChangeArrowheads="1"/>
          </p:cNvSpPr>
          <p:nvPr/>
        </p:nvSpPr>
        <p:spPr bwMode="auto">
          <a:xfrm>
            <a:off x="5885658" y="4372242"/>
            <a:ext cx="351896" cy="18521"/>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NZ"/>
          </a:p>
        </p:txBody>
      </p:sp>
      <p:sp>
        <p:nvSpPr>
          <p:cNvPr id="177174" name="Rectangle 22"/>
          <p:cNvSpPr>
            <a:spLocks noChangeArrowheads="1"/>
          </p:cNvSpPr>
          <p:nvPr/>
        </p:nvSpPr>
        <p:spPr bwMode="auto">
          <a:xfrm>
            <a:off x="5885658" y="4427804"/>
            <a:ext cx="351896" cy="1719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NZ"/>
          </a:p>
        </p:txBody>
      </p:sp>
      <p:sp>
        <p:nvSpPr>
          <p:cNvPr id="177175" name="Rectangle 23"/>
          <p:cNvSpPr>
            <a:spLocks noChangeArrowheads="1"/>
          </p:cNvSpPr>
          <p:nvPr/>
        </p:nvSpPr>
        <p:spPr bwMode="auto">
          <a:xfrm>
            <a:off x="5885658" y="4478074"/>
            <a:ext cx="351896" cy="1719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NZ"/>
          </a:p>
        </p:txBody>
      </p:sp>
      <p:sp>
        <p:nvSpPr>
          <p:cNvPr id="177176" name="Rectangle 24"/>
          <p:cNvSpPr>
            <a:spLocks noChangeArrowheads="1"/>
          </p:cNvSpPr>
          <p:nvPr/>
        </p:nvSpPr>
        <p:spPr bwMode="auto">
          <a:xfrm>
            <a:off x="6036470" y="4578617"/>
            <a:ext cx="193146" cy="18521"/>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NZ"/>
          </a:p>
        </p:txBody>
      </p:sp>
      <p:sp>
        <p:nvSpPr>
          <p:cNvPr id="177177" name="Freeform 25"/>
          <p:cNvSpPr>
            <a:spLocks/>
          </p:cNvSpPr>
          <p:nvPr/>
        </p:nvSpPr>
        <p:spPr bwMode="auto">
          <a:xfrm>
            <a:off x="5543021" y="4097074"/>
            <a:ext cx="593990" cy="769938"/>
          </a:xfrm>
          <a:custGeom>
            <a:avLst/>
            <a:gdLst>
              <a:gd name="T0" fmla="*/ 252 w 260"/>
              <a:gd name="T1" fmla="*/ 0 h 336"/>
              <a:gd name="T2" fmla="*/ 0 w 260"/>
              <a:gd name="T3" fmla="*/ 0 h 336"/>
              <a:gd name="T4" fmla="*/ 0 w 260"/>
              <a:gd name="T5" fmla="*/ 336 h 336"/>
              <a:gd name="T6" fmla="*/ 260 w 260"/>
              <a:gd name="T7" fmla="*/ 336 h 336"/>
              <a:gd name="T8" fmla="*/ 260 w 260"/>
              <a:gd name="T9" fmla="*/ 0 h 336"/>
              <a:gd name="T10" fmla="*/ 252 w 260"/>
              <a:gd name="T11" fmla="*/ 0 h 336"/>
            </a:gdLst>
            <a:ahLst/>
            <a:cxnLst>
              <a:cxn ang="0">
                <a:pos x="T0" y="T1"/>
              </a:cxn>
              <a:cxn ang="0">
                <a:pos x="T2" y="T3"/>
              </a:cxn>
              <a:cxn ang="0">
                <a:pos x="T4" y="T5"/>
              </a:cxn>
              <a:cxn ang="0">
                <a:pos x="T6" y="T7"/>
              </a:cxn>
              <a:cxn ang="0">
                <a:pos x="T8" y="T9"/>
              </a:cxn>
              <a:cxn ang="0">
                <a:pos x="T10" y="T11"/>
              </a:cxn>
            </a:cxnLst>
            <a:rect l="0" t="0" r="r" b="b"/>
            <a:pathLst>
              <a:path w="260" h="336">
                <a:moveTo>
                  <a:pt x="252" y="0"/>
                </a:moveTo>
                <a:lnTo>
                  <a:pt x="0" y="0"/>
                </a:lnTo>
                <a:lnTo>
                  <a:pt x="0" y="336"/>
                </a:lnTo>
                <a:lnTo>
                  <a:pt x="260" y="336"/>
                </a:lnTo>
                <a:lnTo>
                  <a:pt x="260" y="0"/>
                </a:lnTo>
                <a:lnTo>
                  <a:pt x="2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NZ"/>
          </a:p>
        </p:txBody>
      </p:sp>
      <p:sp>
        <p:nvSpPr>
          <p:cNvPr id="177178" name="Freeform 26"/>
          <p:cNvSpPr>
            <a:spLocks/>
          </p:cNvSpPr>
          <p:nvPr/>
        </p:nvSpPr>
        <p:spPr bwMode="auto">
          <a:xfrm>
            <a:off x="5578740" y="4134116"/>
            <a:ext cx="522552" cy="695854"/>
          </a:xfrm>
          <a:custGeom>
            <a:avLst/>
            <a:gdLst>
              <a:gd name="T0" fmla="*/ 228 w 228"/>
              <a:gd name="T1" fmla="*/ 0 h 304"/>
              <a:gd name="T2" fmla="*/ 228 w 228"/>
              <a:gd name="T3" fmla="*/ 0 h 304"/>
              <a:gd name="T4" fmla="*/ 228 w 228"/>
              <a:gd name="T5" fmla="*/ 304 h 304"/>
              <a:gd name="T6" fmla="*/ 228 w 228"/>
              <a:gd name="T7" fmla="*/ 304 h 304"/>
              <a:gd name="T8" fmla="*/ 0 w 228"/>
              <a:gd name="T9" fmla="*/ 304 h 304"/>
              <a:gd name="T10" fmla="*/ 0 w 228"/>
              <a:gd name="T11" fmla="*/ 304 h 304"/>
              <a:gd name="T12" fmla="*/ 0 w 228"/>
              <a:gd name="T13" fmla="*/ 0 h 304"/>
              <a:gd name="T14" fmla="*/ 0 w 228"/>
              <a:gd name="T15" fmla="*/ 0 h 304"/>
              <a:gd name="T16" fmla="*/ 228 w 228"/>
              <a:gd name="T17" fmla="*/ 0 h 304"/>
              <a:gd name="T18" fmla="*/ 228 w 228"/>
              <a:gd name="T19"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304">
                <a:moveTo>
                  <a:pt x="228" y="0"/>
                </a:moveTo>
                <a:lnTo>
                  <a:pt x="228" y="0"/>
                </a:lnTo>
                <a:lnTo>
                  <a:pt x="228" y="304"/>
                </a:lnTo>
                <a:lnTo>
                  <a:pt x="228" y="304"/>
                </a:lnTo>
                <a:lnTo>
                  <a:pt x="0" y="304"/>
                </a:lnTo>
                <a:lnTo>
                  <a:pt x="0" y="304"/>
                </a:lnTo>
                <a:lnTo>
                  <a:pt x="0" y="0"/>
                </a:lnTo>
                <a:lnTo>
                  <a:pt x="0" y="0"/>
                </a:lnTo>
                <a:lnTo>
                  <a:pt x="228" y="0"/>
                </a:lnTo>
                <a:lnTo>
                  <a:pt x="2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NZ"/>
          </a:p>
        </p:txBody>
      </p:sp>
      <p:sp>
        <p:nvSpPr>
          <p:cNvPr id="177179" name="Freeform 27"/>
          <p:cNvSpPr>
            <a:spLocks/>
          </p:cNvSpPr>
          <p:nvPr/>
        </p:nvSpPr>
        <p:spPr bwMode="auto">
          <a:xfrm>
            <a:off x="5578740" y="4134116"/>
            <a:ext cx="522552" cy="623093"/>
          </a:xfrm>
          <a:custGeom>
            <a:avLst/>
            <a:gdLst>
              <a:gd name="T0" fmla="*/ 228 w 228"/>
              <a:gd name="T1" fmla="*/ 0 h 272"/>
              <a:gd name="T2" fmla="*/ 228 w 228"/>
              <a:gd name="T3" fmla="*/ 0 h 272"/>
              <a:gd name="T4" fmla="*/ 224 w 228"/>
              <a:gd name="T5" fmla="*/ 0 h 272"/>
              <a:gd name="T6" fmla="*/ 0 w 228"/>
              <a:gd name="T7" fmla="*/ 156 h 272"/>
              <a:gd name="T8" fmla="*/ 0 w 228"/>
              <a:gd name="T9" fmla="*/ 156 h 272"/>
              <a:gd name="T10" fmla="*/ 0 w 228"/>
              <a:gd name="T11" fmla="*/ 272 h 272"/>
              <a:gd name="T12" fmla="*/ 228 w 228"/>
              <a:gd name="T13" fmla="*/ 114 h 272"/>
              <a:gd name="T14" fmla="*/ 228 w 228"/>
              <a:gd name="T15" fmla="*/ 114 h 272"/>
              <a:gd name="T16" fmla="*/ 228 w 228"/>
              <a:gd name="T17" fmla="*/ 0 h 272"/>
              <a:gd name="T18" fmla="*/ 228 w 228"/>
              <a:gd name="T19"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72">
                <a:moveTo>
                  <a:pt x="228" y="0"/>
                </a:moveTo>
                <a:lnTo>
                  <a:pt x="228" y="0"/>
                </a:lnTo>
                <a:lnTo>
                  <a:pt x="224" y="0"/>
                </a:lnTo>
                <a:lnTo>
                  <a:pt x="0" y="156"/>
                </a:lnTo>
                <a:lnTo>
                  <a:pt x="0" y="156"/>
                </a:lnTo>
                <a:lnTo>
                  <a:pt x="0" y="272"/>
                </a:lnTo>
                <a:lnTo>
                  <a:pt x="228" y="114"/>
                </a:lnTo>
                <a:lnTo>
                  <a:pt x="228" y="114"/>
                </a:lnTo>
                <a:lnTo>
                  <a:pt x="228" y="0"/>
                </a:lnTo>
                <a:lnTo>
                  <a:pt x="228" y="0"/>
                </a:lnTo>
                <a:close/>
              </a:path>
            </a:pathLst>
          </a:custGeom>
          <a:solidFill>
            <a:srgbClr val="F8F7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NZ"/>
          </a:p>
        </p:txBody>
      </p:sp>
      <p:sp>
        <p:nvSpPr>
          <p:cNvPr id="177180" name="Freeform 28"/>
          <p:cNvSpPr>
            <a:spLocks/>
          </p:cNvSpPr>
          <p:nvPr/>
        </p:nvSpPr>
        <p:spPr bwMode="auto">
          <a:xfrm>
            <a:off x="5578740" y="4441033"/>
            <a:ext cx="522552" cy="388938"/>
          </a:xfrm>
          <a:custGeom>
            <a:avLst/>
            <a:gdLst>
              <a:gd name="T0" fmla="*/ 228 w 228"/>
              <a:gd name="T1" fmla="*/ 0 h 170"/>
              <a:gd name="T2" fmla="*/ 0 w 228"/>
              <a:gd name="T3" fmla="*/ 158 h 170"/>
              <a:gd name="T4" fmla="*/ 0 w 228"/>
              <a:gd name="T5" fmla="*/ 158 h 170"/>
              <a:gd name="T6" fmla="*/ 0 w 228"/>
              <a:gd name="T7" fmla="*/ 170 h 170"/>
              <a:gd name="T8" fmla="*/ 0 w 228"/>
              <a:gd name="T9" fmla="*/ 170 h 170"/>
              <a:gd name="T10" fmla="*/ 12 w 228"/>
              <a:gd name="T11" fmla="*/ 170 h 170"/>
              <a:gd name="T12" fmla="*/ 228 w 228"/>
              <a:gd name="T13" fmla="*/ 20 h 170"/>
              <a:gd name="T14" fmla="*/ 228 w 228"/>
              <a:gd name="T15" fmla="*/ 20 h 170"/>
              <a:gd name="T16" fmla="*/ 228 w 228"/>
              <a:gd name="T17" fmla="*/ 0 h 170"/>
              <a:gd name="T18" fmla="*/ 228 w 228"/>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170">
                <a:moveTo>
                  <a:pt x="228" y="0"/>
                </a:moveTo>
                <a:lnTo>
                  <a:pt x="0" y="158"/>
                </a:lnTo>
                <a:lnTo>
                  <a:pt x="0" y="158"/>
                </a:lnTo>
                <a:lnTo>
                  <a:pt x="0" y="170"/>
                </a:lnTo>
                <a:lnTo>
                  <a:pt x="0" y="170"/>
                </a:lnTo>
                <a:lnTo>
                  <a:pt x="12" y="170"/>
                </a:lnTo>
                <a:lnTo>
                  <a:pt x="228" y="20"/>
                </a:lnTo>
                <a:lnTo>
                  <a:pt x="228" y="20"/>
                </a:lnTo>
                <a:lnTo>
                  <a:pt x="228" y="0"/>
                </a:lnTo>
                <a:lnTo>
                  <a:pt x="228" y="0"/>
                </a:lnTo>
                <a:close/>
              </a:path>
            </a:pathLst>
          </a:custGeom>
          <a:solidFill>
            <a:srgbClr val="F8F7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NZ"/>
          </a:p>
        </p:txBody>
      </p:sp>
      <p:sp>
        <p:nvSpPr>
          <p:cNvPr id="177181" name="Rectangle 29"/>
          <p:cNvSpPr>
            <a:spLocks noChangeArrowheads="1"/>
          </p:cNvSpPr>
          <p:nvPr/>
        </p:nvSpPr>
        <p:spPr bwMode="auto">
          <a:xfrm>
            <a:off x="5666053" y="4239951"/>
            <a:ext cx="347927" cy="18521"/>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NZ"/>
          </a:p>
        </p:txBody>
      </p:sp>
      <p:sp>
        <p:nvSpPr>
          <p:cNvPr id="177182" name="Rectangle 30"/>
          <p:cNvSpPr>
            <a:spLocks noChangeArrowheads="1"/>
          </p:cNvSpPr>
          <p:nvPr/>
        </p:nvSpPr>
        <p:spPr bwMode="auto">
          <a:xfrm>
            <a:off x="5666053" y="4290221"/>
            <a:ext cx="347927" cy="18521"/>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NZ"/>
          </a:p>
        </p:txBody>
      </p:sp>
      <p:sp>
        <p:nvSpPr>
          <p:cNvPr id="177183" name="Rectangle 31"/>
          <p:cNvSpPr>
            <a:spLocks noChangeArrowheads="1"/>
          </p:cNvSpPr>
          <p:nvPr/>
        </p:nvSpPr>
        <p:spPr bwMode="auto">
          <a:xfrm>
            <a:off x="5666053" y="4344461"/>
            <a:ext cx="347927" cy="18521"/>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NZ"/>
          </a:p>
        </p:txBody>
      </p:sp>
      <p:sp>
        <p:nvSpPr>
          <p:cNvPr id="177184" name="Rectangle 32"/>
          <p:cNvSpPr>
            <a:spLocks noChangeArrowheads="1"/>
          </p:cNvSpPr>
          <p:nvPr/>
        </p:nvSpPr>
        <p:spPr bwMode="auto">
          <a:xfrm>
            <a:off x="5666053" y="4400023"/>
            <a:ext cx="347927" cy="1322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NZ"/>
          </a:p>
        </p:txBody>
      </p:sp>
      <p:sp>
        <p:nvSpPr>
          <p:cNvPr id="177185" name="Rectangle 33"/>
          <p:cNvSpPr>
            <a:spLocks noChangeArrowheads="1"/>
          </p:cNvSpPr>
          <p:nvPr/>
        </p:nvSpPr>
        <p:spPr bwMode="auto">
          <a:xfrm>
            <a:off x="5666053" y="4450294"/>
            <a:ext cx="347927" cy="18521"/>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NZ"/>
          </a:p>
        </p:txBody>
      </p:sp>
      <p:sp>
        <p:nvSpPr>
          <p:cNvPr id="177186" name="Rectangle 34"/>
          <p:cNvSpPr>
            <a:spLocks noChangeArrowheads="1"/>
          </p:cNvSpPr>
          <p:nvPr/>
        </p:nvSpPr>
        <p:spPr bwMode="auto">
          <a:xfrm>
            <a:off x="5666053" y="4500565"/>
            <a:ext cx="347927" cy="18521"/>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NZ"/>
          </a:p>
        </p:txBody>
      </p:sp>
      <p:sp>
        <p:nvSpPr>
          <p:cNvPr id="177187" name="Rectangle 35"/>
          <p:cNvSpPr>
            <a:spLocks noChangeArrowheads="1"/>
          </p:cNvSpPr>
          <p:nvPr/>
        </p:nvSpPr>
        <p:spPr bwMode="auto">
          <a:xfrm>
            <a:off x="5666053" y="4554805"/>
            <a:ext cx="347927" cy="18521"/>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NZ"/>
          </a:p>
        </p:txBody>
      </p:sp>
      <p:sp>
        <p:nvSpPr>
          <p:cNvPr id="177188" name="Rectangle 36"/>
          <p:cNvSpPr>
            <a:spLocks noChangeArrowheads="1"/>
          </p:cNvSpPr>
          <p:nvPr/>
        </p:nvSpPr>
        <p:spPr bwMode="auto">
          <a:xfrm>
            <a:off x="5666053" y="4610367"/>
            <a:ext cx="347927" cy="13229"/>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NZ"/>
          </a:p>
        </p:txBody>
      </p:sp>
      <p:sp>
        <p:nvSpPr>
          <p:cNvPr id="177189" name="Rectangle 37"/>
          <p:cNvSpPr>
            <a:spLocks noChangeArrowheads="1"/>
          </p:cNvSpPr>
          <p:nvPr/>
        </p:nvSpPr>
        <p:spPr bwMode="auto">
          <a:xfrm>
            <a:off x="5816867" y="4706938"/>
            <a:ext cx="191823" cy="1719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NZ"/>
          </a:p>
        </p:txBody>
      </p:sp>
      <p:sp>
        <p:nvSpPr>
          <p:cNvPr id="177190" name="Text Box 38"/>
          <p:cNvSpPr txBox="1">
            <a:spLocks noChangeArrowheads="1"/>
          </p:cNvSpPr>
          <p:nvPr/>
        </p:nvSpPr>
        <p:spPr bwMode="auto">
          <a:xfrm>
            <a:off x="3084511" y="2207156"/>
            <a:ext cx="1924566" cy="400110"/>
          </a:xfrm>
          <a:prstGeom prst="rect">
            <a:avLst/>
          </a:prstGeom>
          <a:solidFill>
            <a:schemeClr val="bg1"/>
          </a:solidFill>
          <a:ln w="317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NZ" sz="2000" dirty="0">
                <a:solidFill>
                  <a:srgbClr val="FF9900"/>
                </a:solidFill>
                <a:latin typeface="Arial Narrow" pitchFamily="34" charset="0"/>
              </a:rPr>
              <a:t>ORGANISATIONS</a:t>
            </a:r>
          </a:p>
        </p:txBody>
      </p:sp>
      <p:sp>
        <p:nvSpPr>
          <p:cNvPr id="177191" name="Text Box 39"/>
          <p:cNvSpPr txBox="1">
            <a:spLocks noChangeArrowheads="1"/>
          </p:cNvSpPr>
          <p:nvPr/>
        </p:nvSpPr>
        <p:spPr bwMode="auto">
          <a:xfrm>
            <a:off x="5495398" y="2309813"/>
            <a:ext cx="1244893" cy="400110"/>
          </a:xfrm>
          <a:prstGeom prst="rect">
            <a:avLst/>
          </a:prstGeom>
          <a:solidFill>
            <a:schemeClr val="bg1"/>
          </a:solidFill>
          <a:ln w="317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NZ" sz="2000" dirty="0">
                <a:solidFill>
                  <a:srgbClr val="FF9900"/>
                </a:solidFill>
                <a:latin typeface="Arial Narrow" pitchFamily="34" charset="0"/>
              </a:rPr>
              <a:t>LOCATION</a:t>
            </a:r>
          </a:p>
        </p:txBody>
      </p:sp>
      <p:sp>
        <p:nvSpPr>
          <p:cNvPr id="177192" name="Text Box 40"/>
          <p:cNvSpPr txBox="1">
            <a:spLocks noChangeArrowheads="1"/>
          </p:cNvSpPr>
          <p:nvPr/>
        </p:nvSpPr>
        <p:spPr bwMode="auto">
          <a:xfrm>
            <a:off x="7056438" y="2745053"/>
            <a:ext cx="1345240" cy="400110"/>
          </a:xfrm>
          <a:prstGeom prst="rect">
            <a:avLst/>
          </a:prstGeom>
          <a:solidFill>
            <a:schemeClr val="bg1"/>
          </a:solidFill>
          <a:ln w="317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NZ" sz="2000" dirty="0">
                <a:solidFill>
                  <a:srgbClr val="FF9900"/>
                </a:solidFill>
                <a:latin typeface="Arial Narrow" pitchFamily="34" charset="0"/>
              </a:rPr>
              <a:t>EMPLOYEE</a:t>
            </a:r>
          </a:p>
        </p:txBody>
      </p:sp>
      <p:sp>
        <p:nvSpPr>
          <p:cNvPr id="177193" name="Text Box 41"/>
          <p:cNvSpPr txBox="1">
            <a:spLocks noChangeArrowheads="1"/>
          </p:cNvSpPr>
          <p:nvPr/>
        </p:nvSpPr>
        <p:spPr bwMode="auto">
          <a:xfrm>
            <a:off x="3419740" y="3287449"/>
            <a:ext cx="1168910" cy="400110"/>
          </a:xfrm>
          <a:prstGeom prst="rect">
            <a:avLst/>
          </a:prstGeom>
          <a:solidFill>
            <a:schemeClr val="bg1"/>
          </a:solidFill>
          <a:ln w="317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NZ" sz="2000">
                <a:solidFill>
                  <a:srgbClr val="FF9900"/>
                </a:solidFill>
                <a:latin typeface="Arial Narrow" pitchFamily="34" charset="0"/>
              </a:rPr>
              <a:t>PROJECT</a:t>
            </a:r>
          </a:p>
        </p:txBody>
      </p:sp>
      <p:sp>
        <p:nvSpPr>
          <p:cNvPr id="177194" name="Text Box 42"/>
          <p:cNvSpPr txBox="1">
            <a:spLocks noChangeArrowheads="1"/>
          </p:cNvSpPr>
          <p:nvPr/>
        </p:nvSpPr>
        <p:spPr bwMode="auto">
          <a:xfrm>
            <a:off x="3216012" y="4324616"/>
            <a:ext cx="1354858" cy="400110"/>
          </a:xfrm>
          <a:prstGeom prst="rect">
            <a:avLst/>
          </a:prstGeom>
          <a:solidFill>
            <a:schemeClr val="bg1"/>
          </a:solidFill>
          <a:ln w="317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NZ" sz="2000">
                <a:solidFill>
                  <a:srgbClr val="FF9900"/>
                </a:solidFill>
                <a:latin typeface="Arial Narrow" pitchFamily="34" charset="0"/>
              </a:rPr>
              <a:t>CONTRACT</a:t>
            </a:r>
          </a:p>
        </p:txBody>
      </p:sp>
      <p:sp>
        <p:nvSpPr>
          <p:cNvPr id="177195" name="Text Box 43"/>
          <p:cNvSpPr txBox="1">
            <a:spLocks noChangeArrowheads="1"/>
          </p:cNvSpPr>
          <p:nvPr/>
        </p:nvSpPr>
        <p:spPr bwMode="auto">
          <a:xfrm>
            <a:off x="7139782" y="3910542"/>
            <a:ext cx="2496612" cy="1438672"/>
          </a:xfrm>
          <a:prstGeom prst="rect">
            <a:avLst/>
          </a:prstGeom>
          <a:solidFill>
            <a:schemeClr val="bg1"/>
          </a:solidFill>
          <a:ln w="3175"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r>
              <a:rPr lang="en-NZ" sz="2000" dirty="0">
                <a:solidFill>
                  <a:srgbClr val="FF9900"/>
                </a:solidFill>
                <a:latin typeface="Arial Narrow" pitchFamily="34" charset="0"/>
              </a:rPr>
              <a:t>BUSINESS </a:t>
            </a:r>
          </a:p>
          <a:p>
            <a:r>
              <a:rPr lang="en-NZ" sz="2000" dirty="0">
                <a:solidFill>
                  <a:srgbClr val="FF9900"/>
                </a:solidFill>
                <a:latin typeface="Arial Narrow" pitchFamily="34" charset="0"/>
              </a:rPr>
              <a:t>CONTEXT</a:t>
            </a:r>
          </a:p>
        </p:txBody>
      </p:sp>
      <p:pic>
        <p:nvPicPr>
          <p:cNvPr id="102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09509" y="3960750"/>
            <a:ext cx="1326885" cy="1312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9154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Categories + Topics</a:t>
            </a:r>
          </a:p>
        </p:txBody>
      </p:sp>
      <p:sp>
        <p:nvSpPr>
          <p:cNvPr id="4" name="AutoShape 2" descr="Image result for bacon maple cupcake"/>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1032" name="Picture 8" descr="Image result for bacon maple cupcak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51784" y="1988840"/>
            <a:ext cx="3600000" cy="3600000"/>
          </a:xfrm>
          <a:prstGeom prst="rect">
            <a:avLst/>
          </a:prstGeom>
          <a:noFill/>
          <a:extLst>
            <a:ext uri="{909E8E84-426E-40DD-AFC4-6F175D3DCCD1}">
              <a14:hiddenFill xmlns:a14="http://schemas.microsoft.com/office/drawing/2010/main">
                <a:solidFill>
                  <a:srgbClr val="FFFFFF"/>
                </a:solidFill>
              </a14:hiddenFill>
            </a:ext>
          </a:extLst>
        </p:spPr>
      </p:pic>
      <p:sp>
        <p:nvSpPr>
          <p:cNvPr id="11" name="Cloud Callout 10"/>
          <p:cNvSpPr/>
          <p:nvPr/>
        </p:nvSpPr>
        <p:spPr>
          <a:xfrm>
            <a:off x="2063552" y="1340768"/>
            <a:ext cx="2880320" cy="1296144"/>
          </a:xfrm>
          <a:prstGeom prst="cloudCallout">
            <a:avLst>
              <a:gd name="adj1" fmla="val -53495"/>
              <a:gd name="adj2" fmla="val 65213"/>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NZ" dirty="0" err="1">
                <a:solidFill>
                  <a:schemeClr val="tx1"/>
                </a:solidFill>
              </a:rPr>
              <a:t>Mmmmm</a:t>
            </a:r>
            <a:r>
              <a:rPr lang="en-NZ" dirty="0">
                <a:solidFill>
                  <a:schemeClr val="tx1"/>
                </a:solidFill>
              </a:rPr>
              <a:t>… Bacon + Maple Cupcakes…</a:t>
            </a:r>
          </a:p>
        </p:txBody>
      </p:sp>
      <p:sp>
        <p:nvSpPr>
          <p:cNvPr id="13" name="Left Brace 12"/>
          <p:cNvSpPr/>
          <p:nvPr/>
        </p:nvSpPr>
        <p:spPr>
          <a:xfrm rot="16200000">
            <a:off x="5951984" y="3068960"/>
            <a:ext cx="360040" cy="4248472"/>
          </a:xfrm>
          <a:prstGeom prst="leftBrace">
            <a:avLst>
              <a:gd name="adj1" fmla="val 98688"/>
              <a:gd name="adj2" fmla="val 5024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NZ"/>
          </a:p>
        </p:txBody>
      </p:sp>
      <p:sp>
        <p:nvSpPr>
          <p:cNvPr id="14" name="TextBox 13"/>
          <p:cNvSpPr txBox="1"/>
          <p:nvPr/>
        </p:nvSpPr>
        <p:spPr>
          <a:xfrm>
            <a:off x="4943872" y="5388785"/>
            <a:ext cx="2448272" cy="400110"/>
          </a:xfrm>
          <a:prstGeom prst="rect">
            <a:avLst/>
          </a:prstGeom>
          <a:noFill/>
        </p:spPr>
        <p:txBody>
          <a:bodyPr wrap="square" rtlCol="0">
            <a:spAutoFit/>
          </a:bodyPr>
          <a:lstStyle/>
          <a:p>
            <a:pPr algn="ctr"/>
            <a:r>
              <a:rPr lang="en-NZ" sz="2000" dirty="0"/>
              <a:t>Baking</a:t>
            </a:r>
          </a:p>
        </p:txBody>
      </p:sp>
      <p:sp>
        <p:nvSpPr>
          <p:cNvPr id="16" name="Line Callout 1 (No Border) 15"/>
          <p:cNvSpPr/>
          <p:nvPr/>
        </p:nvSpPr>
        <p:spPr>
          <a:xfrm>
            <a:off x="7680177" y="2278693"/>
            <a:ext cx="1344995" cy="432048"/>
          </a:xfrm>
          <a:prstGeom prst="callout1">
            <a:avLst>
              <a:gd name="adj1" fmla="val 53346"/>
              <a:gd name="adj2" fmla="val 165"/>
              <a:gd name="adj3" fmla="val 112500"/>
              <a:gd name="adj4" fmla="val -38333"/>
            </a:avLst>
          </a:prstGeom>
          <a:ln/>
        </p:spPr>
        <p:style>
          <a:lnRef idx="2">
            <a:schemeClr val="dk1"/>
          </a:lnRef>
          <a:fillRef idx="1">
            <a:schemeClr val="lt1"/>
          </a:fillRef>
          <a:effectRef idx="0">
            <a:schemeClr val="dk1"/>
          </a:effectRef>
          <a:fontRef idx="minor">
            <a:schemeClr val="dk1"/>
          </a:fontRef>
        </p:style>
        <p:txBody>
          <a:bodyPr rtlCol="0" anchor="ctr"/>
          <a:lstStyle/>
          <a:p>
            <a:r>
              <a:rPr lang="en-NZ" dirty="0">
                <a:ln w="0"/>
                <a:solidFill>
                  <a:schemeClr val="tx1"/>
                </a:solidFill>
                <a:effectLst>
                  <a:outerShdw blurRad="38100" dist="19050" dir="2700000" algn="tl" rotWithShape="0">
                    <a:schemeClr val="dk1">
                      <a:alpha val="40000"/>
                    </a:schemeClr>
                  </a:outerShdw>
                </a:effectLst>
              </a:rPr>
              <a:t>cupcakes</a:t>
            </a:r>
          </a:p>
        </p:txBody>
      </p:sp>
      <p:sp>
        <p:nvSpPr>
          <p:cNvPr id="20" name="Line Callout 1 (No Border) 19"/>
          <p:cNvSpPr/>
          <p:nvPr/>
        </p:nvSpPr>
        <p:spPr>
          <a:xfrm>
            <a:off x="2158718" y="3176971"/>
            <a:ext cx="1344995" cy="432048"/>
          </a:xfrm>
          <a:prstGeom prst="callout1">
            <a:avLst>
              <a:gd name="adj1" fmla="val 51311"/>
              <a:gd name="adj2" fmla="val 99528"/>
              <a:gd name="adj3" fmla="val 71799"/>
              <a:gd name="adj4" fmla="val 149934"/>
            </a:avLst>
          </a:prstGeom>
          <a:ln/>
        </p:spPr>
        <p:style>
          <a:lnRef idx="2">
            <a:schemeClr val="dk1"/>
          </a:lnRef>
          <a:fillRef idx="1">
            <a:schemeClr val="lt1"/>
          </a:fillRef>
          <a:effectRef idx="0">
            <a:schemeClr val="dk1"/>
          </a:effectRef>
          <a:fontRef idx="minor">
            <a:schemeClr val="dk1"/>
          </a:fontRef>
        </p:style>
        <p:txBody>
          <a:bodyPr rtlCol="0" anchor="ctr"/>
          <a:lstStyle/>
          <a:p>
            <a:pPr algn="r"/>
            <a:r>
              <a:rPr lang="en-NZ" dirty="0">
                <a:ln w="0"/>
                <a:solidFill>
                  <a:schemeClr val="tx1"/>
                </a:solidFill>
                <a:effectLst>
                  <a:outerShdw blurRad="38100" dist="19050" dir="2700000" algn="tl" rotWithShape="0">
                    <a:schemeClr val="dk1">
                      <a:alpha val="40000"/>
                    </a:schemeClr>
                  </a:outerShdw>
                </a:effectLst>
              </a:rPr>
              <a:t>bacon</a:t>
            </a:r>
          </a:p>
        </p:txBody>
      </p:sp>
      <p:sp>
        <p:nvSpPr>
          <p:cNvPr id="21" name="Line Callout 1 (No Border) 20"/>
          <p:cNvSpPr/>
          <p:nvPr/>
        </p:nvSpPr>
        <p:spPr>
          <a:xfrm>
            <a:off x="5687110" y="1988840"/>
            <a:ext cx="1344995" cy="432048"/>
          </a:xfrm>
          <a:prstGeom prst="callout1">
            <a:avLst>
              <a:gd name="adj1" fmla="val 96081"/>
              <a:gd name="adj2" fmla="val 49846"/>
              <a:gd name="adj3" fmla="val 181691"/>
              <a:gd name="adj4" fmla="val 42073"/>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NZ" dirty="0">
                <a:ln w="0"/>
                <a:solidFill>
                  <a:schemeClr val="tx1"/>
                </a:solidFill>
                <a:effectLst>
                  <a:outerShdw blurRad="38100" dist="19050" dir="2700000" algn="tl" rotWithShape="0">
                    <a:schemeClr val="dk1">
                      <a:alpha val="40000"/>
                    </a:schemeClr>
                  </a:outerShdw>
                </a:effectLst>
              </a:rPr>
              <a:t>maple</a:t>
            </a:r>
          </a:p>
        </p:txBody>
      </p:sp>
    </p:spTree>
    <p:extLst>
      <p:ext uri="{BB962C8B-B14F-4D97-AF65-F5344CB8AC3E}">
        <p14:creationId xmlns:p14="http://schemas.microsoft.com/office/powerpoint/2010/main" val="26649306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Categories and Topics</a:t>
            </a:r>
          </a:p>
        </p:txBody>
      </p:sp>
      <p:sp>
        <p:nvSpPr>
          <p:cNvPr id="3" name="Content Placeholder 2"/>
          <p:cNvSpPr>
            <a:spLocks noGrp="1"/>
          </p:cNvSpPr>
          <p:nvPr>
            <p:ph idx="1"/>
          </p:nvPr>
        </p:nvSpPr>
        <p:spPr/>
        <p:txBody>
          <a:bodyPr/>
          <a:lstStyle/>
          <a:p>
            <a:r>
              <a:rPr lang="en-NZ" dirty="0"/>
              <a:t>Categories</a:t>
            </a:r>
          </a:p>
          <a:p>
            <a:pPr lvl="1"/>
            <a:r>
              <a:rPr lang="en-NZ" dirty="0"/>
              <a:t>Static</a:t>
            </a:r>
          </a:p>
          <a:p>
            <a:pPr lvl="1"/>
            <a:r>
              <a:rPr lang="en-NZ" dirty="0"/>
              <a:t>Small number (4-7)</a:t>
            </a:r>
          </a:p>
          <a:p>
            <a:pPr lvl="1"/>
            <a:r>
              <a:rPr lang="en-NZ" dirty="0"/>
              <a:t>Cover the main types for News, Events, Pages</a:t>
            </a:r>
          </a:p>
          <a:p>
            <a:r>
              <a:rPr lang="en-NZ" dirty="0"/>
              <a:t>Topics – FAQ, A-Z</a:t>
            </a:r>
          </a:p>
          <a:p>
            <a:pPr lvl="1"/>
            <a:r>
              <a:rPr lang="en-NZ" dirty="0"/>
              <a:t>Hierarchy, ragged, multiple select</a:t>
            </a:r>
          </a:p>
          <a:p>
            <a:pPr lvl="1"/>
            <a:r>
              <a:rPr lang="en-NZ" dirty="0"/>
              <a:t>Surfacing / curating content…</a:t>
            </a:r>
          </a:p>
        </p:txBody>
      </p:sp>
    </p:spTree>
    <p:extLst>
      <p:ext uri="{BB962C8B-B14F-4D97-AF65-F5344CB8AC3E}">
        <p14:creationId xmlns:p14="http://schemas.microsoft.com/office/powerpoint/2010/main" val="743008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10902" y="747312"/>
            <a:ext cx="4934572" cy="1193007"/>
          </a:xfrm>
          <a:prstGeom prst="rect">
            <a:avLst/>
          </a:prstGeom>
        </p:spPr>
        <p:txBody>
          <a:bodyPr vert="horz" lIns="82296" tIns="41148" rIns="82296" bIns="4114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80" b="1" dirty="0">
                <a:solidFill>
                  <a:schemeClr val="bg1"/>
                </a:solidFill>
                <a:latin typeface="Apex New Bold" panose="02010600040501010103" pitchFamily="50" charset="0"/>
                <a:ea typeface="Apex New Bold" panose="02010600040501010103" pitchFamily="50" charset="0"/>
              </a:rPr>
              <a:t>Leveraging the </a:t>
            </a:r>
            <a:br>
              <a:rPr lang="en-NZ" sz="2880" b="1" dirty="0">
                <a:solidFill>
                  <a:schemeClr val="bg1"/>
                </a:solidFill>
                <a:latin typeface="Apex New Bold" panose="02010600040501010103" pitchFamily="50" charset="0"/>
                <a:ea typeface="Apex New Bold" panose="02010600040501010103" pitchFamily="50" charset="0"/>
              </a:rPr>
            </a:br>
            <a:r>
              <a:rPr lang="en-NZ" sz="2880" b="1" dirty="0">
                <a:solidFill>
                  <a:schemeClr val="bg1"/>
                </a:solidFill>
                <a:latin typeface="Apex New Bold" panose="02010600040501010103" pitchFamily="50" charset="0"/>
                <a:ea typeface="Apex New Bold" panose="02010600040501010103" pitchFamily="50" charset="0"/>
              </a:rPr>
              <a:t>power of teamwork</a:t>
            </a:r>
            <a:endParaRPr lang="en-US" sz="2880" b="1" dirty="0">
              <a:solidFill>
                <a:schemeClr val="bg1"/>
              </a:solidFill>
              <a:latin typeface="Apex New Bold" panose="02010600040501010103" pitchFamily="50" charset="0"/>
              <a:ea typeface="Apex New Bold" panose="02010600040501010103" pitchFamily="50" charset="0"/>
            </a:endParaRPr>
          </a:p>
        </p:txBody>
      </p:sp>
      <p:sp>
        <p:nvSpPr>
          <p:cNvPr id="11" name="Title 10"/>
          <p:cNvSpPr>
            <a:spLocks noGrp="1"/>
          </p:cNvSpPr>
          <p:nvPr>
            <p:ph type="title"/>
          </p:nvPr>
        </p:nvSpPr>
        <p:spPr/>
        <p:txBody>
          <a:bodyPr/>
          <a:lstStyle/>
          <a:p>
            <a:r>
              <a:rPr lang="en-NZ" dirty="0"/>
              <a:t>Hopes and dreams</a:t>
            </a:r>
          </a:p>
        </p:txBody>
      </p:sp>
      <p:sp>
        <p:nvSpPr>
          <p:cNvPr id="15" name="Content Placeholder 2"/>
          <p:cNvSpPr>
            <a:spLocks noGrp="1"/>
          </p:cNvSpPr>
          <p:nvPr>
            <p:ph type="body" sz="quarter" idx="10"/>
          </p:nvPr>
        </p:nvSpPr>
        <p:spPr>
          <a:xfrm>
            <a:off x="4440024" y="1642268"/>
            <a:ext cx="6984567" cy="4379019"/>
          </a:xfrm>
        </p:spPr>
        <p:txBody>
          <a:bodyPr>
            <a:normAutofit/>
          </a:bodyPr>
          <a:lstStyle/>
          <a:p>
            <a:pPr>
              <a:spcAft>
                <a:spcPts val="600"/>
              </a:spcAft>
            </a:pPr>
            <a:endParaRPr lang="en-NZ" dirty="0"/>
          </a:p>
        </p:txBody>
      </p:sp>
      <p:sp>
        <p:nvSpPr>
          <p:cNvPr id="14" name="Title 2"/>
          <p:cNvSpPr txBox="1">
            <a:spLocks/>
          </p:cNvSpPr>
          <p:nvPr/>
        </p:nvSpPr>
        <p:spPr bwMode="auto">
          <a:xfrm>
            <a:off x="595988" y="1214771"/>
            <a:ext cx="3690849" cy="564322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lang="en-NZ" sz="2800" b="1" kern="1200" dirty="0">
                <a:solidFill>
                  <a:schemeClr val="bg1"/>
                </a:solidFill>
                <a:latin typeface="Calibri" pitchFamily="34" charset="0"/>
                <a:ea typeface="+mj-ea"/>
                <a:cs typeface="Arial" pitchFamily="34" charset="0"/>
              </a:defRPr>
            </a:lvl1pPr>
            <a:lvl2pPr algn="l" rtl="0" eaLnBrk="1" fontAlgn="base" hangingPunct="1">
              <a:spcBef>
                <a:spcPct val="0"/>
              </a:spcBef>
              <a:spcAft>
                <a:spcPct val="0"/>
              </a:spcAft>
              <a:defRPr sz="2800" b="1">
                <a:solidFill>
                  <a:schemeClr val="tx1"/>
                </a:solidFill>
                <a:latin typeface="Calibri" pitchFamily="34" charset="0"/>
                <a:cs typeface="Arial" charset="0"/>
              </a:defRPr>
            </a:lvl2pPr>
            <a:lvl3pPr algn="l" rtl="0" eaLnBrk="1" fontAlgn="base" hangingPunct="1">
              <a:spcBef>
                <a:spcPct val="0"/>
              </a:spcBef>
              <a:spcAft>
                <a:spcPct val="0"/>
              </a:spcAft>
              <a:defRPr sz="2800" b="1">
                <a:solidFill>
                  <a:schemeClr val="tx1"/>
                </a:solidFill>
                <a:latin typeface="Calibri" pitchFamily="34" charset="0"/>
                <a:cs typeface="Arial" charset="0"/>
              </a:defRPr>
            </a:lvl3pPr>
            <a:lvl4pPr algn="l" rtl="0" eaLnBrk="1" fontAlgn="base" hangingPunct="1">
              <a:spcBef>
                <a:spcPct val="0"/>
              </a:spcBef>
              <a:spcAft>
                <a:spcPct val="0"/>
              </a:spcAft>
              <a:defRPr sz="2800" b="1">
                <a:solidFill>
                  <a:schemeClr val="tx1"/>
                </a:solidFill>
                <a:latin typeface="Calibri" pitchFamily="34" charset="0"/>
                <a:cs typeface="Arial" charset="0"/>
              </a:defRPr>
            </a:lvl4pPr>
            <a:lvl5pPr algn="l" rtl="0" eaLnBrk="1" fontAlgn="base" hangingPunct="1">
              <a:spcBef>
                <a:spcPct val="0"/>
              </a:spcBef>
              <a:spcAft>
                <a:spcPct val="0"/>
              </a:spcAft>
              <a:defRPr sz="2800" b="1">
                <a:solidFill>
                  <a:schemeClr val="tx1"/>
                </a:solidFill>
                <a:latin typeface="Calibri" pitchFamily="34" charset="0"/>
                <a:cs typeface="Arial" charset="0"/>
              </a:defRPr>
            </a:lvl5pPr>
            <a:lvl6pPr marL="457200" algn="l" rtl="0" eaLnBrk="1" fontAlgn="base" hangingPunct="1">
              <a:spcBef>
                <a:spcPct val="0"/>
              </a:spcBef>
              <a:spcAft>
                <a:spcPct val="0"/>
              </a:spcAft>
              <a:defRPr sz="2800" b="1">
                <a:solidFill>
                  <a:schemeClr val="tx1"/>
                </a:solidFill>
                <a:latin typeface="Calibri" pitchFamily="34" charset="0"/>
                <a:cs typeface="Arial" charset="0"/>
              </a:defRPr>
            </a:lvl6pPr>
            <a:lvl7pPr marL="914400" algn="l" rtl="0" eaLnBrk="1" fontAlgn="base" hangingPunct="1">
              <a:spcBef>
                <a:spcPct val="0"/>
              </a:spcBef>
              <a:spcAft>
                <a:spcPct val="0"/>
              </a:spcAft>
              <a:defRPr sz="2800" b="1">
                <a:solidFill>
                  <a:schemeClr val="tx1"/>
                </a:solidFill>
                <a:latin typeface="Calibri" pitchFamily="34" charset="0"/>
                <a:cs typeface="Arial" charset="0"/>
              </a:defRPr>
            </a:lvl7pPr>
            <a:lvl8pPr marL="1371600" algn="l" rtl="0" eaLnBrk="1" fontAlgn="base" hangingPunct="1">
              <a:spcBef>
                <a:spcPct val="0"/>
              </a:spcBef>
              <a:spcAft>
                <a:spcPct val="0"/>
              </a:spcAft>
              <a:defRPr sz="2800" b="1">
                <a:solidFill>
                  <a:schemeClr val="tx1"/>
                </a:solidFill>
                <a:latin typeface="Calibri" pitchFamily="34" charset="0"/>
                <a:cs typeface="Arial" charset="0"/>
              </a:defRPr>
            </a:lvl8pPr>
            <a:lvl9pPr marL="1828800" algn="l" rtl="0" eaLnBrk="1" fontAlgn="base" hangingPunct="1">
              <a:spcBef>
                <a:spcPct val="0"/>
              </a:spcBef>
              <a:spcAft>
                <a:spcPct val="0"/>
              </a:spcAft>
              <a:defRPr sz="2800" b="1">
                <a:solidFill>
                  <a:schemeClr val="tx1"/>
                </a:solidFill>
                <a:latin typeface="Calibri" pitchFamily="34" charset="0"/>
                <a:cs typeface="Arial" charset="0"/>
              </a:defRPr>
            </a:lvl9pPr>
          </a:lstStyle>
          <a:p>
            <a:pPr algn="ctr"/>
            <a:endParaRPr lang="en-US" sz="2000" b="0" i="1" dirty="0">
              <a:solidFill>
                <a:srgbClr val="096374"/>
              </a:solidFill>
            </a:endParaRPr>
          </a:p>
          <a:p>
            <a:pPr algn="ctr"/>
            <a:endParaRPr lang="en-US" sz="2000" b="0" i="1" dirty="0">
              <a:solidFill>
                <a:srgbClr val="096374"/>
              </a:solidFill>
            </a:endParaRPr>
          </a:p>
          <a:p>
            <a:pPr algn="ctr"/>
            <a:endParaRPr lang="en-US" sz="2000" b="0" i="1" dirty="0">
              <a:solidFill>
                <a:srgbClr val="096374"/>
              </a:solidFill>
            </a:endParaRPr>
          </a:p>
          <a:p>
            <a:pPr algn="ctr"/>
            <a:r>
              <a:rPr lang="en-US" sz="2000" b="0" i="1" dirty="0">
                <a:solidFill>
                  <a:srgbClr val="096374"/>
                </a:solidFill>
              </a:rPr>
              <a:t>The intranet meets the goals and is a wild success.  Six months after go-live, someone asks you what internal projects you have been involved with and the impact it has had at Information Leadership… </a:t>
            </a:r>
          </a:p>
        </p:txBody>
      </p:sp>
      <p:sp>
        <p:nvSpPr>
          <p:cNvPr id="13" name="Content Placeholder 2"/>
          <p:cNvSpPr txBox="1">
            <a:spLocks/>
          </p:cNvSpPr>
          <p:nvPr/>
        </p:nvSpPr>
        <p:spPr>
          <a:xfrm>
            <a:off x="4440025" y="1527142"/>
            <a:ext cx="7155987" cy="45248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NZ" dirty="0"/>
          </a:p>
        </p:txBody>
      </p:sp>
      <p:grpSp>
        <p:nvGrpSpPr>
          <p:cNvPr id="16" name="Group 15">
            <a:extLst>
              <a:ext uri="{FF2B5EF4-FFF2-40B4-BE49-F238E27FC236}">
                <a16:creationId xmlns:a16="http://schemas.microsoft.com/office/drawing/2014/main" id="{D3465121-D6EF-4F73-AB6F-28B1DDBB8928}"/>
              </a:ext>
            </a:extLst>
          </p:cNvPr>
          <p:cNvGrpSpPr/>
          <p:nvPr/>
        </p:nvGrpSpPr>
        <p:grpSpPr>
          <a:xfrm>
            <a:off x="1165756" y="1924361"/>
            <a:ext cx="2551312" cy="914400"/>
            <a:chOff x="6564224" y="4814751"/>
            <a:chExt cx="2551312" cy="914400"/>
          </a:xfrm>
        </p:grpSpPr>
        <p:pic>
          <p:nvPicPr>
            <p:cNvPr id="17" name="Graphic 16" descr="Pencil">
              <a:extLst>
                <a:ext uri="{FF2B5EF4-FFF2-40B4-BE49-F238E27FC236}">
                  <a16:creationId xmlns:a16="http://schemas.microsoft.com/office/drawing/2014/main" id="{B962CCD0-8DDE-4156-BC86-8EB4347EEC3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01136" y="4814751"/>
              <a:ext cx="914400" cy="914400"/>
            </a:xfrm>
            <a:prstGeom prst="rect">
              <a:avLst/>
            </a:prstGeom>
          </p:spPr>
        </p:pic>
        <p:pic>
          <p:nvPicPr>
            <p:cNvPr id="18" name="Graphic 17">
              <a:extLst>
                <a:ext uri="{FF2B5EF4-FFF2-40B4-BE49-F238E27FC236}">
                  <a16:creationId xmlns:a16="http://schemas.microsoft.com/office/drawing/2014/main" id="{95D19050-411F-4CCB-AE8B-77887D1F44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98515">
              <a:off x="6564224" y="5014988"/>
              <a:ext cx="1933575" cy="657225"/>
            </a:xfrm>
            <a:prstGeom prst="rect">
              <a:avLst/>
            </a:prstGeom>
          </p:spPr>
        </p:pic>
      </p:grpSp>
    </p:spTree>
    <p:extLst>
      <p:ext uri="{BB962C8B-B14F-4D97-AF65-F5344CB8AC3E}">
        <p14:creationId xmlns:p14="http://schemas.microsoft.com/office/powerpoint/2010/main" val="2718696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91345" y="183260"/>
            <a:ext cx="8448940" cy="714375"/>
          </a:xfrm>
        </p:spPr>
        <p:txBody>
          <a:bodyPr/>
          <a:lstStyle/>
          <a:p>
            <a:r>
              <a:rPr lang="en-NZ" dirty="0"/>
              <a:t>Intranet Taxonomy…why do we need one??</a:t>
            </a:r>
          </a:p>
        </p:txBody>
      </p:sp>
      <p:sp>
        <p:nvSpPr>
          <p:cNvPr id="4" name="Content Placeholder 3"/>
          <p:cNvSpPr txBox="1">
            <a:spLocks/>
          </p:cNvSpPr>
          <p:nvPr/>
        </p:nvSpPr>
        <p:spPr>
          <a:xfrm>
            <a:off x="1753352" y="1646668"/>
            <a:ext cx="3596690" cy="3394472"/>
          </a:xfrm>
          <a:prstGeom prst="rect">
            <a:avLst/>
          </a:prstGeom>
        </p:spPr>
        <p:txBody>
          <a:bodyPr/>
          <a:lstStyle>
            <a:lvl1pPr marL="342900" indent="-342900" algn="l" rtl="0" eaLnBrk="0" fontAlgn="base" hangingPunct="0">
              <a:spcBef>
                <a:spcPct val="20000"/>
              </a:spcBef>
              <a:spcAft>
                <a:spcPct val="0"/>
              </a:spcAft>
              <a:buFont typeface="Arial" charset="0"/>
              <a:buChar char="•"/>
              <a:defRPr sz="2800" kern="1200">
                <a:solidFill>
                  <a:srgbClr val="57515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rgbClr val="57515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rgbClr val="57515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rgbClr val="57515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rgbClr val="57515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NZ" sz="1800" dirty="0"/>
              <a:t>Pages, documents and items can be surfaced using metadata values in webparts  </a:t>
            </a:r>
          </a:p>
          <a:p>
            <a:pPr marL="0" indent="0">
              <a:buNone/>
            </a:pPr>
            <a:endParaRPr lang="en-NZ" sz="1800" dirty="0"/>
          </a:p>
          <a:p>
            <a:r>
              <a:rPr lang="en-NZ" sz="1800" dirty="0"/>
              <a:t>If no taxonomy, content limited in where it is being “surfaced” and users must browse to the content</a:t>
            </a:r>
          </a:p>
          <a:p>
            <a:endParaRPr lang="en-NZ" sz="1800" dirty="0"/>
          </a:p>
          <a:p>
            <a:r>
              <a:rPr lang="en-NZ" sz="1800" dirty="0"/>
              <a:t>Results in “</a:t>
            </a:r>
            <a:r>
              <a:rPr lang="en-NZ" sz="1800" dirty="0" err="1"/>
              <a:t>silo’d</a:t>
            </a:r>
            <a:r>
              <a:rPr lang="en-NZ" sz="1800" dirty="0"/>
              <a:t>” group sites with own structures </a:t>
            </a:r>
            <a:br>
              <a:rPr lang="en-NZ" sz="1800" dirty="0"/>
            </a:br>
            <a:r>
              <a:rPr lang="en-NZ" sz="1800" dirty="0"/>
              <a:t> </a:t>
            </a:r>
          </a:p>
          <a:p>
            <a:pPr marL="0" indent="0">
              <a:buNone/>
            </a:pPr>
            <a:endParaRPr lang="en-NZ" sz="2100" dirty="0"/>
          </a:p>
          <a:p>
            <a:endParaRPr lang="en-NZ" sz="2100" dirty="0"/>
          </a:p>
        </p:txBody>
      </p:sp>
      <p:pic>
        <p:nvPicPr>
          <p:cNvPr id="5" name="Picture 4"/>
          <p:cNvPicPr>
            <a:picLocks noChangeAspect="1"/>
          </p:cNvPicPr>
          <p:nvPr/>
        </p:nvPicPr>
        <p:blipFill>
          <a:blip r:embed="rId3"/>
          <a:stretch>
            <a:fillRect/>
          </a:stretch>
        </p:blipFill>
        <p:spPr>
          <a:xfrm>
            <a:off x="5350043" y="1646667"/>
            <a:ext cx="1850231" cy="3100388"/>
          </a:xfrm>
          <a:prstGeom prst="rect">
            <a:avLst/>
          </a:prstGeom>
        </p:spPr>
      </p:pic>
      <p:pic>
        <p:nvPicPr>
          <p:cNvPr id="6" name="Picture 5"/>
          <p:cNvPicPr>
            <a:picLocks noChangeAspect="1"/>
          </p:cNvPicPr>
          <p:nvPr/>
        </p:nvPicPr>
        <p:blipFill>
          <a:blip r:embed="rId4"/>
          <a:stretch>
            <a:fillRect/>
          </a:stretch>
        </p:blipFill>
        <p:spPr>
          <a:xfrm>
            <a:off x="7496175" y="1762626"/>
            <a:ext cx="2000250" cy="914400"/>
          </a:xfrm>
          <a:prstGeom prst="rect">
            <a:avLst/>
          </a:prstGeom>
        </p:spPr>
      </p:pic>
      <p:pic>
        <p:nvPicPr>
          <p:cNvPr id="7" name="Picture 6"/>
          <p:cNvPicPr>
            <a:picLocks noChangeAspect="1"/>
          </p:cNvPicPr>
          <p:nvPr/>
        </p:nvPicPr>
        <p:blipFill>
          <a:blip r:embed="rId5"/>
          <a:stretch>
            <a:fillRect/>
          </a:stretch>
        </p:blipFill>
        <p:spPr>
          <a:xfrm>
            <a:off x="7610475" y="3084596"/>
            <a:ext cx="1771650" cy="1428750"/>
          </a:xfrm>
          <a:prstGeom prst="rect">
            <a:avLst/>
          </a:prstGeom>
        </p:spPr>
      </p:pic>
    </p:spTree>
    <p:extLst>
      <p:ext uri="{BB962C8B-B14F-4D97-AF65-F5344CB8AC3E}">
        <p14:creationId xmlns:p14="http://schemas.microsoft.com/office/powerpoint/2010/main" val="38980335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AC1E9F5-6B17-48BF-AF22-D05092348B2A}"/>
              </a:ext>
            </a:extLst>
          </p:cNvPr>
          <p:cNvSpPr/>
          <p:nvPr/>
        </p:nvSpPr>
        <p:spPr>
          <a:xfrm>
            <a:off x="321564" y="320040"/>
            <a:ext cx="11548872" cy="6217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7" name="Picture 6">
            <a:extLst>
              <a:ext uri="{FF2B5EF4-FFF2-40B4-BE49-F238E27FC236}">
                <a16:creationId xmlns:a16="http://schemas.microsoft.com/office/drawing/2014/main" id="{3D79051A-2F71-4939-A504-1E12EF98971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72988" y="1199905"/>
            <a:ext cx="6246025" cy="4968552"/>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65F35C4C-FE8B-47E6-9FBA-528FE4A48463}"/>
                  </a:ext>
                </a:extLst>
              </p14:cNvPr>
              <p14:cNvContentPartPr/>
              <p14:nvPr/>
            </p14:nvContentPartPr>
            <p14:xfrm>
              <a:off x="849086" y="2423907"/>
              <a:ext cx="2637360" cy="943200"/>
            </p14:xfrm>
          </p:contentPart>
        </mc:Choice>
        <mc:Fallback xmlns="">
          <p:pic>
            <p:nvPicPr>
              <p:cNvPr id="9" name="Ink 8">
                <a:extLst>
                  <a:ext uri="{FF2B5EF4-FFF2-40B4-BE49-F238E27FC236}">
                    <a16:creationId xmlns:a16="http://schemas.microsoft.com/office/drawing/2014/main" id="{65F35C4C-FE8B-47E6-9FBA-528FE4A48463}"/>
                  </a:ext>
                </a:extLst>
              </p:cNvPr>
              <p:cNvPicPr/>
              <p:nvPr/>
            </p:nvPicPr>
            <p:blipFill>
              <a:blip r:embed="rId4"/>
              <a:stretch>
                <a:fillRect/>
              </a:stretch>
            </p:blipFill>
            <p:spPr>
              <a:xfrm>
                <a:off x="831093" y="2405907"/>
                <a:ext cx="2672985" cy="978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B652985F-C702-4854-8FB0-5F5F50922507}"/>
                  </a:ext>
                </a:extLst>
              </p14:cNvPr>
              <p14:cNvContentPartPr/>
              <p14:nvPr/>
            </p14:nvContentPartPr>
            <p14:xfrm>
              <a:off x="8302886" y="2226627"/>
              <a:ext cx="1128600" cy="258480"/>
            </p14:xfrm>
          </p:contentPart>
        </mc:Choice>
        <mc:Fallback xmlns="">
          <p:pic>
            <p:nvPicPr>
              <p:cNvPr id="11" name="Ink 10">
                <a:extLst>
                  <a:ext uri="{FF2B5EF4-FFF2-40B4-BE49-F238E27FC236}">
                    <a16:creationId xmlns:a16="http://schemas.microsoft.com/office/drawing/2014/main" id="{B652985F-C702-4854-8FB0-5F5F50922507}"/>
                  </a:ext>
                </a:extLst>
              </p:cNvPr>
              <p:cNvPicPr/>
              <p:nvPr/>
            </p:nvPicPr>
            <p:blipFill>
              <a:blip r:embed="rId6"/>
              <a:stretch>
                <a:fillRect/>
              </a:stretch>
            </p:blipFill>
            <p:spPr>
              <a:xfrm>
                <a:off x="8284903" y="2208627"/>
                <a:ext cx="1164206"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99B2A5A2-4DEF-4F26-A4C8-0FE13BA13480}"/>
                  </a:ext>
                </a:extLst>
              </p14:cNvPr>
              <p14:cNvContentPartPr/>
              <p14:nvPr/>
            </p14:nvContentPartPr>
            <p14:xfrm>
              <a:off x="9547406" y="2133387"/>
              <a:ext cx="827280" cy="223560"/>
            </p14:xfrm>
          </p:contentPart>
        </mc:Choice>
        <mc:Fallback xmlns="">
          <p:pic>
            <p:nvPicPr>
              <p:cNvPr id="12" name="Ink 11">
                <a:extLst>
                  <a:ext uri="{FF2B5EF4-FFF2-40B4-BE49-F238E27FC236}">
                    <a16:creationId xmlns:a16="http://schemas.microsoft.com/office/drawing/2014/main" id="{99B2A5A2-4DEF-4F26-A4C8-0FE13BA13480}"/>
                  </a:ext>
                </a:extLst>
              </p:cNvPr>
              <p:cNvPicPr/>
              <p:nvPr/>
            </p:nvPicPr>
            <p:blipFill>
              <a:blip r:embed="rId8"/>
              <a:stretch>
                <a:fillRect/>
              </a:stretch>
            </p:blipFill>
            <p:spPr>
              <a:xfrm>
                <a:off x="9529406" y="2115416"/>
                <a:ext cx="862920" cy="25914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08F33C99-3600-4211-9392-5306750717E2}"/>
                  </a:ext>
                </a:extLst>
              </p14:cNvPr>
              <p14:cNvContentPartPr/>
              <p14:nvPr/>
            </p14:nvContentPartPr>
            <p14:xfrm>
              <a:off x="8784206" y="4270707"/>
              <a:ext cx="2449080" cy="1438200"/>
            </p14:xfrm>
          </p:contentPart>
        </mc:Choice>
        <mc:Fallback xmlns="">
          <p:pic>
            <p:nvPicPr>
              <p:cNvPr id="13" name="Ink 12">
                <a:extLst>
                  <a:ext uri="{FF2B5EF4-FFF2-40B4-BE49-F238E27FC236}">
                    <a16:creationId xmlns:a16="http://schemas.microsoft.com/office/drawing/2014/main" id="{08F33C99-3600-4211-9392-5306750717E2}"/>
                  </a:ext>
                </a:extLst>
              </p:cNvPr>
              <p:cNvPicPr/>
              <p:nvPr/>
            </p:nvPicPr>
            <p:blipFill>
              <a:blip r:embed="rId10"/>
              <a:stretch>
                <a:fillRect/>
              </a:stretch>
            </p:blipFill>
            <p:spPr>
              <a:xfrm>
                <a:off x="8766209" y="4252725"/>
                <a:ext cx="2484715" cy="147380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7C835EC5-DE8A-40A8-86A1-10D7BC6ED85D}"/>
                  </a:ext>
                </a:extLst>
              </p14:cNvPr>
              <p14:cNvContentPartPr/>
              <p14:nvPr/>
            </p14:nvContentPartPr>
            <p14:xfrm>
              <a:off x="2259566" y="4132827"/>
              <a:ext cx="1047600" cy="450720"/>
            </p14:xfrm>
          </p:contentPart>
        </mc:Choice>
        <mc:Fallback xmlns="">
          <p:pic>
            <p:nvPicPr>
              <p:cNvPr id="14" name="Ink 13">
                <a:extLst>
                  <a:ext uri="{FF2B5EF4-FFF2-40B4-BE49-F238E27FC236}">
                    <a16:creationId xmlns:a16="http://schemas.microsoft.com/office/drawing/2014/main" id="{7C835EC5-DE8A-40A8-86A1-10D7BC6ED85D}"/>
                  </a:ext>
                </a:extLst>
              </p:cNvPr>
              <p:cNvPicPr/>
              <p:nvPr/>
            </p:nvPicPr>
            <p:blipFill>
              <a:blip r:embed="rId12"/>
              <a:stretch>
                <a:fillRect/>
              </a:stretch>
            </p:blipFill>
            <p:spPr>
              <a:xfrm>
                <a:off x="2241547" y="4114813"/>
                <a:ext cx="1083277" cy="48638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CC917575-AF60-4E0E-81BA-8C59253C9B74}"/>
                  </a:ext>
                </a:extLst>
              </p14:cNvPr>
              <p14:cNvContentPartPr/>
              <p14:nvPr/>
            </p14:nvContentPartPr>
            <p14:xfrm>
              <a:off x="2476646" y="5227227"/>
              <a:ext cx="2894760" cy="843120"/>
            </p14:xfrm>
          </p:contentPart>
        </mc:Choice>
        <mc:Fallback xmlns="">
          <p:pic>
            <p:nvPicPr>
              <p:cNvPr id="15" name="Ink 14">
                <a:extLst>
                  <a:ext uri="{FF2B5EF4-FFF2-40B4-BE49-F238E27FC236}">
                    <a16:creationId xmlns:a16="http://schemas.microsoft.com/office/drawing/2014/main" id="{CC917575-AF60-4E0E-81BA-8C59253C9B74}"/>
                  </a:ext>
                </a:extLst>
              </p:cNvPr>
              <p:cNvPicPr/>
              <p:nvPr/>
            </p:nvPicPr>
            <p:blipFill>
              <a:blip r:embed="rId14"/>
              <a:stretch>
                <a:fillRect/>
              </a:stretch>
            </p:blipFill>
            <p:spPr>
              <a:xfrm>
                <a:off x="2458637" y="5209235"/>
                <a:ext cx="2930418" cy="878745"/>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A034B27D-02F9-4976-A166-C45FF3FF19E3}"/>
                  </a:ext>
                </a:extLst>
              </p14:cNvPr>
              <p14:cNvContentPartPr/>
              <p14:nvPr/>
            </p14:nvContentPartPr>
            <p14:xfrm>
              <a:off x="1079126" y="4828347"/>
              <a:ext cx="894960" cy="203400"/>
            </p14:xfrm>
          </p:contentPart>
        </mc:Choice>
        <mc:Fallback xmlns="">
          <p:pic>
            <p:nvPicPr>
              <p:cNvPr id="16" name="Ink 15">
                <a:extLst>
                  <a:ext uri="{FF2B5EF4-FFF2-40B4-BE49-F238E27FC236}">
                    <a16:creationId xmlns:a16="http://schemas.microsoft.com/office/drawing/2014/main" id="{A034B27D-02F9-4976-A166-C45FF3FF19E3}"/>
                  </a:ext>
                </a:extLst>
              </p:cNvPr>
              <p:cNvPicPr/>
              <p:nvPr/>
            </p:nvPicPr>
            <p:blipFill>
              <a:blip r:embed="rId16"/>
              <a:stretch>
                <a:fillRect/>
              </a:stretch>
            </p:blipFill>
            <p:spPr>
              <a:xfrm>
                <a:off x="1061133" y="4810379"/>
                <a:ext cx="930586" cy="238977"/>
              </a:xfrm>
              <a:prstGeom prst="rect">
                <a:avLst/>
              </a:prstGeom>
            </p:spPr>
          </p:pic>
        </mc:Fallback>
      </mc:AlternateContent>
      <p:sp>
        <p:nvSpPr>
          <p:cNvPr id="17" name="Title 1">
            <a:extLst>
              <a:ext uri="{FF2B5EF4-FFF2-40B4-BE49-F238E27FC236}">
                <a16:creationId xmlns:a16="http://schemas.microsoft.com/office/drawing/2014/main" id="{227524F0-F9B1-4DC8-AF7D-33DDE2F548DD}"/>
              </a:ext>
            </a:extLst>
          </p:cNvPr>
          <p:cNvSpPr txBox="1">
            <a:spLocks/>
          </p:cNvSpPr>
          <p:nvPr/>
        </p:nvSpPr>
        <p:spPr>
          <a:xfrm>
            <a:off x="321564" y="516943"/>
            <a:ext cx="11548872" cy="4968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rgbClr val="58595B"/>
                </a:solidFill>
                <a:latin typeface="+mn-lt"/>
                <a:ea typeface="+mj-ea"/>
                <a:cs typeface="+mj-cs"/>
              </a:defRPr>
            </a:lvl1pPr>
          </a:lstStyle>
          <a:p>
            <a:pPr algn="ctr"/>
            <a:r>
              <a:rPr lang="en-NZ" sz="2400" b="0" dirty="0">
                <a:latin typeface="+mj-lt"/>
              </a:rPr>
              <a:t>Surfacing Content: Topic = “Emergency”</a:t>
            </a:r>
            <a:endParaRPr lang="en-GB" sz="2400" b="0" dirty="0">
              <a:latin typeface="+mj-lt"/>
            </a:endParaRPr>
          </a:p>
        </p:txBody>
      </p:sp>
      <p:sp>
        <p:nvSpPr>
          <p:cNvPr id="2" name="Text Placeholder 1">
            <a:extLst>
              <a:ext uri="{FF2B5EF4-FFF2-40B4-BE49-F238E27FC236}">
                <a16:creationId xmlns:a16="http://schemas.microsoft.com/office/drawing/2014/main" id="{382B8FB4-ECD1-47EC-9C3E-4753BD68C914}"/>
              </a:ext>
            </a:extLst>
          </p:cNvPr>
          <p:cNvSpPr>
            <a:spLocks noGrp="1"/>
          </p:cNvSpPr>
          <p:nvPr>
            <p:ph type="body" sz="quarter" idx="10"/>
          </p:nvPr>
        </p:nvSpPr>
        <p:spPr/>
        <p:txBody>
          <a:bodyPr/>
          <a:lstStyle/>
          <a:p>
            <a:endParaRPr lang="en-NZ"/>
          </a:p>
        </p:txBody>
      </p:sp>
    </p:spTree>
    <p:extLst>
      <p:ext uri="{BB962C8B-B14F-4D97-AF65-F5344CB8AC3E}">
        <p14:creationId xmlns:p14="http://schemas.microsoft.com/office/powerpoint/2010/main" val="31049284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5263"/>
            <a:ext cx="8728075" cy="496887"/>
          </a:xfrm>
        </p:spPr>
        <p:txBody>
          <a:bodyPr/>
          <a:lstStyle/>
          <a:p>
            <a:r>
              <a:rPr lang="en-NZ" dirty="0"/>
              <a:t>Search</a:t>
            </a:r>
            <a:endParaRPr lang="en-US" dirty="0"/>
          </a:p>
        </p:txBody>
      </p:sp>
      <p:grpSp>
        <p:nvGrpSpPr>
          <p:cNvPr id="4" name="Group 3">
            <a:extLst>
              <a:ext uri="{FF2B5EF4-FFF2-40B4-BE49-F238E27FC236}">
                <a16:creationId xmlns:a16="http://schemas.microsoft.com/office/drawing/2014/main" id="{9EE62A00-AF16-4F54-8E74-851855D4FD3D}"/>
              </a:ext>
            </a:extLst>
          </p:cNvPr>
          <p:cNvGrpSpPr/>
          <p:nvPr/>
        </p:nvGrpSpPr>
        <p:grpSpPr>
          <a:xfrm>
            <a:off x="4586198" y="1191053"/>
            <a:ext cx="6553904" cy="4751849"/>
            <a:chOff x="4586198" y="1191053"/>
            <a:chExt cx="6553904" cy="4751849"/>
          </a:xfrm>
          <a:effectLst>
            <a:outerShdw blurRad="50800" dist="38100" dir="2700000" algn="tl" rotWithShape="0">
              <a:prstClr val="black">
                <a:alpha val="40000"/>
              </a:prstClr>
            </a:outerShdw>
          </a:effectLst>
        </p:grpSpPr>
        <p:pic>
          <p:nvPicPr>
            <p:cNvPr id="6" name="Picture 5">
              <a:extLst>
                <a:ext uri="{FF2B5EF4-FFF2-40B4-BE49-F238E27FC236}">
                  <a16:creationId xmlns:a16="http://schemas.microsoft.com/office/drawing/2014/main" id="{801B7ED6-F1A6-41DD-8E5E-8608EBA6F9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86198" y="1191053"/>
              <a:ext cx="6553904" cy="4751849"/>
            </a:xfrm>
            <a:prstGeom prst="rect">
              <a:avLst/>
            </a:prstGeom>
          </p:spPr>
        </p:pic>
        <p:sp>
          <p:nvSpPr>
            <p:cNvPr id="3" name="Rectangle 2">
              <a:extLst>
                <a:ext uri="{FF2B5EF4-FFF2-40B4-BE49-F238E27FC236}">
                  <a16:creationId xmlns:a16="http://schemas.microsoft.com/office/drawing/2014/main" id="{E163F913-B2F8-4393-BE11-0CDDE6ED77D8}"/>
                </a:ext>
              </a:extLst>
            </p:cNvPr>
            <p:cNvSpPr/>
            <p:nvPr/>
          </p:nvSpPr>
          <p:spPr>
            <a:xfrm>
              <a:off x="4586198" y="2216989"/>
              <a:ext cx="675915" cy="3725913"/>
            </a:xfrm>
            <a:prstGeom prst="rect">
              <a:avLst/>
            </a:prstGeom>
            <a:solidFill>
              <a:srgbClr val="F3F2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rgbClr val="C00000"/>
                </a:solidFill>
              </a:endParaRPr>
            </a:p>
          </p:txBody>
        </p:sp>
      </p:grpSp>
      <p:grpSp>
        <p:nvGrpSpPr>
          <p:cNvPr id="18" name="Group 17">
            <a:extLst>
              <a:ext uri="{FF2B5EF4-FFF2-40B4-BE49-F238E27FC236}">
                <a16:creationId xmlns:a16="http://schemas.microsoft.com/office/drawing/2014/main" id="{908B009A-BB9F-47FD-AA5B-BCBB842BAAB5}"/>
              </a:ext>
            </a:extLst>
          </p:cNvPr>
          <p:cNvGrpSpPr/>
          <p:nvPr/>
        </p:nvGrpSpPr>
        <p:grpSpPr>
          <a:xfrm>
            <a:off x="1258342" y="915098"/>
            <a:ext cx="2613964" cy="5323562"/>
            <a:chOff x="203582" y="847622"/>
            <a:chExt cx="2613964" cy="5323562"/>
          </a:xfrm>
        </p:grpSpPr>
        <p:pic>
          <p:nvPicPr>
            <p:cNvPr id="15" name="Picture 14" descr="A screenshot of a cell phone&#10;&#10;Description automatically generated">
              <a:extLst>
                <a:ext uri="{FF2B5EF4-FFF2-40B4-BE49-F238E27FC236}">
                  <a16:creationId xmlns:a16="http://schemas.microsoft.com/office/drawing/2014/main" id="{30EF923F-CAB4-4EA2-9E19-1AAB1E9EE2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5249" y="1064902"/>
              <a:ext cx="2310631" cy="4878000"/>
            </a:xfrm>
            <a:prstGeom prst="rect">
              <a:avLst/>
            </a:prstGeom>
          </p:spPr>
        </p:pic>
        <p:pic>
          <p:nvPicPr>
            <p:cNvPr id="10" name="Picture 9" descr="A picture containing drawing, computer&#10;&#10;Description automatically generated">
              <a:extLst>
                <a:ext uri="{FF2B5EF4-FFF2-40B4-BE49-F238E27FC236}">
                  <a16:creationId xmlns:a16="http://schemas.microsoft.com/office/drawing/2014/main" id="{287421FF-50A5-4665-BC94-6B60139E0B4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582" y="847622"/>
              <a:ext cx="2613964" cy="5323562"/>
            </a:xfrm>
            <a:prstGeom prst="rect">
              <a:avLst/>
            </a:prstGeom>
          </p:spPr>
        </p:pic>
      </p:grpSp>
      <p:grpSp>
        <p:nvGrpSpPr>
          <p:cNvPr id="21" name="Group 20">
            <a:extLst>
              <a:ext uri="{FF2B5EF4-FFF2-40B4-BE49-F238E27FC236}">
                <a16:creationId xmlns:a16="http://schemas.microsoft.com/office/drawing/2014/main" id="{409BE6B1-172B-4634-A68E-807C42D14409}"/>
              </a:ext>
            </a:extLst>
          </p:cNvPr>
          <p:cNvGrpSpPr/>
          <p:nvPr/>
        </p:nvGrpSpPr>
        <p:grpSpPr>
          <a:xfrm>
            <a:off x="2894992" y="1223965"/>
            <a:ext cx="2613964" cy="5323562"/>
            <a:chOff x="2894992" y="1223965"/>
            <a:chExt cx="2613964" cy="5323562"/>
          </a:xfrm>
        </p:grpSpPr>
        <p:pic>
          <p:nvPicPr>
            <p:cNvPr id="13" name="Picture 12" descr="A screenshot of a cell phone&#10;&#10;Description automatically generated">
              <a:extLst>
                <a:ext uri="{FF2B5EF4-FFF2-40B4-BE49-F238E27FC236}">
                  <a16:creationId xmlns:a16="http://schemas.microsoft.com/office/drawing/2014/main" id="{1D78B64D-DE7E-488C-BBAF-C55EDA2D26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43651" y="1446746"/>
              <a:ext cx="2310631" cy="4878000"/>
            </a:xfrm>
            <a:prstGeom prst="rect">
              <a:avLst/>
            </a:prstGeom>
          </p:spPr>
        </p:pic>
        <p:pic>
          <p:nvPicPr>
            <p:cNvPr id="16" name="Picture 15" descr="A picture containing drawing, computer&#10;&#10;Description automatically generated">
              <a:extLst>
                <a:ext uri="{FF2B5EF4-FFF2-40B4-BE49-F238E27FC236}">
                  <a16:creationId xmlns:a16="http://schemas.microsoft.com/office/drawing/2014/main" id="{09C0D8A2-E1AC-488A-BE6D-4A471E91EE5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94992" y="1223965"/>
              <a:ext cx="2613964" cy="5323562"/>
            </a:xfrm>
            <a:prstGeom prst="rect">
              <a:avLst/>
            </a:prstGeom>
          </p:spPr>
        </p:pic>
      </p:grpSp>
    </p:spTree>
    <p:extLst>
      <p:ext uri="{BB962C8B-B14F-4D97-AF65-F5344CB8AC3E}">
        <p14:creationId xmlns:p14="http://schemas.microsoft.com/office/powerpoint/2010/main" val="1358765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Shop Front / Back Office?</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5400000">
            <a:off x="6080596" y="1716213"/>
            <a:ext cx="4896544" cy="3857625"/>
          </a:xfrm>
          <a:prstGeom prst="rect">
            <a:avLst/>
          </a:prstGeom>
        </p:spPr>
      </p:pic>
      <p:pic>
        <p:nvPicPr>
          <p:cNvPr id="3080" name="Picture 8" descr="Image result for very messy library"/>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b="-1471"/>
          <a:stretch/>
        </p:blipFill>
        <p:spPr bwMode="auto">
          <a:xfrm>
            <a:off x="1775520" y="1196752"/>
            <a:ext cx="4608512" cy="496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167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Shop Front / Back Office</a:t>
            </a:r>
          </a:p>
        </p:txBody>
      </p:sp>
      <p:pic>
        <p:nvPicPr>
          <p:cNvPr id="3076" name="Picture 4" descr="Image result for shop front bookshop"/>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780717" y="1196752"/>
            <a:ext cx="3960440" cy="48965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Related image"/>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951984" y="1196752"/>
            <a:ext cx="4494237" cy="4896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15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548C69B8-F52B-4EB6-8672-CC7D2F590B82}"/>
              </a:ext>
            </a:extLst>
          </p:cNvPr>
          <p:cNvSpPr>
            <a:spLocks noGrp="1"/>
          </p:cNvSpPr>
          <p:nvPr>
            <p:ph type="body" sz="quarter" idx="12"/>
          </p:nvPr>
        </p:nvSpPr>
        <p:spPr/>
        <p:txBody>
          <a:bodyPr/>
          <a:lstStyle/>
          <a:p>
            <a:r>
              <a:rPr lang="mi-NZ" dirty="0"/>
              <a:t>What kind of experience will our users have?</a:t>
            </a:r>
            <a:endParaRPr lang="en-NZ" dirty="0"/>
          </a:p>
        </p:txBody>
      </p:sp>
      <p:sp>
        <p:nvSpPr>
          <p:cNvPr id="16" name="Text Placeholder 15">
            <a:extLst>
              <a:ext uri="{FF2B5EF4-FFF2-40B4-BE49-F238E27FC236}">
                <a16:creationId xmlns:a16="http://schemas.microsoft.com/office/drawing/2014/main" id="{CC7D5AFC-4303-43CC-8298-463927985964}"/>
              </a:ext>
            </a:extLst>
          </p:cNvPr>
          <p:cNvSpPr>
            <a:spLocks noGrp="1"/>
          </p:cNvSpPr>
          <p:nvPr>
            <p:ph type="body" sz="quarter" idx="14"/>
          </p:nvPr>
        </p:nvSpPr>
        <p:spPr/>
        <p:txBody>
          <a:bodyPr/>
          <a:lstStyle/>
          <a:p>
            <a:r>
              <a:rPr lang="mi-NZ" dirty="0"/>
              <a:t>User experience</a:t>
            </a:r>
            <a:endParaRPr lang="en-NZ" dirty="0"/>
          </a:p>
        </p:txBody>
      </p:sp>
    </p:spTree>
    <p:extLst>
      <p:ext uri="{BB962C8B-B14F-4D97-AF65-F5344CB8AC3E}">
        <p14:creationId xmlns:p14="http://schemas.microsoft.com/office/powerpoint/2010/main" val="42054184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What does that mean for?</a:t>
            </a:r>
          </a:p>
        </p:txBody>
      </p:sp>
      <p:sp>
        <p:nvSpPr>
          <p:cNvPr id="11" name="Oval 10">
            <a:extLst>
              <a:ext uri="{FF2B5EF4-FFF2-40B4-BE49-F238E27FC236}">
                <a16:creationId xmlns:a16="http://schemas.microsoft.com/office/drawing/2014/main" id="{37075568-B320-410B-A5AB-46493FA23007}"/>
              </a:ext>
            </a:extLst>
          </p:cNvPr>
          <p:cNvSpPr/>
          <p:nvPr/>
        </p:nvSpPr>
        <p:spPr>
          <a:xfrm>
            <a:off x="854319" y="1154348"/>
            <a:ext cx="2455479" cy="2479397"/>
          </a:xfrm>
          <a:prstGeom prst="ellipse">
            <a:avLst/>
          </a:prstGeom>
          <a:solidFill>
            <a:schemeClr val="bg1"/>
          </a:solidFill>
          <a:ln>
            <a:solidFill>
              <a:srgbClr val="007379"/>
            </a:solidFill>
            <a:extLst>
              <a:ext uri="{C807C97D-BFC1-408E-A445-0C87EB9F89A2}">
                <ask:lineSketchStyleProps xmlns:ask="http://schemas.microsoft.com/office/drawing/2018/sketchyshapes" sd="2363114495">
                  <a:custGeom>
                    <a:avLst/>
                    <a:gdLst>
                      <a:gd name="connsiteX0" fmla="*/ 0 w 2455479"/>
                      <a:gd name="connsiteY0" fmla="*/ 1239699 h 2479397"/>
                      <a:gd name="connsiteX1" fmla="*/ 1227740 w 2455479"/>
                      <a:gd name="connsiteY1" fmla="*/ 0 h 2479397"/>
                      <a:gd name="connsiteX2" fmla="*/ 2455480 w 2455479"/>
                      <a:gd name="connsiteY2" fmla="*/ 1239699 h 2479397"/>
                      <a:gd name="connsiteX3" fmla="*/ 1227740 w 2455479"/>
                      <a:gd name="connsiteY3" fmla="*/ 2479398 h 2479397"/>
                      <a:gd name="connsiteX4" fmla="*/ 0 w 2455479"/>
                      <a:gd name="connsiteY4" fmla="*/ 1239699 h 2479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479" h="2479397" fill="none" extrusionOk="0">
                        <a:moveTo>
                          <a:pt x="0" y="1239699"/>
                        </a:moveTo>
                        <a:cubicBezTo>
                          <a:pt x="-72863" y="675417"/>
                          <a:pt x="661630" y="-40209"/>
                          <a:pt x="1227740" y="0"/>
                        </a:cubicBezTo>
                        <a:cubicBezTo>
                          <a:pt x="1857560" y="-12992"/>
                          <a:pt x="2579982" y="636127"/>
                          <a:pt x="2455480" y="1239699"/>
                        </a:cubicBezTo>
                        <a:cubicBezTo>
                          <a:pt x="2404235" y="2082591"/>
                          <a:pt x="1908296" y="2438907"/>
                          <a:pt x="1227740" y="2479398"/>
                        </a:cubicBezTo>
                        <a:cubicBezTo>
                          <a:pt x="486651" y="2536145"/>
                          <a:pt x="-137631" y="1930830"/>
                          <a:pt x="0" y="1239699"/>
                        </a:cubicBezTo>
                        <a:close/>
                      </a:path>
                      <a:path w="2455479" h="2479397" stroke="0" extrusionOk="0">
                        <a:moveTo>
                          <a:pt x="0" y="1239699"/>
                        </a:moveTo>
                        <a:cubicBezTo>
                          <a:pt x="-143816" y="589484"/>
                          <a:pt x="516986" y="40703"/>
                          <a:pt x="1227740" y="0"/>
                        </a:cubicBezTo>
                        <a:cubicBezTo>
                          <a:pt x="2001914" y="-91447"/>
                          <a:pt x="2392570" y="567665"/>
                          <a:pt x="2455480" y="1239699"/>
                        </a:cubicBezTo>
                        <a:cubicBezTo>
                          <a:pt x="2405593" y="2017210"/>
                          <a:pt x="1861543" y="2535712"/>
                          <a:pt x="1227740" y="2479398"/>
                        </a:cubicBezTo>
                        <a:cubicBezTo>
                          <a:pt x="570748" y="2415425"/>
                          <a:pt x="-31999" y="1953823"/>
                          <a:pt x="0" y="1239699"/>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15" name="Oval 14">
            <a:extLst>
              <a:ext uri="{FF2B5EF4-FFF2-40B4-BE49-F238E27FC236}">
                <a16:creationId xmlns:a16="http://schemas.microsoft.com/office/drawing/2014/main" id="{7F227A8E-5E5E-4736-B5FA-728E2F019036}"/>
              </a:ext>
            </a:extLst>
          </p:cNvPr>
          <p:cNvSpPr/>
          <p:nvPr/>
        </p:nvSpPr>
        <p:spPr>
          <a:xfrm>
            <a:off x="3482785" y="1230548"/>
            <a:ext cx="2455479" cy="2479397"/>
          </a:xfrm>
          <a:prstGeom prst="ellipse">
            <a:avLst/>
          </a:prstGeom>
          <a:solidFill>
            <a:schemeClr val="bg1"/>
          </a:solidFill>
          <a:ln>
            <a:solidFill>
              <a:srgbClr val="007379"/>
            </a:solidFill>
            <a:extLst>
              <a:ext uri="{C807C97D-BFC1-408E-A445-0C87EB9F89A2}">
                <ask:lineSketchStyleProps xmlns:ask="http://schemas.microsoft.com/office/drawing/2018/sketchyshapes" sd="4292569054">
                  <a:custGeom>
                    <a:avLst/>
                    <a:gdLst>
                      <a:gd name="connsiteX0" fmla="*/ 0 w 2455479"/>
                      <a:gd name="connsiteY0" fmla="*/ 1239699 h 2479397"/>
                      <a:gd name="connsiteX1" fmla="*/ 1227740 w 2455479"/>
                      <a:gd name="connsiteY1" fmla="*/ 0 h 2479397"/>
                      <a:gd name="connsiteX2" fmla="*/ 2455480 w 2455479"/>
                      <a:gd name="connsiteY2" fmla="*/ 1239699 h 2479397"/>
                      <a:gd name="connsiteX3" fmla="*/ 1227740 w 2455479"/>
                      <a:gd name="connsiteY3" fmla="*/ 2479398 h 2479397"/>
                      <a:gd name="connsiteX4" fmla="*/ 0 w 2455479"/>
                      <a:gd name="connsiteY4" fmla="*/ 1239699 h 2479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479" h="2479397" fill="none" extrusionOk="0">
                        <a:moveTo>
                          <a:pt x="0" y="1239699"/>
                        </a:moveTo>
                        <a:cubicBezTo>
                          <a:pt x="-56157" y="506465"/>
                          <a:pt x="576972" y="57771"/>
                          <a:pt x="1227740" y="0"/>
                        </a:cubicBezTo>
                        <a:cubicBezTo>
                          <a:pt x="1860285" y="113357"/>
                          <a:pt x="2491511" y="612746"/>
                          <a:pt x="2455480" y="1239699"/>
                        </a:cubicBezTo>
                        <a:cubicBezTo>
                          <a:pt x="2430657" y="1955911"/>
                          <a:pt x="1847396" y="2485157"/>
                          <a:pt x="1227740" y="2479398"/>
                        </a:cubicBezTo>
                        <a:cubicBezTo>
                          <a:pt x="512151" y="2470729"/>
                          <a:pt x="-82123" y="1862671"/>
                          <a:pt x="0" y="1239699"/>
                        </a:cubicBezTo>
                        <a:close/>
                      </a:path>
                      <a:path w="2455479" h="2479397" stroke="0" extrusionOk="0">
                        <a:moveTo>
                          <a:pt x="0" y="1239699"/>
                        </a:moveTo>
                        <a:cubicBezTo>
                          <a:pt x="120754" y="460663"/>
                          <a:pt x="541697" y="122838"/>
                          <a:pt x="1227740" y="0"/>
                        </a:cubicBezTo>
                        <a:cubicBezTo>
                          <a:pt x="1917162" y="-69263"/>
                          <a:pt x="2380850" y="651697"/>
                          <a:pt x="2455480" y="1239699"/>
                        </a:cubicBezTo>
                        <a:cubicBezTo>
                          <a:pt x="2462576" y="1958548"/>
                          <a:pt x="1888472" y="2449870"/>
                          <a:pt x="1227740" y="2479398"/>
                        </a:cubicBezTo>
                        <a:cubicBezTo>
                          <a:pt x="682554" y="2445736"/>
                          <a:pt x="-42139" y="1853965"/>
                          <a:pt x="0" y="1239699"/>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18" name="Oval 17">
            <a:extLst>
              <a:ext uri="{FF2B5EF4-FFF2-40B4-BE49-F238E27FC236}">
                <a16:creationId xmlns:a16="http://schemas.microsoft.com/office/drawing/2014/main" id="{5F72C9CA-4D1D-49CC-98C9-2CA82F92A266}"/>
              </a:ext>
            </a:extLst>
          </p:cNvPr>
          <p:cNvSpPr/>
          <p:nvPr/>
        </p:nvSpPr>
        <p:spPr>
          <a:xfrm>
            <a:off x="6111251" y="1228767"/>
            <a:ext cx="2455479" cy="2479397"/>
          </a:xfrm>
          <a:prstGeom prst="ellipse">
            <a:avLst/>
          </a:prstGeom>
          <a:solidFill>
            <a:schemeClr val="bg1"/>
          </a:solidFill>
          <a:ln>
            <a:solidFill>
              <a:srgbClr val="007379"/>
            </a:solidFill>
            <a:extLst>
              <a:ext uri="{C807C97D-BFC1-408E-A445-0C87EB9F89A2}">
                <ask:lineSketchStyleProps xmlns:ask="http://schemas.microsoft.com/office/drawing/2018/sketchyshapes" sd="2843186561">
                  <a:custGeom>
                    <a:avLst/>
                    <a:gdLst>
                      <a:gd name="connsiteX0" fmla="*/ 0 w 2455479"/>
                      <a:gd name="connsiteY0" fmla="*/ 1239699 h 2479397"/>
                      <a:gd name="connsiteX1" fmla="*/ 1227740 w 2455479"/>
                      <a:gd name="connsiteY1" fmla="*/ 0 h 2479397"/>
                      <a:gd name="connsiteX2" fmla="*/ 2455480 w 2455479"/>
                      <a:gd name="connsiteY2" fmla="*/ 1239699 h 2479397"/>
                      <a:gd name="connsiteX3" fmla="*/ 1227740 w 2455479"/>
                      <a:gd name="connsiteY3" fmla="*/ 2479398 h 2479397"/>
                      <a:gd name="connsiteX4" fmla="*/ 0 w 2455479"/>
                      <a:gd name="connsiteY4" fmla="*/ 1239699 h 2479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479" h="2479397" fill="none" extrusionOk="0">
                        <a:moveTo>
                          <a:pt x="0" y="1239699"/>
                        </a:moveTo>
                        <a:cubicBezTo>
                          <a:pt x="114771" y="615768"/>
                          <a:pt x="646907" y="-2308"/>
                          <a:pt x="1227740" y="0"/>
                        </a:cubicBezTo>
                        <a:cubicBezTo>
                          <a:pt x="1903640" y="31931"/>
                          <a:pt x="2509104" y="585948"/>
                          <a:pt x="2455480" y="1239699"/>
                        </a:cubicBezTo>
                        <a:cubicBezTo>
                          <a:pt x="2498399" y="1959445"/>
                          <a:pt x="1951031" y="2570480"/>
                          <a:pt x="1227740" y="2479398"/>
                        </a:cubicBezTo>
                        <a:cubicBezTo>
                          <a:pt x="515692" y="2455010"/>
                          <a:pt x="71040" y="1993177"/>
                          <a:pt x="0" y="1239699"/>
                        </a:cubicBezTo>
                        <a:close/>
                      </a:path>
                      <a:path w="2455479" h="2479397" stroke="0" extrusionOk="0">
                        <a:moveTo>
                          <a:pt x="0" y="1239699"/>
                        </a:moveTo>
                        <a:cubicBezTo>
                          <a:pt x="-14818" y="516337"/>
                          <a:pt x="426302" y="66207"/>
                          <a:pt x="1227740" y="0"/>
                        </a:cubicBezTo>
                        <a:cubicBezTo>
                          <a:pt x="1890614" y="-28005"/>
                          <a:pt x="2453112" y="510002"/>
                          <a:pt x="2455480" y="1239699"/>
                        </a:cubicBezTo>
                        <a:cubicBezTo>
                          <a:pt x="2374087" y="1985074"/>
                          <a:pt x="1832853" y="2437416"/>
                          <a:pt x="1227740" y="2479398"/>
                        </a:cubicBezTo>
                        <a:cubicBezTo>
                          <a:pt x="539411" y="2504431"/>
                          <a:pt x="618" y="1883113"/>
                          <a:pt x="0" y="1239699"/>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rgbClr val="C00000"/>
              </a:solidFill>
            </a:endParaRPr>
          </a:p>
        </p:txBody>
      </p:sp>
      <p:sp>
        <p:nvSpPr>
          <p:cNvPr id="22" name="Oval 21">
            <a:extLst>
              <a:ext uri="{FF2B5EF4-FFF2-40B4-BE49-F238E27FC236}">
                <a16:creationId xmlns:a16="http://schemas.microsoft.com/office/drawing/2014/main" id="{55451FF9-710F-4D29-A5ED-145384FFBAF1}"/>
              </a:ext>
            </a:extLst>
          </p:cNvPr>
          <p:cNvSpPr/>
          <p:nvPr/>
        </p:nvSpPr>
        <p:spPr>
          <a:xfrm>
            <a:off x="8739717" y="1228767"/>
            <a:ext cx="2455479" cy="2479397"/>
          </a:xfrm>
          <a:prstGeom prst="ellipse">
            <a:avLst/>
          </a:prstGeom>
          <a:solidFill>
            <a:schemeClr val="bg1"/>
          </a:solidFill>
          <a:ln>
            <a:solidFill>
              <a:srgbClr val="007379"/>
            </a:solidFill>
            <a:extLst>
              <a:ext uri="{C807C97D-BFC1-408E-A445-0C87EB9F89A2}">
                <ask:lineSketchStyleProps xmlns:ask="http://schemas.microsoft.com/office/drawing/2018/sketchyshapes" sd="952659477">
                  <a:custGeom>
                    <a:avLst/>
                    <a:gdLst>
                      <a:gd name="connsiteX0" fmla="*/ 0 w 2455479"/>
                      <a:gd name="connsiteY0" fmla="*/ 1239699 h 2479397"/>
                      <a:gd name="connsiteX1" fmla="*/ 1227740 w 2455479"/>
                      <a:gd name="connsiteY1" fmla="*/ 0 h 2479397"/>
                      <a:gd name="connsiteX2" fmla="*/ 2455480 w 2455479"/>
                      <a:gd name="connsiteY2" fmla="*/ 1239699 h 2479397"/>
                      <a:gd name="connsiteX3" fmla="*/ 1227740 w 2455479"/>
                      <a:gd name="connsiteY3" fmla="*/ 2479398 h 2479397"/>
                      <a:gd name="connsiteX4" fmla="*/ 0 w 2455479"/>
                      <a:gd name="connsiteY4" fmla="*/ 1239699 h 2479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479" h="2479397" fill="none" extrusionOk="0">
                        <a:moveTo>
                          <a:pt x="0" y="1239699"/>
                        </a:moveTo>
                        <a:cubicBezTo>
                          <a:pt x="-30682" y="536794"/>
                          <a:pt x="620169" y="-46839"/>
                          <a:pt x="1227740" y="0"/>
                        </a:cubicBezTo>
                        <a:cubicBezTo>
                          <a:pt x="1950333" y="-35653"/>
                          <a:pt x="2492139" y="519166"/>
                          <a:pt x="2455480" y="1239699"/>
                        </a:cubicBezTo>
                        <a:cubicBezTo>
                          <a:pt x="2416663" y="1952109"/>
                          <a:pt x="1934455" y="2445784"/>
                          <a:pt x="1227740" y="2479398"/>
                        </a:cubicBezTo>
                        <a:cubicBezTo>
                          <a:pt x="488399" y="2462921"/>
                          <a:pt x="21067" y="1825026"/>
                          <a:pt x="0" y="1239699"/>
                        </a:cubicBezTo>
                        <a:close/>
                      </a:path>
                      <a:path w="2455479" h="2479397" stroke="0" extrusionOk="0">
                        <a:moveTo>
                          <a:pt x="0" y="1239699"/>
                        </a:moveTo>
                        <a:cubicBezTo>
                          <a:pt x="-71724" y="638701"/>
                          <a:pt x="514191" y="-55042"/>
                          <a:pt x="1227740" y="0"/>
                        </a:cubicBezTo>
                        <a:cubicBezTo>
                          <a:pt x="1971667" y="141390"/>
                          <a:pt x="2566089" y="596842"/>
                          <a:pt x="2455480" y="1239699"/>
                        </a:cubicBezTo>
                        <a:cubicBezTo>
                          <a:pt x="2477852" y="1968406"/>
                          <a:pt x="1954911" y="2471413"/>
                          <a:pt x="1227740" y="2479398"/>
                        </a:cubicBezTo>
                        <a:cubicBezTo>
                          <a:pt x="575073" y="2376737"/>
                          <a:pt x="-68623" y="1892630"/>
                          <a:pt x="0" y="1239699"/>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25" name="Oval 24">
            <a:extLst>
              <a:ext uri="{FF2B5EF4-FFF2-40B4-BE49-F238E27FC236}">
                <a16:creationId xmlns:a16="http://schemas.microsoft.com/office/drawing/2014/main" id="{A4E019BB-AFC3-463A-8D51-603E5185FE73}"/>
              </a:ext>
            </a:extLst>
          </p:cNvPr>
          <p:cNvSpPr/>
          <p:nvPr/>
        </p:nvSpPr>
        <p:spPr>
          <a:xfrm>
            <a:off x="4763700" y="3634417"/>
            <a:ext cx="2455479" cy="2479397"/>
          </a:xfrm>
          <a:prstGeom prst="ellipse">
            <a:avLst/>
          </a:prstGeom>
          <a:solidFill>
            <a:schemeClr val="bg1"/>
          </a:solidFill>
          <a:ln>
            <a:solidFill>
              <a:srgbClr val="007379"/>
            </a:solidFill>
            <a:extLst>
              <a:ext uri="{C807C97D-BFC1-408E-A445-0C87EB9F89A2}">
                <ask:lineSketchStyleProps xmlns:ask="http://schemas.microsoft.com/office/drawing/2018/sketchyshapes" sd="382206849">
                  <a:custGeom>
                    <a:avLst/>
                    <a:gdLst>
                      <a:gd name="connsiteX0" fmla="*/ 0 w 2455479"/>
                      <a:gd name="connsiteY0" fmla="*/ 1239699 h 2479397"/>
                      <a:gd name="connsiteX1" fmla="*/ 1227740 w 2455479"/>
                      <a:gd name="connsiteY1" fmla="*/ 0 h 2479397"/>
                      <a:gd name="connsiteX2" fmla="*/ 2455480 w 2455479"/>
                      <a:gd name="connsiteY2" fmla="*/ 1239699 h 2479397"/>
                      <a:gd name="connsiteX3" fmla="*/ 1227740 w 2455479"/>
                      <a:gd name="connsiteY3" fmla="*/ 2479398 h 2479397"/>
                      <a:gd name="connsiteX4" fmla="*/ 0 w 2455479"/>
                      <a:gd name="connsiteY4" fmla="*/ 1239699 h 2479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479" h="2479397" fill="none" extrusionOk="0">
                        <a:moveTo>
                          <a:pt x="0" y="1239699"/>
                        </a:moveTo>
                        <a:cubicBezTo>
                          <a:pt x="-40123" y="543640"/>
                          <a:pt x="523001" y="-3116"/>
                          <a:pt x="1227740" y="0"/>
                        </a:cubicBezTo>
                        <a:cubicBezTo>
                          <a:pt x="1888940" y="-68401"/>
                          <a:pt x="2433134" y="481450"/>
                          <a:pt x="2455480" y="1239699"/>
                        </a:cubicBezTo>
                        <a:cubicBezTo>
                          <a:pt x="2360312" y="1940133"/>
                          <a:pt x="1857239" y="2534965"/>
                          <a:pt x="1227740" y="2479398"/>
                        </a:cubicBezTo>
                        <a:cubicBezTo>
                          <a:pt x="583784" y="2439025"/>
                          <a:pt x="86727" y="1935169"/>
                          <a:pt x="0" y="1239699"/>
                        </a:cubicBezTo>
                        <a:close/>
                      </a:path>
                      <a:path w="2455479" h="2479397" stroke="0" extrusionOk="0">
                        <a:moveTo>
                          <a:pt x="0" y="1239699"/>
                        </a:moveTo>
                        <a:cubicBezTo>
                          <a:pt x="-5077" y="441895"/>
                          <a:pt x="528970" y="-47947"/>
                          <a:pt x="1227740" y="0"/>
                        </a:cubicBezTo>
                        <a:cubicBezTo>
                          <a:pt x="2033602" y="60932"/>
                          <a:pt x="2441955" y="586935"/>
                          <a:pt x="2455480" y="1239699"/>
                        </a:cubicBezTo>
                        <a:cubicBezTo>
                          <a:pt x="2408068" y="1938848"/>
                          <a:pt x="1952855" y="2466678"/>
                          <a:pt x="1227740" y="2479398"/>
                        </a:cubicBezTo>
                        <a:cubicBezTo>
                          <a:pt x="476254" y="2493721"/>
                          <a:pt x="94293" y="1902297"/>
                          <a:pt x="0" y="1239699"/>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29" name="Oval 28">
            <a:extLst>
              <a:ext uri="{FF2B5EF4-FFF2-40B4-BE49-F238E27FC236}">
                <a16:creationId xmlns:a16="http://schemas.microsoft.com/office/drawing/2014/main" id="{8A828838-57BC-4108-BA77-A03B2D294DBE}"/>
              </a:ext>
            </a:extLst>
          </p:cNvPr>
          <p:cNvSpPr/>
          <p:nvPr/>
        </p:nvSpPr>
        <p:spPr>
          <a:xfrm>
            <a:off x="2093632" y="3634417"/>
            <a:ext cx="2455479" cy="2479397"/>
          </a:xfrm>
          <a:prstGeom prst="ellipse">
            <a:avLst/>
          </a:prstGeom>
          <a:solidFill>
            <a:schemeClr val="bg1"/>
          </a:solidFill>
          <a:ln>
            <a:solidFill>
              <a:srgbClr val="007379"/>
            </a:solidFill>
            <a:extLst>
              <a:ext uri="{C807C97D-BFC1-408E-A445-0C87EB9F89A2}">
                <ask:lineSketchStyleProps xmlns:ask="http://schemas.microsoft.com/office/drawing/2018/sketchyshapes" sd="263675126">
                  <a:custGeom>
                    <a:avLst/>
                    <a:gdLst>
                      <a:gd name="connsiteX0" fmla="*/ 0 w 2455479"/>
                      <a:gd name="connsiteY0" fmla="*/ 1239699 h 2479397"/>
                      <a:gd name="connsiteX1" fmla="*/ 1227740 w 2455479"/>
                      <a:gd name="connsiteY1" fmla="*/ 0 h 2479397"/>
                      <a:gd name="connsiteX2" fmla="*/ 2455480 w 2455479"/>
                      <a:gd name="connsiteY2" fmla="*/ 1239699 h 2479397"/>
                      <a:gd name="connsiteX3" fmla="*/ 1227740 w 2455479"/>
                      <a:gd name="connsiteY3" fmla="*/ 2479398 h 2479397"/>
                      <a:gd name="connsiteX4" fmla="*/ 0 w 2455479"/>
                      <a:gd name="connsiteY4" fmla="*/ 1239699 h 2479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479" h="2479397" fill="none" extrusionOk="0">
                        <a:moveTo>
                          <a:pt x="0" y="1239699"/>
                        </a:moveTo>
                        <a:cubicBezTo>
                          <a:pt x="12697" y="427749"/>
                          <a:pt x="544882" y="101509"/>
                          <a:pt x="1227740" y="0"/>
                        </a:cubicBezTo>
                        <a:cubicBezTo>
                          <a:pt x="2040567" y="56618"/>
                          <a:pt x="2496156" y="674097"/>
                          <a:pt x="2455480" y="1239699"/>
                        </a:cubicBezTo>
                        <a:cubicBezTo>
                          <a:pt x="2360808" y="1839949"/>
                          <a:pt x="1899187" y="2564049"/>
                          <a:pt x="1227740" y="2479398"/>
                        </a:cubicBezTo>
                        <a:cubicBezTo>
                          <a:pt x="527712" y="2484495"/>
                          <a:pt x="-9520" y="1950696"/>
                          <a:pt x="0" y="1239699"/>
                        </a:cubicBezTo>
                        <a:close/>
                      </a:path>
                      <a:path w="2455479" h="2479397" stroke="0" extrusionOk="0">
                        <a:moveTo>
                          <a:pt x="0" y="1239699"/>
                        </a:moveTo>
                        <a:cubicBezTo>
                          <a:pt x="-148791" y="538422"/>
                          <a:pt x="619511" y="-99734"/>
                          <a:pt x="1227740" y="0"/>
                        </a:cubicBezTo>
                        <a:cubicBezTo>
                          <a:pt x="1866090" y="42445"/>
                          <a:pt x="2487997" y="578016"/>
                          <a:pt x="2455480" y="1239699"/>
                        </a:cubicBezTo>
                        <a:cubicBezTo>
                          <a:pt x="2596219" y="1950022"/>
                          <a:pt x="1939398" y="2435131"/>
                          <a:pt x="1227740" y="2479398"/>
                        </a:cubicBezTo>
                        <a:cubicBezTo>
                          <a:pt x="466337" y="2445504"/>
                          <a:pt x="157544" y="1861340"/>
                          <a:pt x="0" y="1239699"/>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33" name="Oval 32">
            <a:extLst>
              <a:ext uri="{FF2B5EF4-FFF2-40B4-BE49-F238E27FC236}">
                <a16:creationId xmlns:a16="http://schemas.microsoft.com/office/drawing/2014/main" id="{035651B4-9423-4F34-BCEC-CB93CFAA6753}"/>
              </a:ext>
            </a:extLst>
          </p:cNvPr>
          <p:cNvSpPr/>
          <p:nvPr/>
        </p:nvSpPr>
        <p:spPr>
          <a:xfrm>
            <a:off x="7433769" y="3634417"/>
            <a:ext cx="2455479" cy="2479397"/>
          </a:xfrm>
          <a:prstGeom prst="ellipse">
            <a:avLst/>
          </a:prstGeom>
          <a:solidFill>
            <a:schemeClr val="bg1"/>
          </a:solidFill>
          <a:ln>
            <a:solidFill>
              <a:srgbClr val="007379"/>
            </a:solidFill>
            <a:extLst>
              <a:ext uri="{C807C97D-BFC1-408E-A445-0C87EB9F89A2}">
                <ask:lineSketchStyleProps xmlns:ask="http://schemas.microsoft.com/office/drawing/2018/sketchyshapes" sd="2194301628">
                  <a:custGeom>
                    <a:avLst/>
                    <a:gdLst>
                      <a:gd name="connsiteX0" fmla="*/ 0 w 2455479"/>
                      <a:gd name="connsiteY0" fmla="*/ 1239699 h 2479397"/>
                      <a:gd name="connsiteX1" fmla="*/ 1227740 w 2455479"/>
                      <a:gd name="connsiteY1" fmla="*/ 0 h 2479397"/>
                      <a:gd name="connsiteX2" fmla="*/ 2455480 w 2455479"/>
                      <a:gd name="connsiteY2" fmla="*/ 1239699 h 2479397"/>
                      <a:gd name="connsiteX3" fmla="*/ 1227740 w 2455479"/>
                      <a:gd name="connsiteY3" fmla="*/ 2479398 h 2479397"/>
                      <a:gd name="connsiteX4" fmla="*/ 0 w 2455479"/>
                      <a:gd name="connsiteY4" fmla="*/ 1239699 h 2479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479" h="2479397" fill="none" extrusionOk="0">
                        <a:moveTo>
                          <a:pt x="0" y="1239699"/>
                        </a:moveTo>
                        <a:cubicBezTo>
                          <a:pt x="147086" y="630661"/>
                          <a:pt x="431926" y="-1892"/>
                          <a:pt x="1227740" y="0"/>
                        </a:cubicBezTo>
                        <a:cubicBezTo>
                          <a:pt x="2002135" y="-79350"/>
                          <a:pt x="2401312" y="660375"/>
                          <a:pt x="2455480" y="1239699"/>
                        </a:cubicBezTo>
                        <a:cubicBezTo>
                          <a:pt x="2424398" y="1943800"/>
                          <a:pt x="1911270" y="2316634"/>
                          <a:pt x="1227740" y="2479398"/>
                        </a:cubicBezTo>
                        <a:cubicBezTo>
                          <a:pt x="461408" y="2385095"/>
                          <a:pt x="9585" y="1833503"/>
                          <a:pt x="0" y="1239699"/>
                        </a:cubicBezTo>
                        <a:close/>
                      </a:path>
                      <a:path w="2455479" h="2479397" stroke="0" extrusionOk="0">
                        <a:moveTo>
                          <a:pt x="0" y="1239699"/>
                        </a:moveTo>
                        <a:cubicBezTo>
                          <a:pt x="-155795" y="607612"/>
                          <a:pt x="653605" y="-70189"/>
                          <a:pt x="1227740" y="0"/>
                        </a:cubicBezTo>
                        <a:cubicBezTo>
                          <a:pt x="1973348" y="72110"/>
                          <a:pt x="2540521" y="442339"/>
                          <a:pt x="2455480" y="1239699"/>
                        </a:cubicBezTo>
                        <a:cubicBezTo>
                          <a:pt x="2424811" y="1938457"/>
                          <a:pt x="1804880" y="2565125"/>
                          <a:pt x="1227740" y="2479398"/>
                        </a:cubicBezTo>
                        <a:cubicBezTo>
                          <a:pt x="671508" y="2505365"/>
                          <a:pt x="1684" y="1890468"/>
                          <a:pt x="0" y="1239699"/>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rgbClr val="C00000"/>
              </a:solidFill>
            </a:endParaRPr>
          </a:p>
        </p:txBody>
      </p:sp>
      <p:sp>
        <p:nvSpPr>
          <p:cNvPr id="3" name="Rectangle 2">
            <a:extLst>
              <a:ext uri="{FF2B5EF4-FFF2-40B4-BE49-F238E27FC236}">
                <a16:creationId xmlns:a16="http://schemas.microsoft.com/office/drawing/2014/main" id="{D9B23EC5-E337-4BE0-89A9-1AEB44159392}"/>
              </a:ext>
            </a:extLst>
          </p:cNvPr>
          <p:cNvSpPr/>
          <p:nvPr/>
        </p:nvSpPr>
        <p:spPr>
          <a:xfrm>
            <a:off x="1096955" y="2117277"/>
            <a:ext cx="1993353" cy="492443"/>
          </a:xfrm>
          <a:custGeom>
            <a:avLst/>
            <a:gdLst>
              <a:gd name="connsiteX0" fmla="*/ 0 w 1993353"/>
              <a:gd name="connsiteY0" fmla="*/ 0 h 492443"/>
              <a:gd name="connsiteX1" fmla="*/ 604650 w 1993353"/>
              <a:gd name="connsiteY1" fmla="*/ 0 h 492443"/>
              <a:gd name="connsiteX2" fmla="*/ 1249168 w 1993353"/>
              <a:gd name="connsiteY2" fmla="*/ 0 h 492443"/>
              <a:gd name="connsiteX3" fmla="*/ 1993353 w 1993353"/>
              <a:gd name="connsiteY3" fmla="*/ 0 h 492443"/>
              <a:gd name="connsiteX4" fmla="*/ 1993353 w 1993353"/>
              <a:gd name="connsiteY4" fmla="*/ 492443 h 492443"/>
              <a:gd name="connsiteX5" fmla="*/ 1348836 w 1993353"/>
              <a:gd name="connsiteY5" fmla="*/ 492443 h 492443"/>
              <a:gd name="connsiteX6" fmla="*/ 644517 w 1993353"/>
              <a:gd name="connsiteY6" fmla="*/ 492443 h 492443"/>
              <a:gd name="connsiteX7" fmla="*/ 0 w 1993353"/>
              <a:gd name="connsiteY7" fmla="*/ 492443 h 492443"/>
              <a:gd name="connsiteX8" fmla="*/ 0 w 1993353"/>
              <a:gd name="connsiteY8" fmla="*/ 0 h 49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3353" h="492443" fill="none" extrusionOk="0">
                <a:moveTo>
                  <a:pt x="0" y="0"/>
                </a:moveTo>
                <a:cubicBezTo>
                  <a:pt x="215158" y="15344"/>
                  <a:pt x="303855" y="25723"/>
                  <a:pt x="604650" y="0"/>
                </a:cubicBezTo>
                <a:cubicBezTo>
                  <a:pt x="905445" y="-25723"/>
                  <a:pt x="958316" y="2177"/>
                  <a:pt x="1249168" y="0"/>
                </a:cubicBezTo>
                <a:cubicBezTo>
                  <a:pt x="1540020" y="-2177"/>
                  <a:pt x="1738332" y="31361"/>
                  <a:pt x="1993353" y="0"/>
                </a:cubicBezTo>
                <a:cubicBezTo>
                  <a:pt x="1972481" y="144143"/>
                  <a:pt x="1987740" y="288559"/>
                  <a:pt x="1993353" y="492443"/>
                </a:cubicBezTo>
                <a:cubicBezTo>
                  <a:pt x="1801761" y="464768"/>
                  <a:pt x="1636646" y="478978"/>
                  <a:pt x="1348836" y="492443"/>
                </a:cubicBezTo>
                <a:cubicBezTo>
                  <a:pt x="1061026" y="505908"/>
                  <a:pt x="799639" y="515342"/>
                  <a:pt x="644517" y="492443"/>
                </a:cubicBezTo>
                <a:cubicBezTo>
                  <a:pt x="489395" y="469544"/>
                  <a:pt x="143459" y="496035"/>
                  <a:pt x="0" y="492443"/>
                </a:cubicBezTo>
                <a:cubicBezTo>
                  <a:pt x="1450" y="326043"/>
                  <a:pt x="10290" y="215954"/>
                  <a:pt x="0" y="0"/>
                </a:cubicBezTo>
                <a:close/>
              </a:path>
              <a:path w="1993353" h="492443" stroke="0" extrusionOk="0">
                <a:moveTo>
                  <a:pt x="0" y="0"/>
                </a:moveTo>
                <a:cubicBezTo>
                  <a:pt x="277232" y="21918"/>
                  <a:pt x="419318" y="-20975"/>
                  <a:pt x="704318" y="0"/>
                </a:cubicBezTo>
                <a:cubicBezTo>
                  <a:pt x="989318" y="20975"/>
                  <a:pt x="1117490" y="-18536"/>
                  <a:pt x="1328902" y="0"/>
                </a:cubicBezTo>
                <a:cubicBezTo>
                  <a:pt x="1540314" y="18536"/>
                  <a:pt x="1718242" y="33159"/>
                  <a:pt x="1993353" y="0"/>
                </a:cubicBezTo>
                <a:cubicBezTo>
                  <a:pt x="1996855" y="240840"/>
                  <a:pt x="2001798" y="356056"/>
                  <a:pt x="1993353" y="492443"/>
                </a:cubicBezTo>
                <a:cubicBezTo>
                  <a:pt x="1812762" y="495692"/>
                  <a:pt x="1531421" y="508539"/>
                  <a:pt x="1308968" y="492443"/>
                </a:cubicBezTo>
                <a:cubicBezTo>
                  <a:pt x="1086515" y="476347"/>
                  <a:pt x="870427" y="515801"/>
                  <a:pt x="624584" y="492443"/>
                </a:cubicBezTo>
                <a:cubicBezTo>
                  <a:pt x="378741" y="469085"/>
                  <a:pt x="130007" y="499938"/>
                  <a:pt x="0" y="492443"/>
                </a:cubicBezTo>
                <a:cubicBezTo>
                  <a:pt x="10775" y="374509"/>
                  <a:pt x="637" y="133818"/>
                  <a:pt x="0" y="0"/>
                </a:cubicBezTo>
                <a:close/>
              </a:path>
            </a:pathLst>
          </a:custGeom>
          <a:solidFill>
            <a:schemeClr val="bg1"/>
          </a:solidFill>
          <a:ln>
            <a:noFill/>
            <a:extLst>
              <a:ext uri="{C807C97D-BFC1-408E-A445-0C87EB9F89A2}">
                <ask:lineSketchStyleProps xmlns:ask="http://schemas.microsoft.com/office/drawing/2018/sketchyshapes" sd="584532158">
                  <a:prstGeom prst="rect">
                    <a:avLst/>
                  </a:prstGeom>
                  <ask:type>
                    <ask:lineSketchFreehand/>
                  </ask:type>
                </ask:lineSketchStyleProps>
              </a:ext>
            </a:extLst>
          </a:ln>
        </p:spPr>
        <p:txBody>
          <a:bodyPr wrap="square">
            <a:spAutoFit/>
          </a:bodyPr>
          <a:lstStyle/>
          <a:p>
            <a:pPr algn="ctr"/>
            <a:r>
              <a:rPr lang="mi-NZ" sz="2600" b="1" dirty="0">
                <a:solidFill>
                  <a:srgbClr val="005F71"/>
                </a:solidFill>
                <a:latin typeface="+mj-lt"/>
              </a:rPr>
              <a:t>look &amp; feel</a:t>
            </a:r>
            <a:endParaRPr lang="en-NZ" sz="2600" b="1" dirty="0">
              <a:solidFill>
                <a:srgbClr val="005F71"/>
              </a:solidFill>
              <a:latin typeface="+mj-lt"/>
            </a:endParaRPr>
          </a:p>
        </p:txBody>
      </p:sp>
      <p:sp>
        <p:nvSpPr>
          <p:cNvPr id="4" name="Rectangle 3">
            <a:extLst>
              <a:ext uri="{FF2B5EF4-FFF2-40B4-BE49-F238E27FC236}">
                <a16:creationId xmlns:a16="http://schemas.microsoft.com/office/drawing/2014/main" id="{28A1882C-3A18-459A-AD34-9E75D5727D60}"/>
              </a:ext>
            </a:extLst>
          </p:cNvPr>
          <p:cNvSpPr/>
          <p:nvPr/>
        </p:nvSpPr>
        <p:spPr>
          <a:xfrm>
            <a:off x="3574178" y="1960632"/>
            <a:ext cx="2272692" cy="892552"/>
          </a:xfrm>
          <a:custGeom>
            <a:avLst/>
            <a:gdLst>
              <a:gd name="connsiteX0" fmla="*/ 0 w 2272692"/>
              <a:gd name="connsiteY0" fmla="*/ 0 h 892552"/>
              <a:gd name="connsiteX1" fmla="*/ 545446 w 2272692"/>
              <a:gd name="connsiteY1" fmla="*/ 0 h 892552"/>
              <a:gd name="connsiteX2" fmla="*/ 1090892 w 2272692"/>
              <a:gd name="connsiteY2" fmla="*/ 0 h 892552"/>
              <a:gd name="connsiteX3" fmla="*/ 1613611 w 2272692"/>
              <a:gd name="connsiteY3" fmla="*/ 0 h 892552"/>
              <a:gd name="connsiteX4" fmla="*/ 2272692 w 2272692"/>
              <a:gd name="connsiteY4" fmla="*/ 0 h 892552"/>
              <a:gd name="connsiteX5" fmla="*/ 2272692 w 2272692"/>
              <a:gd name="connsiteY5" fmla="*/ 455202 h 892552"/>
              <a:gd name="connsiteX6" fmla="*/ 2272692 w 2272692"/>
              <a:gd name="connsiteY6" fmla="*/ 892552 h 892552"/>
              <a:gd name="connsiteX7" fmla="*/ 1681792 w 2272692"/>
              <a:gd name="connsiteY7" fmla="*/ 892552 h 892552"/>
              <a:gd name="connsiteX8" fmla="*/ 1068165 w 2272692"/>
              <a:gd name="connsiteY8" fmla="*/ 892552 h 892552"/>
              <a:gd name="connsiteX9" fmla="*/ 0 w 2272692"/>
              <a:gd name="connsiteY9" fmla="*/ 892552 h 892552"/>
              <a:gd name="connsiteX10" fmla="*/ 0 w 2272692"/>
              <a:gd name="connsiteY10" fmla="*/ 428425 h 892552"/>
              <a:gd name="connsiteX11" fmla="*/ 0 w 2272692"/>
              <a:gd name="connsiteY11" fmla="*/ 0 h 89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2692" h="892552" extrusionOk="0">
                <a:moveTo>
                  <a:pt x="0" y="0"/>
                </a:moveTo>
                <a:cubicBezTo>
                  <a:pt x="147445" y="-939"/>
                  <a:pt x="318603" y="-7187"/>
                  <a:pt x="545446" y="0"/>
                </a:cubicBezTo>
                <a:cubicBezTo>
                  <a:pt x="772289" y="7187"/>
                  <a:pt x="939349" y="22149"/>
                  <a:pt x="1090892" y="0"/>
                </a:cubicBezTo>
                <a:cubicBezTo>
                  <a:pt x="1242435" y="-22149"/>
                  <a:pt x="1358253" y="653"/>
                  <a:pt x="1613611" y="0"/>
                </a:cubicBezTo>
                <a:cubicBezTo>
                  <a:pt x="1868969" y="-653"/>
                  <a:pt x="2050977" y="14603"/>
                  <a:pt x="2272692" y="0"/>
                </a:cubicBezTo>
                <a:cubicBezTo>
                  <a:pt x="2295449" y="218007"/>
                  <a:pt x="2270497" y="238495"/>
                  <a:pt x="2272692" y="455202"/>
                </a:cubicBezTo>
                <a:cubicBezTo>
                  <a:pt x="2274887" y="671909"/>
                  <a:pt x="2277531" y="740440"/>
                  <a:pt x="2272692" y="892552"/>
                </a:cubicBezTo>
                <a:cubicBezTo>
                  <a:pt x="2041674" y="886392"/>
                  <a:pt x="1937321" y="885323"/>
                  <a:pt x="1681792" y="892552"/>
                </a:cubicBezTo>
                <a:cubicBezTo>
                  <a:pt x="1426263" y="899781"/>
                  <a:pt x="1240174" y="912114"/>
                  <a:pt x="1068165" y="892552"/>
                </a:cubicBezTo>
                <a:cubicBezTo>
                  <a:pt x="896156" y="872990"/>
                  <a:pt x="300577" y="939191"/>
                  <a:pt x="0" y="892552"/>
                </a:cubicBezTo>
                <a:cubicBezTo>
                  <a:pt x="4431" y="771726"/>
                  <a:pt x="14920" y="651707"/>
                  <a:pt x="0" y="428425"/>
                </a:cubicBezTo>
                <a:cubicBezTo>
                  <a:pt x="-14920" y="205143"/>
                  <a:pt x="-823" y="185152"/>
                  <a:pt x="0" y="0"/>
                </a:cubicBezTo>
                <a:close/>
              </a:path>
            </a:pathLst>
          </a:custGeom>
          <a:noFill/>
          <a:ln>
            <a:noFill/>
            <a:extLst>
              <a:ext uri="{C807C97D-BFC1-408E-A445-0C87EB9F89A2}">
                <ask:lineSketchStyleProps xmlns:ask="http://schemas.microsoft.com/office/drawing/2018/sketchyshapes" sd="3221388622">
                  <a:prstGeom prst="rect">
                    <a:avLst/>
                  </a:prstGeom>
                  <ask:type>
                    <ask:lineSketchFreehand/>
                  </ask:type>
                </ask:lineSketchStyleProps>
              </a:ext>
            </a:extLst>
          </a:ln>
        </p:spPr>
        <p:txBody>
          <a:bodyPr wrap="square">
            <a:spAutoFit/>
          </a:bodyPr>
          <a:lstStyle/>
          <a:p>
            <a:pPr algn="ctr"/>
            <a:r>
              <a:rPr lang="mi-NZ" sz="2600" b="1" dirty="0">
                <a:solidFill>
                  <a:srgbClr val="005F71"/>
                </a:solidFill>
                <a:latin typeface="+mj-lt"/>
              </a:rPr>
              <a:t>mobile requirements</a:t>
            </a:r>
            <a:endParaRPr lang="en-NZ" sz="2600" b="1" dirty="0">
              <a:solidFill>
                <a:srgbClr val="005F71"/>
              </a:solidFill>
              <a:latin typeface="+mj-lt"/>
            </a:endParaRPr>
          </a:p>
        </p:txBody>
      </p:sp>
      <p:sp>
        <p:nvSpPr>
          <p:cNvPr id="5" name="Rectangle 4">
            <a:extLst>
              <a:ext uri="{FF2B5EF4-FFF2-40B4-BE49-F238E27FC236}">
                <a16:creationId xmlns:a16="http://schemas.microsoft.com/office/drawing/2014/main" id="{032DE486-0DD7-43AD-A79D-DB31BB6B0979}"/>
              </a:ext>
            </a:extLst>
          </p:cNvPr>
          <p:cNvSpPr/>
          <p:nvPr/>
        </p:nvSpPr>
        <p:spPr>
          <a:xfrm>
            <a:off x="6254699" y="2145297"/>
            <a:ext cx="2168582" cy="492443"/>
          </a:xfrm>
          <a:custGeom>
            <a:avLst/>
            <a:gdLst>
              <a:gd name="connsiteX0" fmla="*/ 0 w 2168582"/>
              <a:gd name="connsiteY0" fmla="*/ 0 h 492443"/>
              <a:gd name="connsiteX1" fmla="*/ 585517 w 2168582"/>
              <a:gd name="connsiteY1" fmla="*/ 0 h 492443"/>
              <a:gd name="connsiteX2" fmla="*/ 1149348 w 2168582"/>
              <a:gd name="connsiteY2" fmla="*/ 0 h 492443"/>
              <a:gd name="connsiteX3" fmla="*/ 1626437 w 2168582"/>
              <a:gd name="connsiteY3" fmla="*/ 0 h 492443"/>
              <a:gd name="connsiteX4" fmla="*/ 2168582 w 2168582"/>
              <a:gd name="connsiteY4" fmla="*/ 0 h 492443"/>
              <a:gd name="connsiteX5" fmla="*/ 2168582 w 2168582"/>
              <a:gd name="connsiteY5" fmla="*/ 492443 h 492443"/>
              <a:gd name="connsiteX6" fmla="*/ 1648122 w 2168582"/>
              <a:gd name="connsiteY6" fmla="*/ 492443 h 492443"/>
              <a:gd name="connsiteX7" fmla="*/ 1171034 w 2168582"/>
              <a:gd name="connsiteY7" fmla="*/ 492443 h 492443"/>
              <a:gd name="connsiteX8" fmla="*/ 650575 w 2168582"/>
              <a:gd name="connsiteY8" fmla="*/ 492443 h 492443"/>
              <a:gd name="connsiteX9" fmla="*/ 0 w 2168582"/>
              <a:gd name="connsiteY9" fmla="*/ 492443 h 492443"/>
              <a:gd name="connsiteX10" fmla="*/ 0 w 2168582"/>
              <a:gd name="connsiteY10" fmla="*/ 0 h 49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582" h="492443" fill="none" extrusionOk="0">
                <a:moveTo>
                  <a:pt x="0" y="0"/>
                </a:moveTo>
                <a:cubicBezTo>
                  <a:pt x="139308" y="21441"/>
                  <a:pt x="329355" y="27202"/>
                  <a:pt x="585517" y="0"/>
                </a:cubicBezTo>
                <a:cubicBezTo>
                  <a:pt x="841679" y="-27202"/>
                  <a:pt x="876063" y="462"/>
                  <a:pt x="1149348" y="0"/>
                </a:cubicBezTo>
                <a:cubicBezTo>
                  <a:pt x="1422633" y="-462"/>
                  <a:pt x="1417828" y="-1590"/>
                  <a:pt x="1626437" y="0"/>
                </a:cubicBezTo>
                <a:cubicBezTo>
                  <a:pt x="1835046" y="1590"/>
                  <a:pt x="1983727" y="-16983"/>
                  <a:pt x="2168582" y="0"/>
                </a:cubicBezTo>
                <a:cubicBezTo>
                  <a:pt x="2189235" y="123933"/>
                  <a:pt x="2184423" y="325131"/>
                  <a:pt x="2168582" y="492443"/>
                </a:cubicBezTo>
                <a:cubicBezTo>
                  <a:pt x="2029016" y="470105"/>
                  <a:pt x="1774569" y="481206"/>
                  <a:pt x="1648122" y="492443"/>
                </a:cubicBezTo>
                <a:cubicBezTo>
                  <a:pt x="1521675" y="503680"/>
                  <a:pt x="1270943" y="511995"/>
                  <a:pt x="1171034" y="492443"/>
                </a:cubicBezTo>
                <a:cubicBezTo>
                  <a:pt x="1071125" y="472891"/>
                  <a:pt x="840166" y="515578"/>
                  <a:pt x="650575" y="492443"/>
                </a:cubicBezTo>
                <a:cubicBezTo>
                  <a:pt x="460984" y="469308"/>
                  <a:pt x="131282" y="498707"/>
                  <a:pt x="0" y="492443"/>
                </a:cubicBezTo>
                <a:cubicBezTo>
                  <a:pt x="22711" y="371900"/>
                  <a:pt x="24202" y="144399"/>
                  <a:pt x="0" y="0"/>
                </a:cubicBezTo>
                <a:close/>
              </a:path>
              <a:path w="2168582" h="492443" stroke="0" extrusionOk="0">
                <a:moveTo>
                  <a:pt x="0" y="0"/>
                </a:moveTo>
                <a:cubicBezTo>
                  <a:pt x="214929" y="21654"/>
                  <a:pt x="323515" y="11101"/>
                  <a:pt x="477088" y="0"/>
                </a:cubicBezTo>
                <a:cubicBezTo>
                  <a:pt x="630661" y="-11101"/>
                  <a:pt x="857059" y="1084"/>
                  <a:pt x="954176" y="0"/>
                </a:cubicBezTo>
                <a:cubicBezTo>
                  <a:pt x="1051293" y="-1084"/>
                  <a:pt x="1302110" y="-23212"/>
                  <a:pt x="1518007" y="0"/>
                </a:cubicBezTo>
                <a:cubicBezTo>
                  <a:pt x="1733904" y="23212"/>
                  <a:pt x="2017446" y="2953"/>
                  <a:pt x="2168582" y="0"/>
                </a:cubicBezTo>
                <a:cubicBezTo>
                  <a:pt x="2144130" y="220024"/>
                  <a:pt x="2169181" y="313853"/>
                  <a:pt x="2168582" y="492443"/>
                </a:cubicBezTo>
                <a:cubicBezTo>
                  <a:pt x="2018737" y="506268"/>
                  <a:pt x="1838710" y="505499"/>
                  <a:pt x="1626437" y="492443"/>
                </a:cubicBezTo>
                <a:cubicBezTo>
                  <a:pt x="1414164" y="479387"/>
                  <a:pt x="1354363" y="492555"/>
                  <a:pt x="1149348" y="492443"/>
                </a:cubicBezTo>
                <a:cubicBezTo>
                  <a:pt x="944333" y="492331"/>
                  <a:pt x="885536" y="498812"/>
                  <a:pt x="650575" y="492443"/>
                </a:cubicBezTo>
                <a:cubicBezTo>
                  <a:pt x="415614" y="486074"/>
                  <a:pt x="268762" y="463254"/>
                  <a:pt x="0" y="492443"/>
                </a:cubicBezTo>
                <a:cubicBezTo>
                  <a:pt x="23754" y="324525"/>
                  <a:pt x="-1971" y="213833"/>
                  <a:pt x="0" y="0"/>
                </a:cubicBezTo>
                <a:close/>
              </a:path>
            </a:pathLst>
          </a:custGeom>
          <a:solidFill>
            <a:schemeClr val="bg1"/>
          </a:solidFill>
          <a:ln>
            <a:noFill/>
            <a:extLst>
              <a:ext uri="{C807C97D-BFC1-408E-A445-0C87EB9F89A2}">
                <ask:lineSketchStyleProps xmlns:ask="http://schemas.microsoft.com/office/drawing/2018/sketchyshapes" sd="1108198430">
                  <a:prstGeom prst="rect">
                    <a:avLst/>
                  </a:prstGeom>
                  <ask:type>
                    <ask:lineSketchFreehand/>
                  </ask:type>
                </ask:lineSketchStyleProps>
              </a:ext>
            </a:extLst>
          </a:ln>
        </p:spPr>
        <p:txBody>
          <a:bodyPr wrap="square">
            <a:spAutoFit/>
          </a:bodyPr>
          <a:lstStyle/>
          <a:p>
            <a:pPr algn="ctr"/>
            <a:r>
              <a:rPr lang="mi-NZ" sz="2600" b="1" dirty="0">
                <a:solidFill>
                  <a:srgbClr val="005F71"/>
                </a:solidFill>
                <a:latin typeface="+mj-lt"/>
              </a:rPr>
              <a:t>accessibility</a:t>
            </a:r>
            <a:endParaRPr lang="en-NZ" sz="2600" b="1" dirty="0">
              <a:solidFill>
                <a:srgbClr val="005F71"/>
              </a:solidFill>
              <a:latin typeface="+mj-lt"/>
            </a:endParaRPr>
          </a:p>
        </p:txBody>
      </p:sp>
      <p:sp>
        <p:nvSpPr>
          <p:cNvPr id="6" name="Rectangle 5">
            <a:extLst>
              <a:ext uri="{FF2B5EF4-FFF2-40B4-BE49-F238E27FC236}">
                <a16:creationId xmlns:a16="http://schemas.microsoft.com/office/drawing/2014/main" id="{05B9FD25-D2A5-4354-829A-E1B00DC16ED9}"/>
              </a:ext>
            </a:extLst>
          </p:cNvPr>
          <p:cNvSpPr/>
          <p:nvPr/>
        </p:nvSpPr>
        <p:spPr>
          <a:xfrm>
            <a:off x="8998901" y="1950526"/>
            <a:ext cx="1993353" cy="892552"/>
          </a:xfrm>
          <a:custGeom>
            <a:avLst/>
            <a:gdLst>
              <a:gd name="connsiteX0" fmla="*/ 0 w 1993353"/>
              <a:gd name="connsiteY0" fmla="*/ 0 h 892552"/>
              <a:gd name="connsiteX1" fmla="*/ 704318 w 1993353"/>
              <a:gd name="connsiteY1" fmla="*/ 0 h 892552"/>
              <a:gd name="connsiteX2" fmla="*/ 1348836 w 1993353"/>
              <a:gd name="connsiteY2" fmla="*/ 0 h 892552"/>
              <a:gd name="connsiteX3" fmla="*/ 1993353 w 1993353"/>
              <a:gd name="connsiteY3" fmla="*/ 0 h 892552"/>
              <a:gd name="connsiteX4" fmla="*/ 1993353 w 1993353"/>
              <a:gd name="connsiteY4" fmla="*/ 455202 h 892552"/>
              <a:gd name="connsiteX5" fmla="*/ 1993353 w 1993353"/>
              <a:gd name="connsiteY5" fmla="*/ 892552 h 892552"/>
              <a:gd name="connsiteX6" fmla="*/ 1348836 w 1993353"/>
              <a:gd name="connsiteY6" fmla="*/ 892552 h 892552"/>
              <a:gd name="connsiteX7" fmla="*/ 704318 w 1993353"/>
              <a:gd name="connsiteY7" fmla="*/ 892552 h 892552"/>
              <a:gd name="connsiteX8" fmla="*/ 0 w 1993353"/>
              <a:gd name="connsiteY8" fmla="*/ 892552 h 892552"/>
              <a:gd name="connsiteX9" fmla="*/ 0 w 1993353"/>
              <a:gd name="connsiteY9" fmla="*/ 473053 h 892552"/>
              <a:gd name="connsiteX10" fmla="*/ 0 w 1993353"/>
              <a:gd name="connsiteY10" fmla="*/ 0 h 892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3353" h="892552" fill="none" extrusionOk="0">
                <a:moveTo>
                  <a:pt x="0" y="0"/>
                </a:moveTo>
                <a:cubicBezTo>
                  <a:pt x="270549" y="-23678"/>
                  <a:pt x="561853" y="-29660"/>
                  <a:pt x="704318" y="0"/>
                </a:cubicBezTo>
                <a:cubicBezTo>
                  <a:pt x="846783" y="29660"/>
                  <a:pt x="1071455" y="5009"/>
                  <a:pt x="1348836" y="0"/>
                </a:cubicBezTo>
                <a:cubicBezTo>
                  <a:pt x="1626217" y="-5009"/>
                  <a:pt x="1795551" y="-27529"/>
                  <a:pt x="1993353" y="0"/>
                </a:cubicBezTo>
                <a:cubicBezTo>
                  <a:pt x="2009896" y="125904"/>
                  <a:pt x="1990845" y="242212"/>
                  <a:pt x="1993353" y="455202"/>
                </a:cubicBezTo>
                <a:cubicBezTo>
                  <a:pt x="1995861" y="668192"/>
                  <a:pt x="1972752" y="752984"/>
                  <a:pt x="1993353" y="892552"/>
                </a:cubicBezTo>
                <a:cubicBezTo>
                  <a:pt x="1827135" y="900194"/>
                  <a:pt x="1530219" y="900291"/>
                  <a:pt x="1348836" y="892552"/>
                </a:cubicBezTo>
                <a:cubicBezTo>
                  <a:pt x="1167453" y="884813"/>
                  <a:pt x="997872" y="860748"/>
                  <a:pt x="704318" y="892552"/>
                </a:cubicBezTo>
                <a:cubicBezTo>
                  <a:pt x="410764" y="924356"/>
                  <a:pt x="314779" y="917394"/>
                  <a:pt x="0" y="892552"/>
                </a:cubicBezTo>
                <a:cubicBezTo>
                  <a:pt x="-12490" y="722113"/>
                  <a:pt x="-14516" y="646694"/>
                  <a:pt x="0" y="473053"/>
                </a:cubicBezTo>
                <a:cubicBezTo>
                  <a:pt x="14516" y="299412"/>
                  <a:pt x="-157" y="142342"/>
                  <a:pt x="0" y="0"/>
                </a:cubicBezTo>
                <a:close/>
              </a:path>
              <a:path w="1993353" h="892552" stroke="0" extrusionOk="0">
                <a:moveTo>
                  <a:pt x="0" y="0"/>
                </a:moveTo>
                <a:cubicBezTo>
                  <a:pt x="157524" y="-31052"/>
                  <a:pt x="354880" y="-23111"/>
                  <a:pt x="704318" y="0"/>
                </a:cubicBezTo>
                <a:cubicBezTo>
                  <a:pt x="1053756" y="23111"/>
                  <a:pt x="1126966" y="-17484"/>
                  <a:pt x="1328902" y="0"/>
                </a:cubicBezTo>
                <a:cubicBezTo>
                  <a:pt x="1530838" y="17484"/>
                  <a:pt x="1808784" y="15432"/>
                  <a:pt x="1993353" y="0"/>
                </a:cubicBezTo>
                <a:cubicBezTo>
                  <a:pt x="1978208" y="203934"/>
                  <a:pt x="1998637" y="250773"/>
                  <a:pt x="1993353" y="419499"/>
                </a:cubicBezTo>
                <a:cubicBezTo>
                  <a:pt x="1988069" y="588225"/>
                  <a:pt x="2008610" y="746594"/>
                  <a:pt x="1993353" y="892552"/>
                </a:cubicBezTo>
                <a:cubicBezTo>
                  <a:pt x="1685204" y="895807"/>
                  <a:pt x="1637663" y="904243"/>
                  <a:pt x="1328902" y="892552"/>
                </a:cubicBezTo>
                <a:cubicBezTo>
                  <a:pt x="1020141" y="880861"/>
                  <a:pt x="841060" y="878105"/>
                  <a:pt x="664451" y="892552"/>
                </a:cubicBezTo>
                <a:cubicBezTo>
                  <a:pt x="487842" y="906999"/>
                  <a:pt x="176656" y="912789"/>
                  <a:pt x="0" y="892552"/>
                </a:cubicBezTo>
                <a:cubicBezTo>
                  <a:pt x="3848" y="727358"/>
                  <a:pt x="-8885" y="611477"/>
                  <a:pt x="0" y="446276"/>
                </a:cubicBezTo>
                <a:cubicBezTo>
                  <a:pt x="8885" y="281075"/>
                  <a:pt x="18865" y="98661"/>
                  <a:pt x="0" y="0"/>
                </a:cubicBezTo>
                <a:close/>
              </a:path>
            </a:pathLst>
          </a:custGeom>
          <a:solidFill>
            <a:schemeClr val="bg1"/>
          </a:solidFill>
          <a:ln>
            <a:noFill/>
            <a:extLst>
              <a:ext uri="{C807C97D-BFC1-408E-A445-0C87EB9F89A2}">
                <ask:lineSketchStyleProps xmlns:ask="http://schemas.microsoft.com/office/drawing/2018/sketchyshapes" sd="424903560">
                  <a:prstGeom prst="rect">
                    <a:avLst/>
                  </a:prstGeom>
                  <ask:type>
                    <ask:lineSketchFreehand/>
                  </ask:type>
                </ask:lineSketchStyleProps>
              </a:ext>
            </a:extLst>
          </a:ln>
        </p:spPr>
        <p:txBody>
          <a:bodyPr wrap="square">
            <a:spAutoFit/>
          </a:bodyPr>
          <a:lstStyle/>
          <a:p>
            <a:pPr algn="ctr"/>
            <a:r>
              <a:rPr lang="mi-NZ" sz="2600" b="1" dirty="0">
                <a:solidFill>
                  <a:srgbClr val="005F71"/>
                </a:solidFill>
                <a:latin typeface="+mj-lt"/>
                <a:ea typeface="Calibri" panose="020F0502020204030204" pitchFamily="34" charset="0"/>
              </a:rPr>
              <a:t>page</a:t>
            </a:r>
            <a:br>
              <a:rPr lang="mi-NZ" sz="2600" b="1" dirty="0">
                <a:solidFill>
                  <a:srgbClr val="005F71"/>
                </a:solidFill>
                <a:latin typeface="+mj-lt"/>
                <a:ea typeface="Calibri" panose="020F0502020204030204" pitchFamily="34" charset="0"/>
              </a:rPr>
            </a:br>
            <a:r>
              <a:rPr lang="mi-NZ" sz="2600" b="1" dirty="0">
                <a:solidFill>
                  <a:srgbClr val="005F71"/>
                </a:solidFill>
                <a:latin typeface="+mj-lt"/>
                <a:ea typeface="Calibri" panose="020F0502020204030204" pitchFamily="34" charset="0"/>
              </a:rPr>
              <a:t>layouts</a:t>
            </a:r>
            <a:endParaRPr lang="en-NZ" sz="2600" b="1" dirty="0">
              <a:solidFill>
                <a:srgbClr val="005F71"/>
              </a:solidFill>
              <a:latin typeface="+mj-lt"/>
            </a:endParaRPr>
          </a:p>
        </p:txBody>
      </p:sp>
      <p:sp>
        <p:nvSpPr>
          <p:cNvPr id="7" name="Rectangle 6">
            <a:extLst>
              <a:ext uri="{FF2B5EF4-FFF2-40B4-BE49-F238E27FC236}">
                <a16:creationId xmlns:a16="http://schemas.microsoft.com/office/drawing/2014/main" id="{E726DA62-3DFF-4C5F-A599-E30BF20AA6F7}"/>
              </a:ext>
            </a:extLst>
          </p:cNvPr>
          <p:cNvSpPr/>
          <p:nvPr/>
        </p:nvSpPr>
        <p:spPr>
          <a:xfrm>
            <a:off x="4994762" y="4598616"/>
            <a:ext cx="1993353" cy="492443"/>
          </a:xfrm>
          <a:custGeom>
            <a:avLst/>
            <a:gdLst>
              <a:gd name="connsiteX0" fmla="*/ 0 w 1993353"/>
              <a:gd name="connsiteY0" fmla="*/ 0 h 492443"/>
              <a:gd name="connsiteX1" fmla="*/ 704318 w 1993353"/>
              <a:gd name="connsiteY1" fmla="*/ 0 h 492443"/>
              <a:gd name="connsiteX2" fmla="*/ 1368769 w 1993353"/>
              <a:gd name="connsiteY2" fmla="*/ 0 h 492443"/>
              <a:gd name="connsiteX3" fmla="*/ 1993353 w 1993353"/>
              <a:gd name="connsiteY3" fmla="*/ 0 h 492443"/>
              <a:gd name="connsiteX4" fmla="*/ 1993353 w 1993353"/>
              <a:gd name="connsiteY4" fmla="*/ 492443 h 492443"/>
              <a:gd name="connsiteX5" fmla="*/ 1308968 w 1993353"/>
              <a:gd name="connsiteY5" fmla="*/ 492443 h 492443"/>
              <a:gd name="connsiteX6" fmla="*/ 624584 w 1993353"/>
              <a:gd name="connsiteY6" fmla="*/ 492443 h 492443"/>
              <a:gd name="connsiteX7" fmla="*/ 0 w 1993353"/>
              <a:gd name="connsiteY7" fmla="*/ 492443 h 492443"/>
              <a:gd name="connsiteX8" fmla="*/ 0 w 1993353"/>
              <a:gd name="connsiteY8" fmla="*/ 0 h 49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3353" h="492443" fill="none" extrusionOk="0">
                <a:moveTo>
                  <a:pt x="0" y="0"/>
                </a:moveTo>
                <a:cubicBezTo>
                  <a:pt x="201423" y="17222"/>
                  <a:pt x="369893" y="-10156"/>
                  <a:pt x="704318" y="0"/>
                </a:cubicBezTo>
                <a:cubicBezTo>
                  <a:pt x="1038743" y="10156"/>
                  <a:pt x="1165059" y="15969"/>
                  <a:pt x="1368769" y="0"/>
                </a:cubicBezTo>
                <a:cubicBezTo>
                  <a:pt x="1572479" y="-15969"/>
                  <a:pt x="1808599" y="1461"/>
                  <a:pt x="1993353" y="0"/>
                </a:cubicBezTo>
                <a:cubicBezTo>
                  <a:pt x="1995651" y="150075"/>
                  <a:pt x="2012019" y="390642"/>
                  <a:pt x="1993353" y="492443"/>
                </a:cubicBezTo>
                <a:cubicBezTo>
                  <a:pt x="1749621" y="510909"/>
                  <a:pt x="1541514" y="517111"/>
                  <a:pt x="1308968" y="492443"/>
                </a:cubicBezTo>
                <a:cubicBezTo>
                  <a:pt x="1076422" y="467775"/>
                  <a:pt x="912566" y="463549"/>
                  <a:pt x="624584" y="492443"/>
                </a:cubicBezTo>
                <a:cubicBezTo>
                  <a:pt x="336602" y="521337"/>
                  <a:pt x="206294" y="493240"/>
                  <a:pt x="0" y="492443"/>
                </a:cubicBezTo>
                <a:cubicBezTo>
                  <a:pt x="7023" y="369267"/>
                  <a:pt x="23209" y="152540"/>
                  <a:pt x="0" y="0"/>
                </a:cubicBezTo>
                <a:close/>
              </a:path>
              <a:path w="1993353" h="492443" stroke="0" extrusionOk="0">
                <a:moveTo>
                  <a:pt x="0" y="0"/>
                </a:moveTo>
                <a:cubicBezTo>
                  <a:pt x="182043" y="-9598"/>
                  <a:pt x="423214" y="-16856"/>
                  <a:pt x="664451" y="0"/>
                </a:cubicBezTo>
                <a:cubicBezTo>
                  <a:pt x="905688" y="16856"/>
                  <a:pt x="1011691" y="-26539"/>
                  <a:pt x="1289035" y="0"/>
                </a:cubicBezTo>
                <a:cubicBezTo>
                  <a:pt x="1566379" y="26539"/>
                  <a:pt x="1722610" y="-23327"/>
                  <a:pt x="1993353" y="0"/>
                </a:cubicBezTo>
                <a:cubicBezTo>
                  <a:pt x="2002929" y="100398"/>
                  <a:pt x="1979411" y="361695"/>
                  <a:pt x="1993353" y="492443"/>
                </a:cubicBezTo>
                <a:cubicBezTo>
                  <a:pt x="1724344" y="488606"/>
                  <a:pt x="1666650" y="510023"/>
                  <a:pt x="1368769" y="492443"/>
                </a:cubicBezTo>
                <a:cubicBezTo>
                  <a:pt x="1070888" y="474863"/>
                  <a:pt x="942861" y="505988"/>
                  <a:pt x="744185" y="492443"/>
                </a:cubicBezTo>
                <a:cubicBezTo>
                  <a:pt x="545509" y="478898"/>
                  <a:pt x="167119" y="491162"/>
                  <a:pt x="0" y="492443"/>
                </a:cubicBezTo>
                <a:cubicBezTo>
                  <a:pt x="20653" y="293461"/>
                  <a:pt x="8159" y="175740"/>
                  <a:pt x="0" y="0"/>
                </a:cubicBezTo>
                <a:close/>
              </a:path>
            </a:pathLst>
          </a:custGeom>
          <a:solidFill>
            <a:schemeClr val="bg1"/>
          </a:solidFill>
          <a:ln>
            <a:noFill/>
            <a:extLst>
              <a:ext uri="{C807C97D-BFC1-408E-A445-0C87EB9F89A2}">
                <ask:lineSketchStyleProps xmlns:ask="http://schemas.microsoft.com/office/drawing/2018/sketchyshapes" sd="2292887753">
                  <a:prstGeom prst="rect">
                    <a:avLst/>
                  </a:prstGeom>
                  <ask:type>
                    <ask:lineSketchFreehand/>
                  </ask:type>
                </ask:lineSketchStyleProps>
              </a:ext>
            </a:extLst>
          </a:ln>
        </p:spPr>
        <p:txBody>
          <a:bodyPr wrap="square">
            <a:spAutoFit/>
          </a:bodyPr>
          <a:lstStyle/>
          <a:p>
            <a:pPr algn="ctr"/>
            <a:r>
              <a:rPr lang="mi-NZ" sz="2600" b="1" dirty="0">
                <a:solidFill>
                  <a:srgbClr val="005F71"/>
                </a:solidFill>
                <a:latin typeface="+mj-lt"/>
                <a:ea typeface="Calibri" panose="020F0502020204030204" pitchFamily="34" charset="0"/>
              </a:rPr>
              <a:t>navigation</a:t>
            </a:r>
            <a:endParaRPr lang="en-NZ" sz="2600" b="1" dirty="0">
              <a:solidFill>
                <a:srgbClr val="005F71"/>
              </a:solidFill>
              <a:latin typeface="+mj-lt"/>
            </a:endParaRPr>
          </a:p>
        </p:txBody>
      </p:sp>
      <p:sp>
        <p:nvSpPr>
          <p:cNvPr id="8" name="Rectangle 7">
            <a:extLst>
              <a:ext uri="{FF2B5EF4-FFF2-40B4-BE49-F238E27FC236}">
                <a16:creationId xmlns:a16="http://schemas.microsoft.com/office/drawing/2014/main" id="{82C27820-9B6F-483D-A485-4A8FFBF25819}"/>
              </a:ext>
            </a:extLst>
          </p:cNvPr>
          <p:cNvSpPr/>
          <p:nvPr/>
        </p:nvSpPr>
        <p:spPr>
          <a:xfrm>
            <a:off x="2324694" y="4598617"/>
            <a:ext cx="1993353" cy="492443"/>
          </a:xfrm>
          <a:custGeom>
            <a:avLst/>
            <a:gdLst>
              <a:gd name="connsiteX0" fmla="*/ 0 w 1993353"/>
              <a:gd name="connsiteY0" fmla="*/ 0 h 492443"/>
              <a:gd name="connsiteX1" fmla="*/ 604650 w 1993353"/>
              <a:gd name="connsiteY1" fmla="*/ 0 h 492443"/>
              <a:gd name="connsiteX2" fmla="*/ 1249168 w 1993353"/>
              <a:gd name="connsiteY2" fmla="*/ 0 h 492443"/>
              <a:gd name="connsiteX3" fmla="*/ 1993353 w 1993353"/>
              <a:gd name="connsiteY3" fmla="*/ 0 h 492443"/>
              <a:gd name="connsiteX4" fmla="*/ 1993353 w 1993353"/>
              <a:gd name="connsiteY4" fmla="*/ 492443 h 492443"/>
              <a:gd name="connsiteX5" fmla="*/ 1328902 w 1993353"/>
              <a:gd name="connsiteY5" fmla="*/ 492443 h 492443"/>
              <a:gd name="connsiteX6" fmla="*/ 724252 w 1993353"/>
              <a:gd name="connsiteY6" fmla="*/ 492443 h 492443"/>
              <a:gd name="connsiteX7" fmla="*/ 0 w 1993353"/>
              <a:gd name="connsiteY7" fmla="*/ 492443 h 492443"/>
              <a:gd name="connsiteX8" fmla="*/ 0 w 1993353"/>
              <a:gd name="connsiteY8" fmla="*/ 0 h 49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3353" h="492443" fill="none" extrusionOk="0">
                <a:moveTo>
                  <a:pt x="0" y="0"/>
                </a:moveTo>
                <a:cubicBezTo>
                  <a:pt x="166357" y="17548"/>
                  <a:pt x="408169" y="2514"/>
                  <a:pt x="604650" y="0"/>
                </a:cubicBezTo>
                <a:cubicBezTo>
                  <a:pt x="801131" y="-2514"/>
                  <a:pt x="1085425" y="-25891"/>
                  <a:pt x="1249168" y="0"/>
                </a:cubicBezTo>
                <a:cubicBezTo>
                  <a:pt x="1412911" y="25891"/>
                  <a:pt x="1836466" y="-19115"/>
                  <a:pt x="1993353" y="0"/>
                </a:cubicBezTo>
                <a:cubicBezTo>
                  <a:pt x="1983510" y="131157"/>
                  <a:pt x="1999559" y="313427"/>
                  <a:pt x="1993353" y="492443"/>
                </a:cubicBezTo>
                <a:cubicBezTo>
                  <a:pt x="1845098" y="482613"/>
                  <a:pt x="1555707" y="509971"/>
                  <a:pt x="1328902" y="492443"/>
                </a:cubicBezTo>
                <a:cubicBezTo>
                  <a:pt x="1102097" y="474915"/>
                  <a:pt x="907568" y="501824"/>
                  <a:pt x="724252" y="492443"/>
                </a:cubicBezTo>
                <a:cubicBezTo>
                  <a:pt x="540936" y="483063"/>
                  <a:pt x="355767" y="466160"/>
                  <a:pt x="0" y="492443"/>
                </a:cubicBezTo>
                <a:cubicBezTo>
                  <a:pt x="-19302" y="272807"/>
                  <a:pt x="-18514" y="109042"/>
                  <a:pt x="0" y="0"/>
                </a:cubicBezTo>
                <a:close/>
              </a:path>
              <a:path w="1993353" h="492443" stroke="0" extrusionOk="0">
                <a:moveTo>
                  <a:pt x="0" y="0"/>
                </a:moveTo>
                <a:cubicBezTo>
                  <a:pt x="317401" y="-22583"/>
                  <a:pt x="492254" y="20434"/>
                  <a:pt x="684385" y="0"/>
                </a:cubicBezTo>
                <a:cubicBezTo>
                  <a:pt x="876516" y="-20434"/>
                  <a:pt x="1095324" y="-13316"/>
                  <a:pt x="1368769" y="0"/>
                </a:cubicBezTo>
                <a:cubicBezTo>
                  <a:pt x="1642214" y="13316"/>
                  <a:pt x="1713389" y="31122"/>
                  <a:pt x="1993353" y="0"/>
                </a:cubicBezTo>
                <a:cubicBezTo>
                  <a:pt x="1991785" y="206125"/>
                  <a:pt x="2013447" y="320631"/>
                  <a:pt x="1993353" y="492443"/>
                </a:cubicBezTo>
                <a:cubicBezTo>
                  <a:pt x="1750385" y="463162"/>
                  <a:pt x="1488443" y="499487"/>
                  <a:pt x="1328902" y="492443"/>
                </a:cubicBezTo>
                <a:cubicBezTo>
                  <a:pt x="1169361" y="485399"/>
                  <a:pt x="832921" y="514162"/>
                  <a:pt x="704318" y="492443"/>
                </a:cubicBezTo>
                <a:cubicBezTo>
                  <a:pt x="575715" y="470724"/>
                  <a:pt x="283035" y="463293"/>
                  <a:pt x="0" y="492443"/>
                </a:cubicBezTo>
                <a:cubicBezTo>
                  <a:pt x="-22273" y="284864"/>
                  <a:pt x="-3223" y="147787"/>
                  <a:pt x="0" y="0"/>
                </a:cubicBezTo>
                <a:close/>
              </a:path>
            </a:pathLst>
          </a:custGeom>
          <a:solidFill>
            <a:schemeClr val="bg1"/>
          </a:solidFill>
          <a:ln>
            <a:noFill/>
            <a:extLst>
              <a:ext uri="{C807C97D-BFC1-408E-A445-0C87EB9F89A2}">
                <ask:lineSketchStyleProps xmlns:ask="http://schemas.microsoft.com/office/drawing/2018/sketchyshapes" sd="1126979094">
                  <a:prstGeom prst="rect">
                    <a:avLst/>
                  </a:prstGeom>
                  <ask:type>
                    <ask:lineSketchFreehand/>
                  </ask:type>
                </ask:lineSketchStyleProps>
              </a:ext>
            </a:extLst>
          </a:ln>
        </p:spPr>
        <p:txBody>
          <a:bodyPr wrap="square">
            <a:spAutoFit/>
          </a:bodyPr>
          <a:lstStyle/>
          <a:p>
            <a:pPr algn="ctr"/>
            <a:r>
              <a:rPr lang="mi-NZ" sz="2600" b="1" dirty="0">
                <a:solidFill>
                  <a:srgbClr val="005F71"/>
                </a:solidFill>
                <a:latin typeface="+mj-lt"/>
                <a:ea typeface="Calibri" panose="020F0502020204030204" pitchFamily="34" charset="0"/>
              </a:rPr>
              <a:t>search</a:t>
            </a:r>
            <a:endParaRPr lang="en-NZ" sz="2600" b="1" dirty="0">
              <a:solidFill>
                <a:srgbClr val="005F71"/>
              </a:solidFill>
              <a:latin typeface="+mj-lt"/>
            </a:endParaRPr>
          </a:p>
        </p:txBody>
      </p:sp>
      <p:sp>
        <p:nvSpPr>
          <p:cNvPr id="9" name="Rectangle 8">
            <a:extLst>
              <a:ext uri="{FF2B5EF4-FFF2-40B4-BE49-F238E27FC236}">
                <a16:creationId xmlns:a16="http://schemas.microsoft.com/office/drawing/2014/main" id="{51F0D20E-E3D3-4C94-8A11-D874DD2C17D4}"/>
              </a:ext>
            </a:extLst>
          </p:cNvPr>
          <p:cNvSpPr/>
          <p:nvPr/>
        </p:nvSpPr>
        <p:spPr>
          <a:xfrm>
            <a:off x="7641194" y="4598615"/>
            <a:ext cx="1993353" cy="492443"/>
          </a:xfrm>
          <a:custGeom>
            <a:avLst/>
            <a:gdLst>
              <a:gd name="connsiteX0" fmla="*/ 0 w 1993353"/>
              <a:gd name="connsiteY0" fmla="*/ 0 h 492443"/>
              <a:gd name="connsiteX1" fmla="*/ 684385 w 1993353"/>
              <a:gd name="connsiteY1" fmla="*/ 0 h 492443"/>
              <a:gd name="connsiteX2" fmla="*/ 1388703 w 1993353"/>
              <a:gd name="connsiteY2" fmla="*/ 0 h 492443"/>
              <a:gd name="connsiteX3" fmla="*/ 1993353 w 1993353"/>
              <a:gd name="connsiteY3" fmla="*/ 0 h 492443"/>
              <a:gd name="connsiteX4" fmla="*/ 1993353 w 1993353"/>
              <a:gd name="connsiteY4" fmla="*/ 492443 h 492443"/>
              <a:gd name="connsiteX5" fmla="*/ 1328902 w 1993353"/>
              <a:gd name="connsiteY5" fmla="*/ 492443 h 492443"/>
              <a:gd name="connsiteX6" fmla="*/ 644517 w 1993353"/>
              <a:gd name="connsiteY6" fmla="*/ 492443 h 492443"/>
              <a:gd name="connsiteX7" fmla="*/ 0 w 1993353"/>
              <a:gd name="connsiteY7" fmla="*/ 492443 h 492443"/>
              <a:gd name="connsiteX8" fmla="*/ 0 w 1993353"/>
              <a:gd name="connsiteY8" fmla="*/ 0 h 49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3353" h="492443" fill="none" extrusionOk="0">
                <a:moveTo>
                  <a:pt x="0" y="0"/>
                </a:moveTo>
                <a:cubicBezTo>
                  <a:pt x="150152" y="21573"/>
                  <a:pt x="476484" y="-7868"/>
                  <a:pt x="684385" y="0"/>
                </a:cubicBezTo>
                <a:cubicBezTo>
                  <a:pt x="892287" y="7868"/>
                  <a:pt x="1201488" y="-19635"/>
                  <a:pt x="1388703" y="0"/>
                </a:cubicBezTo>
                <a:cubicBezTo>
                  <a:pt x="1575918" y="19635"/>
                  <a:pt x="1728911" y="-23859"/>
                  <a:pt x="1993353" y="0"/>
                </a:cubicBezTo>
                <a:cubicBezTo>
                  <a:pt x="1995344" y="105784"/>
                  <a:pt x="1998426" y="335314"/>
                  <a:pt x="1993353" y="492443"/>
                </a:cubicBezTo>
                <a:cubicBezTo>
                  <a:pt x="1718749" y="503890"/>
                  <a:pt x="1642730" y="469106"/>
                  <a:pt x="1328902" y="492443"/>
                </a:cubicBezTo>
                <a:cubicBezTo>
                  <a:pt x="1015074" y="515780"/>
                  <a:pt x="862709" y="486263"/>
                  <a:pt x="644517" y="492443"/>
                </a:cubicBezTo>
                <a:cubicBezTo>
                  <a:pt x="426325" y="498623"/>
                  <a:pt x="231545" y="479000"/>
                  <a:pt x="0" y="492443"/>
                </a:cubicBezTo>
                <a:cubicBezTo>
                  <a:pt x="-18961" y="319486"/>
                  <a:pt x="8999" y="226775"/>
                  <a:pt x="0" y="0"/>
                </a:cubicBezTo>
                <a:close/>
              </a:path>
              <a:path w="1993353" h="492443" stroke="0" extrusionOk="0">
                <a:moveTo>
                  <a:pt x="0" y="0"/>
                </a:moveTo>
                <a:cubicBezTo>
                  <a:pt x="154760" y="16281"/>
                  <a:pt x="472804" y="26801"/>
                  <a:pt x="704318" y="0"/>
                </a:cubicBezTo>
                <a:cubicBezTo>
                  <a:pt x="935832" y="-26801"/>
                  <a:pt x="1118496" y="-11452"/>
                  <a:pt x="1368769" y="0"/>
                </a:cubicBezTo>
                <a:cubicBezTo>
                  <a:pt x="1619042" y="11452"/>
                  <a:pt x="1710657" y="-30796"/>
                  <a:pt x="1993353" y="0"/>
                </a:cubicBezTo>
                <a:cubicBezTo>
                  <a:pt x="2002522" y="165550"/>
                  <a:pt x="1993864" y="273533"/>
                  <a:pt x="1993353" y="492443"/>
                </a:cubicBezTo>
                <a:cubicBezTo>
                  <a:pt x="1647108" y="509426"/>
                  <a:pt x="1591635" y="497165"/>
                  <a:pt x="1289035" y="492443"/>
                </a:cubicBezTo>
                <a:cubicBezTo>
                  <a:pt x="986435" y="487721"/>
                  <a:pt x="954062" y="512897"/>
                  <a:pt x="664451" y="492443"/>
                </a:cubicBezTo>
                <a:cubicBezTo>
                  <a:pt x="374840" y="471989"/>
                  <a:pt x="246557" y="469203"/>
                  <a:pt x="0" y="492443"/>
                </a:cubicBezTo>
                <a:cubicBezTo>
                  <a:pt x="11492" y="359357"/>
                  <a:pt x="-11354" y="144235"/>
                  <a:pt x="0" y="0"/>
                </a:cubicBezTo>
                <a:close/>
              </a:path>
            </a:pathLst>
          </a:custGeom>
          <a:solidFill>
            <a:schemeClr val="bg1"/>
          </a:solidFill>
          <a:ln>
            <a:noFill/>
            <a:extLst>
              <a:ext uri="{C807C97D-BFC1-408E-A445-0C87EB9F89A2}">
                <ask:lineSketchStyleProps xmlns:ask="http://schemas.microsoft.com/office/drawing/2018/sketchyshapes" sd="1614519983">
                  <a:prstGeom prst="rect">
                    <a:avLst/>
                  </a:prstGeom>
                  <ask:type>
                    <ask:lineSketchFreehand/>
                  </ask:type>
                </ask:lineSketchStyleProps>
              </a:ext>
            </a:extLst>
          </a:ln>
        </p:spPr>
        <p:txBody>
          <a:bodyPr wrap="square">
            <a:spAutoFit/>
          </a:bodyPr>
          <a:lstStyle/>
          <a:p>
            <a:pPr algn="ctr"/>
            <a:r>
              <a:rPr lang="mi-NZ" sz="2600" b="1" dirty="0">
                <a:solidFill>
                  <a:srgbClr val="005F71"/>
                </a:solidFill>
                <a:latin typeface="+mj-lt"/>
                <a:ea typeface="Calibri" panose="020F0502020204030204" pitchFamily="34" charset="0"/>
              </a:rPr>
              <a:t>content</a:t>
            </a:r>
            <a:endParaRPr lang="en-NZ" sz="2600" b="1" dirty="0">
              <a:solidFill>
                <a:srgbClr val="005F71"/>
              </a:solidFill>
              <a:latin typeface="+mj-lt"/>
            </a:endParaRPr>
          </a:p>
        </p:txBody>
      </p:sp>
    </p:spTree>
    <p:extLst>
      <p:ext uri="{BB962C8B-B14F-4D97-AF65-F5344CB8AC3E}">
        <p14:creationId xmlns:p14="http://schemas.microsoft.com/office/powerpoint/2010/main" val="1260241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10902" y="747312"/>
            <a:ext cx="4934572" cy="1193007"/>
          </a:xfrm>
          <a:prstGeom prst="rect">
            <a:avLst/>
          </a:prstGeom>
        </p:spPr>
        <p:txBody>
          <a:bodyPr vert="horz" lIns="82296" tIns="41148" rIns="82296" bIns="4114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80" b="1" dirty="0">
                <a:solidFill>
                  <a:schemeClr val="bg1"/>
                </a:solidFill>
                <a:latin typeface="Apex New Bold" panose="02010600040501010103" pitchFamily="50" charset="0"/>
                <a:ea typeface="Apex New Bold" panose="02010600040501010103" pitchFamily="50" charset="0"/>
              </a:rPr>
              <a:t>Leveraging the </a:t>
            </a:r>
            <a:br>
              <a:rPr lang="en-NZ" sz="2880" b="1" dirty="0">
                <a:solidFill>
                  <a:schemeClr val="bg1"/>
                </a:solidFill>
                <a:latin typeface="Apex New Bold" panose="02010600040501010103" pitchFamily="50" charset="0"/>
                <a:ea typeface="Apex New Bold" panose="02010600040501010103" pitchFamily="50" charset="0"/>
              </a:rPr>
            </a:br>
            <a:r>
              <a:rPr lang="en-NZ" sz="2880" b="1" dirty="0">
                <a:solidFill>
                  <a:schemeClr val="bg1"/>
                </a:solidFill>
                <a:latin typeface="Apex New Bold" panose="02010600040501010103" pitchFamily="50" charset="0"/>
                <a:ea typeface="Apex New Bold" panose="02010600040501010103" pitchFamily="50" charset="0"/>
              </a:rPr>
              <a:t>power of teamwork</a:t>
            </a:r>
            <a:endParaRPr lang="en-US" sz="2880" b="1" dirty="0">
              <a:solidFill>
                <a:schemeClr val="bg1"/>
              </a:solidFill>
              <a:latin typeface="Apex New Bold" panose="02010600040501010103" pitchFamily="50" charset="0"/>
              <a:ea typeface="Apex New Bold" panose="02010600040501010103" pitchFamily="50" charset="0"/>
            </a:endParaRPr>
          </a:p>
        </p:txBody>
      </p:sp>
      <p:sp>
        <p:nvSpPr>
          <p:cNvPr id="11" name="Title 10"/>
          <p:cNvSpPr>
            <a:spLocks noGrp="1"/>
          </p:cNvSpPr>
          <p:nvPr>
            <p:ph type="title"/>
          </p:nvPr>
        </p:nvSpPr>
        <p:spPr/>
        <p:txBody>
          <a:bodyPr/>
          <a:lstStyle/>
          <a:p>
            <a:r>
              <a:rPr lang="en-NZ" dirty="0"/>
              <a:t>EXERCISE</a:t>
            </a:r>
          </a:p>
        </p:txBody>
      </p:sp>
      <p:sp>
        <p:nvSpPr>
          <p:cNvPr id="15" name="Content Placeholder 2"/>
          <p:cNvSpPr>
            <a:spLocks noGrp="1"/>
          </p:cNvSpPr>
          <p:nvPr>
            <p:ph type="body" sz="quarter" idx="10"/>
          </p:nvPr>
        </p:nvSpPr>
        <p:spPr>
          <a:xfrm>
            <a:off x="4440024" y="1642268"/>
            <a:ext cx="6984567" cy="4379019"/>
          </a:xfrm>
        </p:spPr>
        <p:txBody>
          <a:bodyPr>
            <a:normAutofit/>
          </a:bodyPr>
          <a:lstStyle/>
          <a:p>
            <a:pPr>
              <a:spcAft>
                <a:spcPts val="600"/>
              </a:spcAft>
            </a:pPr>
            <a:endParaRPr lang="en-NZ" dirty="0"/>
          </a:p>
        </p:txBody>
      </p:sp>
      <p:sp>
        <p:nvSpPr>
          <p:cNvPr id="14" name="Title 2"/>
          <p:cNvSpPr txBox="1">
            <a:spLocks/>
          </p:cNvSpPr>
          <p:nvPr/>
        </p:nvSpPr>
        <p:spPr bwMode="auto">
          <a:xfrm>
            <a:off x="595988" y="1214771"/>
            <a:ext cx="3690849" cy="564322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lang="en-NZ" sz="2800" b="1" kern="1200" dirty="0">
                <a:solidFill>
                  <a:schemeClr val="bg1"/>
                </a:solidFill>
                <a:latin typeface="Calibri" pitchFamily="34" charset="0"/>
                <a:ea typeface="+mj-ea"/>
                <a:cs typeface="Arial" pitchFamily="34" charset="0"/>
              </a:defRPr>
            </a:lvl1pPr>
            <a:lvl2pPr algn="l" rtl="0" eaLnBrk="1" fontAlgn="base" hangingPunct="1">
              <a:spcBef>
                <a:spcPct val="0"/>
              </a:spcBef>
              <a:spcAft>
                <a:spcPct val="0"/>
              </a:spcAft>
              <a:defRPr sz="2800" b="1">
                <a:solidFill>
                  <a:schemeClr val="tx1"/>
                </a:solidFill>
                <a:latin typeface="Calibri" pitchFamily="34" charset="0"/>
                <a:cs typeface="Arial" charset="0"/>
              </a:defRPr>
            </a:lvl2pPr>
            <a:lvl3pPr algn="l" rtl="0" eaLnBrk="1" fontAlgn="base" hangingPunct="1">
              <a:spcBef>
                <a:spcPct val="0"/>
              </a:spcBef>
              <a:spcAft>
                <a:spcPct val="0"/>
              </a:spcAft>
              <a:defRPr sz="2800" b="1">
                <a:solidFill>
                  <a:schemeClr val="tx1"/>
                </a:solidFill>
                <a:latin typeface="Calibri" pitchFamily="34" charset="0"/>
                <a:cs typeface="Arial" charset="0"/>
              </a:defRPr>
            </a:lvl3pPr>
            <a:lvl4pPr algn="l" rtl="0" eaLnBrk="1" fontAlgn="base" hangingPunct="1">
              <a:spcBef>
                <a:spcPct val="0"/>
              </a:spcBef>
              <a:spcAft>
                <a:spcPct val="0"/>
              </a:spcAft>
              <a:defRPr sz="2800" b="1">
                <a:solidFill>
                  <a:schemeClr val="tx1"/>
                </a:solidFill>
                <a:latin typeface="Calibri" pitchFamily="34" charset="0"/>
                <a:cs typeface="Arial" charset="0"/>
              </a:defRPr>
            </a:lvl4pPr>
            <a:lvl5pPr algn="l" rtl="0" eaLnBrk="1" fontAlgn="base" hangingPunct="1">
              <a:spcBef>
                <a:spcPct val="0"/>
              </a:spcBef>
              <a:spcAft>
                <a:spcPct val="0"/>
              </a:spcAft>
              <a:defRPr sz="2800" b="1">
                <a:solidFill>
                  <a:schemeClr val="tx1"/>
                </a:solidFill>
                <a:latin typeface="Calibri" pitchFamily="34" charset="0"/>
                <a:cs typeface="Arial" charset="0"/>
              </a:defRPr>
            </a:lvl5pPr>
            <a:lvl6pPr marL="457200" algn="l" rtl="0" eaLnBrk="1" fontAlgn="base" hangingPunct="1">
              <a:spcBef>
                <a:spcPct val="0"/>
              </a:spcBef>
              <a:spcAft>
                <a:spcPct val="0"/>
              </a:spcAft>
              <a:defRPr sz="2800" b="1">
                <a:solidFill>
                  <a:schemeClr val="tx1"/>
                </a:solidFill>
                <a:latin typeface="Calibri" pitchFamily="34" charset="0"/>
                <a:cs typeface="Arial" charset="0"/>
              </a:defRPr>
            </a:lvl6pPr>
            <a:lvl7pPr marL="914400" algn="l" rtl="0" eaLnBrk="1" fontAlgn="base" hangingPunct="1">
              <a:spcBef>
                <a:spcPct val="0"/>
              </a:spcBef>
              <a:spcAft>
                <a:spcPct val="0"/>
              </a:spcAft>
              <a:defRPr sz="2800" b="1">
                <a:solidFill>
                  <a:schemeClr val="tx1"/>
                </a:solidFill>
                <a:latin typeface="Calibri" pitchFamily="34" charset="0"/>
                <a:cs typeface="Arial" charset="0"/>
              </a:defRPr>
            </a:lvl7pPr>
            <a:lvl8pPr marL="1371600" algn="l" rtl="0" eaLnBrk="1" fontAlgn="base" hangingPunct="1">
              <a:spcBef>
                <a:spcPct val="0"/>
              </a:spcBef>
              <a:spcAft>
                <a:spcPct val="0"/>
              </a:spcAft>
              <a:defRPr sz="2800" b="1">
                <a:solidFill>
                  <a:schemeClr val="tx1"/>
                </a:solidFill>
                <a:latin typeface="Calibri" pitchFamily="34" charset="0"/>
                <a:cs typeface="Arial" charset="0"/>
              </a:defRPr>
            </a:lvl8pPr>
            <a:lvl9pPr marL="1828800" algn="l" rtl="0" eaLnBrk="1" fontAlgn="base" hangingPunct="1">
              <a:spcBef>
                <a:spcPct val="0"/>
              </a:spcBef>
              <a:spcAft>
                <a:spcPct val="0"/>
              </a:spcAft>
              <a:defRPr sz="2800" b="1">
                <a:solidFill>
                  <a:schemeClr val="tx1"/>
                </a:solidFill>
                <a:latin typeface="Calibri" pitchFamily="34" charset="0"/>
                <a:cs typeface="Arial" charset="0"/>
              </a:defRPr>
            </a:lvl9pPr>
          </a:lstStyle>
          <a:p>
            <a:pPr algn="ctr"/>
            <a:r>
              <a:rPr lang="en-NZ" sz="4000" i="1" dirty="0">
                <a:solidFill>
                  <a:srgbClr val="096374"/>
                </a:solidFill>
              </a:rPr>
              <a:t>how could we stuff this up?</a:t>
            </a:r>
          </a:p>
        </p:txBody>
      </p:sp>
      <p:sp>
        <p:nvSpPr>
          <p:cNvPr id="13" name="Content Placeholder 2"/>
          <p:cNvSpPr txBox="1">
            <a:spLocks/>
          </p:cNvSpPr>
          <p:nvPr/>
        </p:nvSpPr>
        <p:spPr>
          <a:xfrm>
            <a:off x="4440025" y="1527142"/>
            <a:ext cx="7155987" cy="45248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NZ" dirty="0"/>
          </a:p>
        </p:txBody>
      </p:sp>
      <p:grpSp>
        <p:nvGrpSpPr>
          <p:cNvPr id="16" name="Group 15">
            <a:extLst>
              <a:ext uri="{FF2B5EF4-FFF2-40B4-BE49-F238E27FC236}">
                <a16:creationId xmlns:a16="http://schemas.microsoft.com/office/drawing/2014/main" id="{D3465121-D6EF-4F73-AB6F-28B1DDBB8928}"/>
              </a:ext>
            </a:extLst>
          </p:cNvPr>
          <p:cNvGrpSpPr/>
          <p:nvPr/>
        </p:nvGrpSpPr>
        <p:grpSpPr>
          <a:xfrm>
            <a:off x="883747" y="2239321"/>
            <a:ext cx="2551312" cy="914400"/>
            <a:chOff x="6564224" y="4814751"/>
            <a:chExt cx="2551312" cy="914400"/>
          </a:xfrm>
        </p:grpSpPr>
        <p:pic>
          <p:nvPicPr>
            <p:cNvPr id="17" name="Graphic 16" descr="Pencil">
              <a:extLst>
                <a:ext uri="{FF2B5EF4-FFF2-40B4-BE49-F238E27FC236}">
                  <a16:creationId xmlns:a16="http://schemas.microsoft.com/office/drawing/2014/main" id="{B962CCD0-8DDE-4156-BC86-8EB4347EEC3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01136" y="4814751"/>
              <a:ext cx="914400" cy="914400"/>
            </a:xfrm>
            <a:prstGeom prst="rect">
              <a:avLst/>
            </a:prstGeom>
          </p:spPr>
        </p:pic>
        <p:pic>
          <p:nvPicPr>
            <p:cNvPr id="18" name="Graphic 17">
              <a:extLst>
                <a:ext uri="{FF2B5EF4-FFF2-40B4-BE49-F238E27FC236}">
                  <a16:creationId xmlns:a16="http://schemas.microsoft.com/office/drawing/2014/main" id="{95D19050-411F-4CCB-AE8B-77887D1F44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98515">
              <a:off x="6564224" y="5014988"/>
              <a:ext cx="1933575" cy="657225"/>
            </a:xfrm>
            <a:prstGeom prst="rect">
              <a:avLst/>
            </a:prstGeom>
          </p:spPr>
        </p:pic>
      </p:grpSp>
    </p:spTree>
    <p:extLst>
      <p:ext uri="{BB962C8B-B14F-4D97-AF65-F5344CB8AC3E}">
        <p14:creationId xmlns:p14="http://schemas.microsoft.com/office/powerpoint/2010/main" val="3324347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A1F5F-33CB-4E0D-862A-3FA58BE7FEDB}"/>
              </a:ext>
            </a:extLst>
          </p:cNvPr>
          <p:cNvSpPr>
            <a:spLocks noGrp="1"/>
          </p:cNvSpPr>
          <p:nvPr>
            <p:ph type="title"/>
          </p:nvPr>
        </p:nvSpPr>
        <p:spPr/>
        <p:txBody>
          <a:bodyPr/>
          <a:lstStyle/>
          <a:p>
            <a:r>
              <a:rPr lang="mi-NZ" dirty="0"/>
              <a:t>Audience targeting</a:t>
            </a:r>
            <a:endParaRPr lang="en-NZ" dirty="0"/>
          </a:p>
        </p:txBody>
      </p:sp>
      <p:sp>
        <p:nvSpPr>
          <p:cNvPr id="3" name="Text Placeholder 2">
            <a:extLst>
              <a:ext uri="{FF2B5EF4-FFF2-40B4-BE49-F238E27FC236}">
                <a16:creationId xmlns:a16="http://schemas.microsoft.com/office/drawing/2014/main" id="{BCD7DC58-542C-48AB-A174-F3943DDC756B}"/>
              </a:ext>
            </a:extLst>
          </p:cNvPr>
          <p:cNvSpPr>
            <a:spLocks noGrp="1"/>
          </p:cNvSpPr>
          <p:nvPr>
            <p:ph type="body" sz="quarter" idx="10"/>
          </p:nvPr>
        </p:nvSpPr>
        <p:spPr>
          <a:xfrm>
            <a:off x="695400" y="1501652"/>
            <a:ext cx="4369571" cy="4519636"/>
          </a:xfrm>
        </p:spPr>
        <p:txBody>
          <a:bodyPr/>
          <a:lstStyle/>
          <a:p>
            <a:pPr>
              <a:spcAft>
                <a:spcPts val="600"/>
              </a:spcAft>
            </a:pPr>
            <a:r>
              <a:rPr lang="mi-NZ" b="1" dirty="0"/>
              <a:t>What? </a:t>
            </a:r>
            <a:r>
              <a:rPr lang="mi-NZ" dirty="0"/>
              <a:t>Group of users with common characteristics like geographic location, role or particular interest.</a:t>
            </a:r>
          </a:p>
          <a:p>
            <a:pPr>
              <a:spcAft>
                <a:spcPts val="600"/>
              </a:spcAft>
            </a:pPr>
            <a:r>
              <a:rPr lang="en-US" b="1" dirty="0"/>
              <a:t>Why? </a:t>
            </a:r>
            <a:r>
              <a:rPr lang="en-US" dirty="0"/>
              <a:t>helps the most relevant content get to the right people. </a:t>
            </a:r>
          </a:p>
          <a:p>
            <a:pPr>
              <a:spcAft>
                <a:spcPts val="600"/>
              </a:spcAft>
            </a:pPr>
            <a:r>
              <a:rPr lang="en-US" b="1" dirty="0"/>
              <a:t>Where? </a:t>
            </a:r>
            <a:r>
              <a:rPr lang="en-US" dirty="0"/>
              <a:t>Navigation, footer, site pages, news and highlighted content.</a:t>
            </a:r>
          </a:p>
          <a:p>
            <a:pPr>
              <a:spcAft>
                <a:spcPts val="600"/>
              </a:spcAft>
            </a:pPr>
            <a:r>
              <a:rPr lang="en-US" b="1" dirty="0"/>
              <a:t>But…</a:t>
            </a:r>
          </a:p>
        </p:txBody>
      </p:sp>
      <p:pic>
        <p:nvPicPr>
          <p:cNvPr id="2052" name="Picture 4" descr="The Site Pages view for a SharePoint site owner or admin, showing News Posts that have been set with audience targeting">
            <a:extLst>
              <a:ext uri="{FF2B5EF4-FFF2-40B4-BE49-F238E27FC236}">
                <a16:creationId xmlns:a16="http://schemas.microsoft.com/office/drawing/2014/main" id="{090C429A-827C-4EFA-A8EC-855F8BA4CF3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5599" t="11328" r="1231" b="1163"/>
          <a:stretch/>
        </p:blipFill>
        <p:spPr bwMode="auto">
          <a:xfrm>
            <a:off x="6096000" y="1230215"/>
            <a:ext cx="5768498" cy="2979835"/>
          </a:xfrm>
          <a:prstGeom prst="rect">
            <a:avLst/>
          </a:prstGeom>
          <a:noFill/>
          <a:ln>
            <a:solidFill>
              <a:schemeClr val="bg1">
                <a:lumMod val="8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C6454FE-9CF1-4C2A-84B9-8D83B091F0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89297" y="3251361"/>
            <a:ext cx="6644825" cy="2161511"/>
          </a:xfrm>
          <a:prstGeom prst="rect">
            <a:avLst/>
          </a:prstGeom>
          <a:effectLst>
            <a:outerShdw blurRad="50800" dist="38100" dir="2700000" algn="tl" rotWithShape="0">
              <a:prstClr val="black">
                <a:alpha val="40000"/>
              </a:prstClr>
            </a:outerShdw>
          </a:effectLst>
        </p:spPr>
      </p:pic>
      <p:grpSp>
        <p:nvGrpSpPr>
          <p:cNvPr id="7" name="Group 6">
            <a:extLst>
              <a:ext uri="{FF2B5EF4-FFF2-40B4-BE49-F238E27FC236}">
                <a16:creationId xmlns:a16="http://schemas.microsoft.com/office/drawing/2014/main" id="{CF5984AD-64B5-4135-B14F-02BFA8DE5656}"/>
              </a:ext>
            </a:extLst>
          </p:cNvPr>
          <p:cNvGrpSpPr/>
          <p:nvPr/>
        </p:nvGrpSpPr>
        <p:grpSpPr>
          <a:xfrm>
            <a:off x="8309371" y="1108148"/>
            <a:ext cx="2932458" cy="4519637"/>
            <a:chOff x="8376046" y="1642268"/>
            <a:chExt cx="2932458" cy="4519637"/>
          </a:xfrm>
        </p:grpSpPr>
        <p:pic>
          <p:nvPicPr>
            <p:cNvPr id="5" name="Picture 4">
              <a:extLst>
                <a:ext uri="{FF2B5EF4-FFF2-40B4-BE49-F238E27FC236}">
                  <a16:creationId xmlns:a16="http://schemas.microsoft.com/office/drawing/2014/main" id="{F88D02F3-E0E1-43FD-97A3-617A143DBFC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376046" y="1642268"/>
              <a:ext cx="1901429" cy="4519637"/>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10" name="Rounded Rectangular Callout 29">
              <a:extLst>
                <a:ext uri="{FF2B5EF4-FFF2-40B4-BE49-F238E27FC236}">
                  <a16:creationId xmlns:a16="http://schemas.microsoft.com/office/drawing/2014/main" id="{D8B47A25-0CDF-4CF8-8364-523A66AF08F8}"/>
                </a:ext>
              </a:extLst>
            </p:cNvPr>
            <p:cNvSpPr/>
            <p:nvPr/>
          </p:nvSpPr>
          <p:spPr>
            <a:xfrm>
              <a:off x="10163678" y="2835882"/>
              <a:ext cx="1144826" cy="593118"/>
            </a:xfrm>
            <a:custGeom>
              <a:avLst/>
              <a:gdLst>
                <a:gd name="connsiteX0" fmla="*/ 0 w 1144826"/>
                <a:gd name="connsiteY0" fmla="*/ 98855 h 593118"/>
                <a:gd name="connsiteX1" fmla="*/ 98855 w 1144826"/>
                <a:gd name="connsiteY1" fmla="*/ 0 h 593118"/>
                <a:gd name="connsiteX2" fmla="*/ 190804 w 1144826"/>
                <a:gd name="connsiteY2" fmla="*/ 0 h 593118"/>
                <a:gd name="connsiteX3" fmla="*/ 190804 w 1144826"/>
                <a:gd name="connsiteY3" fmla="*/ 0 h 593118"/>
                <a:gd name="connsiteX4" fmla="*/ 477011 w 1144826"/>
                <a:gd name="connsiteY4" fmla="*/ 0 h 593118"/>
                <a:gd name="connsiteX5" fmla="*/ 1045971 w 1144826"/>
                <a:gd name="connsiteY5" fmla="*/ 0 h 593118"/>
                <a:gd name="connsiteX6" fmla="*/ 1144826 w 1144826"/>
                <a:gd name="connsiteY6" fmla="*/ 98855 h 593118"/>
                <a:gd name="connsiteX7" fmla="*/ 1144826 w 1144826"/>
                <a:gd name="connsiteY7" fmla="*/ 345986 h 593118"/>
                <a:gd name="connsiteX8" fmla="*/ 1144826 w 1144826"/>
                <a:gd name="connsiteY8" fmla="*/ 345986 h 593118"/>
                <a:gd name="connsiteX9" fmla="*/ 1144826 w 1144826"/>
                <a:gd name="connsiteY9" fmla="*/ 494265 h 593118"/>
                <a:gd name="connsiteX10" fmla="*/ 1144826 w 1144826"/>
                <a:gd name="connsiteY10" fmla="*/ 494263 h 593118"/>
                <a:gd name="connsiteX11" fmla="*/ 1045971 w 1144826"/>
                <a:gd name="connsiteY11" fmla="*/ 593118 h 593118"/>
                <a:gd name="connsiteX12" fmla="*/ 477011 w 1144826"/>
                <a:gd name="connsiteY12" fmla="*/ 593118 h 593118"/>
                <a:gd name="connsiteX13" fmla="*/ 190804 w 1144826"/>
                <a:gd name="connsiteY13" fmla="*/ 593118 h 593118"/>
                <a:gd name="connsiteX14" fmla="*/ 190804 w 1144826"/>
                <a:gd name="connsiteY14" fmla="*/ 593118 h 593118"/>
                <a:gd name="connsiteX15" fmla="*/ 98855 w 1144826"/>
                <a:gd name="connsiteY15" fmla="*/ 593118 h 593118"/>
                <a:gd name="connsiteX16" fmla="*/ 0 w 1144826"/>
                <a:gd name="connsiteY16" fmla="*/ 494263 h 593118"/>
                <a:gd name="connsiteX17" fmla="*/ 0 w 1144826"/>
                <a:gd name="connsiteY17" fmla="*/ 494265 h 593118"/>
                <a:gd name="connsiteX18" fmla="*/ -204535 w 1144826"/>
                <a:gd name="connsiteY18" fmla="*/ 550864 h 593118"/>
                <a:gd name="connsiteX19" fmla="*/ 0 w 1144826"/>
                <a:gd name="connsiteY19" fmla="*/ 345986 h 593118"/>
                <a:gd name="connsiteX20" fmla="*/ 0 w 1144826"/>
                <a:gd name="connsiteY20" fmla="*/ 98855 h 59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4826" h="593118" fill="none" extrusionOk="0">
                  <a:moveTo>
                    <a:pt x="0" y="98855"/>
                  </a:moveTo>
                  <a:cubicBezTo>
                    <a:pt x="661" y="46852"/>
                    <a:pt x="43181" y="-893"/>
                    <a:pt x="98855" y="0"/>
                  </a:cubicBezTo>
                  <a:cubicBezTo>
                    <a:pt x="128227" y="1329"/>
                    <a:pt x="160392" y="4540"/>
                    <a:pt x="190804" y="0"/>
                  </a:cubicBezTo>
                  <a:lnTo>
                    <a:pt x="190804" y="0"/>
                  </a:lnTo>
                  <a:cubicBezTo>
                    <a:pt x="322756" y="-13651"/>
                    <a:pt x="339442" y="3182"/>
                    <a:pt x="477011" y="0"/>
                  </a:cubicBezTo>
                  <a:cubicBezTo>
                    <a:pt x="750136" y="-23911"/>
                    <a:pt x="839659" y="-1350"/>
                    <a:pt x="1045971" y="0"/>
                  </a:cubicBezTo>
                  <a:cubicBezTo>
                    <a:pt x="1104205" y="731"/>
                    <a:pt x="1137255" y="48792"/>
                    <a:pt x="1144826" y="98855"/>
                  </a:cubicBezTo>
                  <a:cubicBezTo>
                    <a:pt x="1146438" y="220037"/>
                    <a:pt x="1138004" y="271238"/>
                    <a:pt x="1144826" y="345986"/>
                  </a:cubicBezTo>
                  <a:lnTo>
                    <a:pt x="1144826" y="345986"/>
                  </a:lnTo>
                  <a:cubicBezTo>
                    <a:pt x="1146196" y="405848"/>
                    <a:pt x="1148030" y="422250"/>
                    <a:pt x="1144826" y="494265"/>
                  </a:cubicBezTo>
                  <a:lnTo>
                    <a:pt x="1144826" y="494263"/>
                  </a:lnTo>
                  <a:cubicBezTo>
                    <a:pt x="1141493" y="547609"/>
                    <a:pt x="1102608" y="588717"/>
                    <a:pt x="1045971" y="593118"/>
                  </a:cubicBezTo>
                  <a:cubicBezTo>
                    <a:pt x="763367" y="581098"/>
                    <a:pt x="753082" y="600703"/>
                    <a:pt x="477011" y="593118"/>
                  </a:cubicBezTo>
                  <a:cubicBezTo>
                    <a:pt x="395721" y="606070"/>
                    <a:pt x="249108" y="605561"/>
                    <a:pt x="190804" y="593118"/>
                  </a:cubicBezTo>
                  <a:lnTo>
                    <a:pt x="190804" y="593118"/>
                  </a:lnTo>
                  <a:cubicBezTo>
                    <a:pt x="167195" y="596607"/>
                    <a:pt x="124057" y="594676"/>
                    <a:pt x="98855" y="593118"/>
                  </a:cubicBezTo>
                  <a:cubicBezTo>
                    <a:pt x="37106" y="594462"/>
                    <a:pt x="-1183" y="552693"/>
                    <a:pt x="0" y="494263"/>
                  </a:cubicBezTo>
                  <a:lnTo>
                    <a:pt x="0" y="494265"/>
                  </a:lnTo>
                  <a:cubicBezTo>
                    <a:pt x="-82280" y="512644"/>
                    <a:pt x="-152331" y="531172"/>
                    <a:pt x="-204535" y="550864"/>
                  </a:cubicBezTo>
                  <a:cubicBezTo>
                    <a:pt x="-105062" y="461872"/>
                    <a:pt x="-96167" y="439962"/>
                    <a:pt x="0" y="345986"/>
                  </a:cubicBezTo>
                  <a:cubicBezTo>
                    <a:pt x="9001" y="283892"/>
                    <a:pt x="8909" y="209853"/>
                    <a:pt x="0" y="98855"/>
                  </a:cubicBezTo>
                  <a:close/>
                </a:path>
                <a:path w="1144826" h="593118" stroke="0" extrusionOk="0">
                  <a:moveTo>
                    <a:pt x="0" y="98855"/>
                  </a:moveTo>
                  <a:cubicBezTo>
                    <a:pt x="4734" y="32478"/>
                    <a:pt x="57559" y="693"/>
                    <a:pt x="98855" y="0"/>
                  </a:cubicBezTo>
                  <a:cubicBezTo>
                    <a:pt x="128987" y="1137"/>
                    <a:pt x="151189" y="4192"/>
                    <a:pt x="190804" y="0"/>
                  </a:cubicBezTo>
                  <a:lnTo>
                    <a:pt x="190804" y="0"/>
                  </a:lnTo>
                  <a:cubicBezTo>
                    <a:pt x="327638" y="-8371"/>
                    <a:pt x="371208" y="-10400"/>
                    <a:pt x="477011" y="0"/>
                  </a:cubicBezTo>
                  <a:cubicBezTo>
                    <a:pt x="741171" y="1778"/>
                    <a:pt x="847858" y="-10523"/>
                    <a:pt x="1045971" y="0"/>
                  </a:cubicBezTo>
                  <a:cubicBezTo>
                    <a:pt x="1093016" y="1987"/>
                    <a:pt x="1135698" y="42252"/>
                    <a:pt x="1144826" y="98855"/>
                  </a:cubicBezTo>
                  <a:cubicBezTo>
                    <a:pt x="1153388" y="188284"/>
                    <a:pt x="1132925" y="295590"/>
                    <a:pt x="1144826" y="345986"/>
                  </a:cubicBezTo>
                  <a:lnTo>
                    <a:pt x="1144826" y="345986"/>
                  </a:lnTo>
                  <a:cubicBezTo>
                    <a:pt x="1144367" y="418062"/>
                    <a:pt x="1139932" y="447393"/>
                    <a:pt x="1144826" y="494265"/>
                  </a:cubicBezTo>
                  <a:lnTo>
                    <a:pt x="1144826" y="494263"/>
                  </a:lnTo>
                  <a:cubicBezTo>
                    <a:pt x="1140138" y="555381"/>
                    <a:pt x="1097019" y="593244"/>
                    <a:pt x="1045971" y="593118"/>
                  </a:cubicBezTo>
                  <a:cubicBezTo>
                    <a:pt x="801952" y="582531"/>
                    <a:pt x="614172" y="615172"/>
                    <a:pt x="477011" y="593118"/>
                  </a:cubicBezTo>
                  <a:cubicBezTo>
                    <a:pt x="393115" y="593252"/>
                    <a:pt x="278145" y="594515"/>
                    <a:pt x="190804" y="593118"/>
                  </a:cubicBezTo>
                  <a:lnTo>
                    <a:pt x="190804" y="593118"/>
                  </a:lnTo>
                  <a:cubicBezTo>
                    <a:pt x="163775" y="591893"/>
                    <a:pt x="142611" y="590234"/>
                    <a:pt x="98855" y="593118"/>
                  </a:cubicBezTo>
                  <a:cubicBezTo>
                    <a:pt x="48989" y="594274"/>
                    <a:pt x="-4187" y="561801"/>
                    <a:pt x="0" y="494263"/>
                  </a:cubicBezTo>
                  <a:lnTo>
                    <a:pt x="0" y="494265"/>
                  </a:lnTo>
                  <a:cubicBezTo>
                    <a:pt x="-101326" y="524207"/>
                    <a:pt x="-111822" y="529621"/>
                    <a:pt x="-204535" y="550864"/>
                  </a:cubicBezTo>
                  <a:cubicBezTo>
                    <a:pt x="-118132" y="457635"/>
                    <a:pt x="-91587" y="456661"/>
                    <a:pt x="0" y="345986"/>
                  </a:cubicBezTo>
                  <a:cubicBezTo>
                    <a:pt x="1305" y="290769"/>
                    <a:pt x="-8423" y="169698"/>
                    <a:pt x="0" y="98855"/>
                  </a:cubicBezTo>
                  <a:close/>
                </a:path>
              </a:pathLst>
            </a:cu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sd="130476476">
                    <a:prstGeom prst="wedgeRoundRectCallout">
                      <a:avLst>
                        <a:gd name="adj1" fmla="val -67866"/>
                        <a:gd name="adj2" fmla="val 42876"/>
                        <a:gd name="adj3" fmla="val 16667"/>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bg1">
                      <a:lumMod val="50000"/>
                    </a:schemeClr>
                  </a:solidFill>
                  <a:cs typeface="Arial" panose="020B0604020202020204" pitchFamily="34" charset="0"/>
                </a:rPr>
                <a:t>audience targeted</a:t>
              </a:r>
              <a:endParaRPr lang="en-NZ" sz="1600" dirty="0">
                <a:solidFill>
                  <a:schemeClr val="bg1">
                    <a:lumMod val="50000"/>
                  </a:schemeClr>
                </a:solidFill>
                <a:cs typeface="Arial" panose="020B0604020202020204" pitchFamily="34" charset="0"/>
              </a:endParaRPr>
            </a:p>
          </p:txBody>
        </p:sp>
      </p:grpSp>
      <p:sp>
        <p:nvSpPr>
          <p:cNvPr id="11" name="Rounded Rectangular Callout 29">
            <a:extLst>
              <a:ext uri="{FF2B5EF4-FFF2-40B4-BE49-F238E27FC236}">
                <a16:creationId xmlns:a16="http://schemas.microsoft.com/office/drawing/2014/main" id="{ADC3DD09-CBDD-4C22-89F3-563ACAA658E5}"/>
              </a:ext>
            </a:extLst>
          </p:cNvPr>
          <p:cNvSpPr/>
          <p:nvPr/>
        </p:nvSpPr>
        <p:spPr>
          <a:xfrm>
            <a:off x="7466883" y="4854563"/>
            <a:ext cx="1144826" cy="593118"/>
          </a:xfrm>
          <a:custGeom>
            <a:avLst/>
            <a:gdLst>
              <a:gd name="connsiteX0" fmla="*/ 0 w 1144826"/>
              <a:gd name="connsiteY0" fmla="*/ 98855 h 593118"/>
              <a:gd name="connsiteX1" fmla="*/ 98855 w 1144826"/>
              <a:gd name="connsiteY1" fmla="*/ 0 h 593118"/>
              <a:gd name="connsiteX2" fmla="*/ 190804 w 1144826"/>
              <a:gd name="connsiteY2" fmla="*/ 0 h 593118"/>
              <a:gd name="connsiteX3" fmla="*/ 271713 w 1144826"/>
              <a:gd name="connsiteY3" fmla="*/ -134934 h 593118"/>
              <a:gd name="connsiteX4" fmla="*/ 477011 w 1144826"/>
              <a:gd name="connsiteY4" fmla="*/ 0 h 593118"/>
              <a:gd name="connsiteX5" fmla="*/ 1045971 w 1144826"/>
              <a:gd name="connsiteY5" fmla="*/ 0 h 593118"/>
              <a:gd name="connsiteX6" fmla="*/ 1144826 w 1144826"/>
              <a:gd name="connsiteY6" fmla="*/ 98855 h 593118"/>
              <a:gd name="connsiteX7" fmla="*/ 1144826 w 1144826"/>
              <a:gd name="connsiteY7" fmla="*/ 98853 h 593118"/>
              <a:gd name="connsiteX8" fmla="*/ 1144826 w 1144826"/>
              <a:gd name="connsiteY8" fmla="*/ 98853 h 593118"/>
              <a:gd name="connsiteX9" fmla="*/ 1144826 w 1144826"/>
              <a:gd name="connsiteY9" fmla="*/ 247133 h 593118"/>
              <a:gd name="connsiteX10" fmla="*/ 1144826 w 1144826"/>
              <a:gd name="connsiteY10" fmla="*/ 494263 h 593118"/>
              <a:gd name="connsiteX11" fmla="*/ 1045971 w 1144826"/>
              <a:gd name="connsiteY11" fmla="*/ 593118 h 593118"/>
              <a:gd name="connsiteX12" fmla="*/ 477011 w 1144826"/>
              <a:gd name="connsiteY12" fmla="*/ 593118 h 593118"/>
              <a:gd name="connsiteX13" fmla="*/ 190804 w 1144826"/>
              <a:gd name="connsiteY13" fmla="*/ 593118 h 593118"/>
              <a:gd name="connsiteX14" fmla="*/ 190804 w 1144826"/>
              <a:gd name="connsiteY14" fmla="*/ 593118 h 593118"/>
              <a:gd name="connsiteX15" fmla="*/ 98855 w 1144826"/>
              <a:gd name="connsiteY15" fmla="*/ 593118 h 593118"/>
              <a:gd name="connsiteX16" fmla="*/ 0 w 1144826"/>
              <a:gd name="connsiteY16" fmla="*/ 494263 h 593118"/>
              <a:gd name="connsiteX17" fmla="*/ 0 w 1144826"/>
              <a:gd name="connsiteY17" fmla="*/ 247133 h 593118"/>
              <a:gd name="connsiteX18" fmla="*/ 0 w 1144826"/>
              <a:gd name="connsiteY18" fmla="*/ 98853 h 593118"/>
              <a:gd name="connsiteX19" fmla="*/ 0 w 1144826"/>
              <a:gd name="connsiteY19" fmla="*/ 98853 h 593118"/>
              <a:gd name="connsiteX20" fmla="*/ 0 w 1144826"/>
              <a:gd name="connsiteY20" fmla="*/ 98855 h 59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4826" h="593118" fill="none" extrusionOk="0">
                <a:moveTo>
                  <a:pt x="0" y="98855"/>
                </a:moveTo>
                <a:cubicBezTo>
                  <a:pt x="661" y="46852"/>
                  <a:pt x="43181" y="-893"/>
                  <a:pt x="98855" y="0"/>
                </a:cubicBezTo>
                <a:cubicBezTo>
                  <a:pt x="128227" y="1329"/>
                  <a:pt x="160392" y="4540"/>
                  <a:pt x="190804" y="0"/>
                </a:cubicBezTo>
                <a:cubicBezTo>
                  <a:pt x="230836" y="-56783"/>
                  <a:pt x="245603" y="-78689"/>
                  <a:pt x="271713" y="-134934"/>
                </a:cubicBezTo>
                <a:cubicBezTo>
                  <a:pt x="349733" y="-86786"/>
                  <a:pt x="421190" y="-24135"/>
                  <a:pt x="477011" y="0"/>
                </a:cubicBezTo>
                <a:cubicBezTo>
                  <a:pt x="752591" y="-14339"/>
                  <a:pt x="901651" y="-11051"/>
                  <a:pt x="1045971" y="0"/>
                </a:cubicBezTo>
                <a:cubicBezTo>
                  <a:pt x="1094196" y="-6921"/>
                  <a:pt x="1135174" y="41422"/>
                  <a:pt x="1144826" y="98855"/>
                </a:cubicBezTo>
                <a:lnTo>
                  <a:pt x="1144826" y="98853"/>
                </a:lnTo>
                <a:lnTo>
                  <a:pt x="1144826" y="98853"/>
                </a:lnTo>
                <a:cubicBezTo>
                  <a:pt x="1147732" y="158370"/>
                  <a:pt x="1146357" y="203024"/>
                  <a:pt x="1144826" y="247133"/>
                </a:cubicBezTo>
                <a:cubicBezTo>
                  <a:pt x="1136355" y="350746"/>
                  <a:pt x="1135332" y="411954"/>
                  <a:pt x="1144826" y="494263"/>
                </a:cubicBezTo>
                <a:cubicBezTo>
                  <a:pt x="1147548" y="538554"/>
                  <a:pt x="1107897" y="597896"/>
                  <a:pt x="1045971" y="593118"/>
                </a:cubicBezTo>
                <a:cubicBezTo>
                  <a:pt x="823130" y="574383"/>
                  <a:pt x="598048" y="566194"/>
                  <a:pt x="477011" y="593118"/>
                </a:cubicBezTo>
                <a:cubicBezTo>
                  <a:pt x="347101" y="589656"/>
                  <a:pt x="274989" y="590231"/>
                  <a:pt x="190804" y="593118"/>
                </a:cubicBezTo>
                <a:lnTo>
                  <a:pt x="190804" y="593118"/>
                </a:lnTo>
                <a:cubicBezTo>
                  <a:pt x="165703" y="596969"/>
                  <a:pt x="136164" y="592963"/>
                  <a:pt x="98855" y="593118"/>
                </a:cubicBezTo>
                <a:cubicBezTo>
                  <a:pt x="36943" y="591412"/>
                  <a:pt x="1874" y="548292"/>
                  <a:pt x="0" y="494263"/>
                </a:cubicBezTo>
                <a:cubicBezTo>
                  <a:pt x="-6060" y="400361"/>
                  <a:pt x="-5167" y="361841"/>
                  <a:pt x="0" y="247133"/>
                </a:cubicBezTo>
                <a:cubicBezTo>
                  <a:pt x="-2127" y="204190"/>
                  <a:pt x="6566" y="137031"/>
                  <a:pt x="0" y="98853"/>
                </a:cubicBezTo>
                <a:lnTo>
                  <a:pt x="0" y="98853"/>
                </a:lnTo>
                <a:lnTo>
                  <a:pt x="0" y="98855"/>
                </a:lnTo>
                <a:close/>
              </a:path>
              <a:path w="1144826" h="593118" stroke="0" extrusionOk="0">
                <a:moveTo>
                  <a:pt x="0" y="98855"/>
                </a:moveTo>
                <a:cubicBezTo>
                  <a:pt x="4734" y="32478"/>
                  <a:pt x="57559" y="693"/>
                  <a:pt x="98855" y="0"/>
                </a:cubicBezTo>
                <a:cubicBezTo>
                  <a:pt x="128987" y="1137"/>
                  <a:pt x="151189" y="4192"/>
                  <a:pt x="190804" y="0"/>
                </a:cubicBezTo>
                <a:cubicBezTo>
                  <a:pt x="229951" y="-50468"/>
                  <a:pt x="248987" y="-107101"/>
                  <a:pt x="271713" y="-134934"/>
                </a:cubicBezTo>
                <a:cubicBezTo>
                  <a:pt x="332829" y="-94048"/>
                  <a:pt x="387636" y="-45615"/>
                  <a:pt x="477011" y="0"/>
                </a:cubicBezTo>
                <a:cubicBezTo>
                  <a:pt x="629489" y="-20764"/>
                  <a:pt x="789065" y="25278"/>
                  <a:pt x="1045971" y="0"/>
                </a:cubicBezTo>
                <a:cubicBezTo>
                  <a:pt x="1100526" y="-1465"/>
                  <a:pt x="1132848" y="50647"/>
                  <a:pt x="1144826" y="98855"/>
                </a:cubicBezTo>
                <a:lnTo>
                  <a:pt x="1144826" y="98853"/>
                </a:lnTo>
                <a:lnTo>
                  <a:pt x="1144826" y="98853"/>
                </a:lnTo>
                <a:cubicBezTo>
                  <a:pt x="1149894" y="159361"/>
                  <a:pt x="1141328" y="196190"/>
                  <a:pt x="1144826" y="247133"/>
                </a:cubicBezTo>
                <a:cubicBezTo>
                  <a:pt x="1151975" y="322354"/>
                  <a:pt x="1155008" y="409359"/>
                  <a:pt x="1144826" y="494263"/>
                </a:cubicBezTo>
                <a:cubicBezTo>
                  <a:pt x="1140543" y="545605"/>
                  <a:pt x="1098148" y="598985"/>
                  <a:pt x="1045971" y="593118"/>
                </a:cubicBezTo>
                <a:cubicBezTo>
                  <a:pt x="828879" y="577525"/>
                  <a:pt x="601389" y="592852"/>
                  <a:pt x="477011" y="593118"/>
                </a:cubicBezTo>
                <a:cubicBezTo>
                  <a:pt x="402450" y="600033"/>
                  <a:pt x="311639" y="599367"/>
                  <a:pt x="190804" y="593118"/>
                </a:cubicBezTo>
                <a:lnTo>
                  <a:pt x="190804" y="593118"/>
                </a:lnTo>
                <a:cubicBezTo>
                  <a:pt x="157734" y="589508"/>
                  <a:pt x="128898" y="588725"/>
                  <a:pt x="98855" y="593118"/>
                </a:cubicBezTo>
                <a:cubicBezTo>
                  <a:pt x="40797" y="591196"/>
                  <a:pt x="-2973" y="554290"/>
                  <a:pt x="0" y="494263"/>
                </a:cubicBezTo>
                <a:cubicBezTo>
                  <a:pt x="6571" y="431075"/>
                  <a:pt x="191" y="346530"/>
                  <a:pt x="0" y="247133"/>
                </a:cubicBezTo>
                <a:cubicBezTo>
                  <a:pt x="-7218" y="174389"/>
                  <a:pt x="-6292" y="151521"/>
                  <a:pt x="0" y="98853"/>
                </a:cubicBezTo>
                <a:lnTo>
                  <a:pt x="0" y="98853"/>
                </a:lnTo>
                <a:lnTo>
                  <a:pt x="0" y="98855"/>
                </a:lnTo>
                <a:close/>
              </a:path>
            </a:pathLst>
          </a:cu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sd="130476476">
                  <a:prstGeom prst="wedgeRoundRectCallout">
                    <a:avLst>
                      <a:gd name="adj1" fmla="val -26266"/>
                      <a:gd name="adj2" fmla="val -72750"/>
                      <a:gd name="adj3" fmla="val 16667"/>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bg1">
                    <a:lumMod val="50000"/>
                  </a:schemeClr>
                </a:solidFill>
                <a:cs typeface="Arial" panose="020B0604020202020204" pitchFamily="34" charset="0"/>
              </a:rPr>
              <a:t>audience targeted</a:t>
            </a:r>
            <a:endParaRPr lang="en-NZ" sz="1600" dirty="0">
              <a:solidFill>
                <a:schemeClr val="bg1">
                  <a:lumMod val="50000"/>
                </a:schemeClr>
              </a:solidFill>
              <a:cs typeface="Arial" panose="020B0604020202020204" pitchFamily="34" charset="0"/>
            </a:endParaRPr>
          </a:p>
        </p:txBody>
      </p:sp>
    </p:spTree>
    <p:extLst>
      <p:ext uri="{BB962C8B-B14F-4D97-AF65-F5344CB8AC3E}">
        <p14:creationId xmlns:p14="http://schemas.microsoft.com/office/powerpoint/2010/main" val="8088663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How do you like your coffee?</a:t>
            </a:r>
            <a:endParaRPr lang="en-NZ" sz="2000" dirty="0"/>
          </a:p>
        </p:txBody>
      </p:sp>
      <p:pic>
        <p:nvPicPr>
          <p:cNvPr id="7" name="Picture 6" descr="File:Creative-Tail-People-wonder-women.svg - Wikimedia Commons"/>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75695" y="2784988"/>
            <a:ext cx="1639461" cy="1620000"/>
          </a:xfrm>
          <a:prstGeom prst="rect">
            <a:avLst/>
          </a:prstGeom>
        </p:spPr>
      </p:pic>
      <p:pic>
        <p:nvPicPr>
          <p:cNvPr id="8" name="Picture 7" descr="File:Creative-Tail-People-women.svg - Wikimedia Commons"/>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46142" y="2784988"/>
            <a:ext cx="1620000" cy="1620000"/>
          </a:xfrm>
          <a:prstGeom prst="rect">
            <a:avLst/>
          </a:prstGeom>
        </p:spPr>
      </p:pic>
      <p:pic>
        <p:nvPicPr>
          <p:cNvPr id="9" name="Picture 8" descr="File:Creative-Tail-People-gentleman.svg - Wikimedia Commons"/>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47127" y="2784988"/>
            <a:ext cx="1620000" cy="1620000"/>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61903" y="2784988"/>
            <a:ext cx="1632806" cy="1620000"/>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548112" y="2784988"/>
            <a:ext cx="1632806" cy="1620000"/>
          </a:xfrm>
          <a:prstGeom prst="rect">
            <a:avLst/>
          </a:prstGeom>
        </p:spPr>
      </p:pic>
      <p:sp>
        <p:nvSpPr>
          <p:cNvPr id="30" name="Rounded Rectangular Callout 29"/>
          <p:cNvSpPr/>
          <p:nvPr/>
        </p:nvSpPr>
        <p:spPr>
          <a:xfrm>
            <a:off x="747641" y="1862135"/>
            <a:ext cx="1659118" cy="797495"/>
          </a:xfrm>
          <a:custGeom>
            <a:avLst/>
            <a:gdLst>
              <a:gd name="connsiteX0" fmla="*/ 0 w 1659118"/>
              <a:gd name="connsiteY0" fmla="*/ 132918 h 797495"/>
              <a:gd name="connsiteX1" fmla="*/ 132918 w 1659118"/>
              <a:gd name="connsiteY1" fmla="*/ 0 h 797495"/>
              <a:gd name="connsiteX2" fmla="*/ 550369 w 1659118"/>
              <a:gd name="connsiteY2" fmla="*/ 0 h 797495"/>
              <a:gd name="connsiteX3" fmla="*/ 967819 w 1659118"/>
              <a:gd name="connsiteY3" fmla="*/ 0 h 797495"/>
              <a:gd name="connsiteX4" fmla="*/ 967819 w 1659118"/>
              <a:gd name="connsiteY4" fmla="*/ 0 h 797495"/>
              <a:gd name="connsiteX5" fmla="*/ 1382598 w 1659118"/>
              <a:gd name="connsiteY5" fmla="*/ 0 h 797495"/>
              <a:gd name="connsiteX6" fmla="*/ 1526200 w 1659118"/>
              <a:gd name="connsiteY6" fmla="*/ 0 h 797495"/>
              <a:gd name="connsiteX7" fmla="*/ 1659118 w 1659118"/>
              <a:gd name="connsiteY7" fmla="*/ 132918 h 797495"/>
              <a:gd name="connsiteX8" fmla="*/ 1659118 w 1659118"/>
              <a:gd name="connsiteY8" fmla="*/ 465205 h 797495"/>
              <a:gd name="connsiteX9" fmla="*/ 1659118 w 1659118"/>
              <a:gd name="connsiteY9" fmla="*/ 465205 h 797495"/>
              <a:gd name="connsiteX10" fmla="*/ 1659118 w 1659118"/>
              <a:gd name="connsiteY10" fmla="*/ 664579 h 797495"/>
              <a:gd name="connsiteX11" fmla="*/ 1659118 w 1659118"/>
              <a:gd name="connsiteY11" fmla="*/ 664577 h 797495"/>
              <a:gd name="connsiteX12" fmla="*/ 1526200 w 1659118"/>
              <a:gd name="connsiteY12" fmla="*/ 797495 h 797495"/>
              <a:gd name="connsiteX13" fmla="*/ 1382598 w 1659118"/>
              <a:gd name="connsiteY13" fmla="*/ 797495 h 797495"/>
              <a:gd name="connsiteX14" fmla="*/ 1567186 w 1659118"/>
              <a:gd name="connsiteY14" fmla="*/ 1089171 h 797495"/>
              <a:gd name="connsiteX15" fmla="*/ 967819 w 1659118"/>
              <a:gd name="connsiteY15" fmla="*/ 797495 h 797495"/>
              <a:gd name="connsiteX16" fmla="*/ 567067 w 1659118"/>
              <a:gd name="connsiteY16" fmla="*/ 797495 h 797495"/>
              <a:gd name="connsiteX17" fmla="*/ 132918 w 1659118"/>
              <a:gd name="connsiteY17" fmla="*/ 797495 h 797495"/>
              <a:gd name="connsiteX18" fmla="*/ 0 w 1659118"/>
              <a:gd name="connsiteY18" fmla="*/ 664577 h 797495"/>
              <a:gd name="connsiteX19" fmla="*/ 0 w 1659118"/>
              <a:gd name="connsiteY19" fmla="*/ 664579 h 797495"/>
              <a:gd name="connsiteX20" fmla="*/ 0 w 1659118"/>
              <a:gd name="connsiteY20" fmla="*/ 465205 h 797495"/>
              <a:gd name="connsiteX21" fmla="*/ 0 w 1659118"/>
              <a:gd name="connsiteY21" fmla="*/ 465205 h 797495"/>
              <a:gd name="connsiteX22" fmla="*/ 0 w 1659118"/>
              <a:gd name="connsiteY22" fmla="*/ 132918 h 79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9118" h="797495" fill="none" extrusionOk="0">
                <a:moveTo>
                  <a:pt x="0" y="132918"/>
                </a:moveTo>
                <a:cubicBezTo>
                  <a:pt x="-11970" y="49634"/>
                  <a:pt x="74333" y="2273"/>
                  <a:pt x="132918" y="0"/>
                </a:cubicBezTo>
                <a:cubicBezTo>
                  <a:pt x="333642" y="7994"/>
                  <a:pt x="436301" y="6912"/>
                  <a:pt x="550369" y="0"/>
                </a:cubicBezTo>
                <a:cubicBezTo>
                  <a:pt x="664437" y="-6912"/>
                  <a:pt x="825907" y="18789"/>
                  <a:pt x="967819" y="0"/>
                </a:cubicBezTo>
                <a:lnTo>
                  <a:pt x="967819" y="0"/>
                </a:lnTo>
                <a:cubicBezTo>
                  <a:pt x="1109669" y="667"/>
                  <a:pt x="1234907" y="2770"/>
                  <a:pt x="1382598" y="0"/>
                </a:cubicBezTo>
                <a:cubicBezTo>
                  <a:pt x="1449403" y="219"/>
                  <a:pt x="1487524" y="1747"/>
                  <a:pt x="1526200" y="0"/>
                </a:cubicBezTo>
                <a:cubicBezTo>
                  <a:pt x="1597941" y="4366"/>
                  <a:pt x="1672422" y="55289"/>
                  <a:pt x="1659118" y="132918"/>
                </a:cubicBezTo>
                <a:cubicBezTo>
                  <a:pt x="1659002" y="267082"/>
                  <a:pt x="1649242" y="379958"/>
                  <a:pt x="1659118" y="465205"/>
                </a:cubicBezTo>
                <a:lnTo>
                  <a:pt x="1659118" y="465205"/>
                </a:lnTo>
                <a:cubicBezTo>
                  <a:pt x="1665005" y="555408"/>
                  <a:pt x="1653184" y="578870"/>
                  <a:pt x="1659118" y="664579"/>
                </a:cubicBezTo>
                <a:lnTo>
                  <a:pt x="1659118" y="664577"/>
                </a:lnTo>
                <a:cubicBezTo>
                  <a:pt x="1663069" y="729284"/>
                  <a:pt x="1591302" y="781313"/>
                  <a:pt x="1526200" y="797495"/>
                </a:cubicBezTo>
                <a:cubicBezTo>
                  <a:pt x="1485378" y="796344"/>
                  <a:pt x="1433467" y="792925"/>
                  <a:pt x="1382598" y="797495"/>
                </a:cubicBezTo>
                <a:cubicBezTo>
                  <a:pt x="1428236" y="860164"/>
                  <a:pt x="1529021" y="1020881"/>
                  <a:pt x="1567186" y="1089171"/>
                </a:cubicBezTo>
                <a:cubicBezTo>
                  <a:pt x="1424075" y="1055216"/>
                  <a:pt x="1185571" y="911546"/>
                  <a:pt x="967819" y="797495"/>
                </a:cubicBezTo>
                <a:cubicBezTo>
                  <a:pt x="776451" y="807495"/>
                  <a:pt x="681683" y="782743"/>
                  <a:pt x="567067" y="797495"/>
                </a:cubicBezTo>
                <a:cubicBezTo>
                  <a:pt x="452451" y="812247"/>
                  <a:pt x="269866" y="795695"/>
                  <a:pt x="132918" y="797495"/>
                </a:cubicBezTo>
                <a:cubicBezTo>
                  <a:pt x="55004" y="792018"/>
                  <a:pt x="2370" y="735306"/>
                  <a:pt x="0" y="664577"/>
                </a:cubicBezTo>
                <a:lnTo>
                  <a:pt x="0" y="664579"/>
                </a:lnTo>
                <a:cubicBezTo>
                  <a:pt x="2114" y="607628"/>
                  <a:pt x="4853" y="511977"/>
                  <a:pt x="0" y="465205"/>
                </a:cubicBezTo>
                <a:lnTo>
                  <a:pt x="0" y="465205"/>
                </a:lnTo>
                <a:cubicBezTo>
                  <a:pt x="-4843" y="357556"/>
                  <a:pt x="-707" y="221970"/>
                  <a:pt x="0" y="132918"/>
                </a:cubicBezTo>
                <a:close/>
              </a:path>
              <a:path w="1659118" h="797495" stroke="0" extrusionOk="0">
                <a:moveTo>
                  <a:pt x="0" y="132918"/>
                </a:moveTo>
                <a:cubicBezTo>
                  <a:pt x="5195" y="46582"/>
                  <a:pt x="71889" y="645"/>
                  <a:pt x="132918" y="0"/>
                </a:cubicBezTo>
                <a:cubicBezTo>
                  <a:pt x="305327" y="13005"/>
                  <a:pt x="405337" y="9095"/>
                  <a:pt x="542019" y="0"/>
                </a:cubicBezTo>
                <a:cubicBezTo>
                  <a:pt x="678701" y="-9095"/>
                  <a:pt x="809464" y="10591"/>
                  <a:pt x="967819" y="0"/>
                </a:cubicBezTo>
                <a:lnTo>
                  <a:pt x="967819" y="0"/>
                </a:lnTo>
                <a:cubicBezTo>
                  <a:pt x="1060233" y="-3597"/>
                  <a:pt x="1252022" y="-13837"/>
                  <a:pt x="1382598" y="0"/>
                </a:cubicBezTo>
                <a:cubicBezTo>
                  <a:pt x="1418264" y="1304"/>
                  <a:pt x="1462950" y="-944"/>
                  <a:pt x="1526200" y="0"/>
                </a:cubicBezTo>
                <a:cubicBezTo>
                  <a:pt x="1607331" y="8194"/>
                  <a:pt x="1658959" y="53771"/>
                  <a:pt x="1659118" y="132918"/>
                </a:cubicBezTo>
                <a:cubicBezTo>
                  <a:pt x="1661178" y="231734"/>
                  <a:pt x="1656937" y="311099"/>
                  <a:pt x="1659118" y="465205"/>
                </a:cubicBezTo>
                <a:lnTo>
                  <a:pt x="1659118" y="465205"/>
                </a:lnTo>
                <a:cubicBezTo>
                  <a:pt x="1667685" y="561701"/>
                  <a:pt x="1649927" y="568243"/>
                  <a:pt x="1659118" y="664579"/>
                </a:cubicBezTo>
                <a:lnTo>
                  <a:pt x="1659118" y="664577"/>
                </a:lnTo>
                <a:cubicBezTo>
                  <a:pt x="1661255" y="737879"/>
                  <a:pt x="1597492" y="795887"/>
                  <a:pt x="1526200" y="797495"/>
                </a:cubicBezTo>
                <a:cubicBezTo>
                  <a:pt x="1478167" y="803388"/>
                  <a:pt x="1413260" y="804173"/>
                  <a:pt x="1382598" y="797495"/>
                </a:cubicBezTo>
                <a:cubicBezTo>
                  <a:pt x="1477761" y="937908"/>
                  <a:pt x="1515047" y="1032590"/>
                  <a:pt x="1567186" y="1089171"/>
                </a:cubicBezTo>
                <a:cubicBezTo>
                  <a:pt x="1433079" y="1030613"/>
                  <a:pt x="1181912" y="865197"/>
                  <a:pt x="967819" y="797495"/>
                </a:cubicBezTo>
                <a:cubicBezTo>
                  <a:pt x="865805" y="796324"/>
                  <a:pt x="692562" y="801050"/>
                  <a:pt x="542019" y="797495"/>
                </a:cubicBezTo>
                <a:cubicBezTo>
                  <a:pt x="391476" y="793940"/>
                  <a:pt x="295679" y="805827"/>
                  <a:pt x="132918" y="797495"/>
                </a:cubicBezTo>
                <a:cubicBezTo>
                  <a:pt x="65249" y="814819"/>
                  <a:pt x="-3960" y="742766"/>
                  <a:pt x="0" y="664577"/>
                </a:cubicBezTo>
                <a:lnTo>
                  <a:pt x="0" y="664579"/>
                </a:lnTo>
                <a:cubicBezTo>
                  <a:pt x="-6064" y="568425"/>
                  <a:pt x="-7196" y="507826"/>
                  <a:pt x="0" y="465205"/>
                </a:cubicBezTo>
                <a:lnTo>
                  <a:pt x="0" y="465205"/>
                </a:lnTo>
                <a:cubicBezTo>
                  <a:pt x="5517" y="391118"/>
                  <a:pt x="10408" y="290356"/>
                  <a:pt x="0" y="132918"/>
                </a:cubicBezTo>
                <a:close/>
              </a:path>
            </a:pathLst>
          </a:cu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sd="130476476">
                  <a:prstGeom prst="wedgeRoundRectCallout">
                    <a:avLst>
                      <a:gd name="adj1" fmla="val 44459"/>
                      <a:gd name="adj2" fmla="val 86574"/>
                      <a:gd name="adj3" fmla="val 16667"/>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bg1">
                    <a:lumMod val="50000"/>
                  </a:schemeClr>
                </a:solidFill>
                <a:cs typeface="Arial" panose="020B0604020202020204" pitchFamily="34" charset="0"/>
              </a:rPr>
              <a:t>milk &amp; sugar</a:t>
            </a:r>
            <a:endParaRPr lang="en-NZ" sz="1600" dirty="0">
              <a:solidFill>
                <a:schemeClr val="bg1">
                  <a:lumMod val="50000"/>
                </a:schemeClr>
              </a:solidFill>
              <a:cs typeface="Arial" panose="020B0604020202020204" pitchFamily="34" charset="0"/>
            </a:endParaRPr>
          </a:p>
        </p:txBody>
      </p:sp>
      <p:sp>
        <p:nvSpPr>
          <p:cNvPr id="31" name="Rounded Rectangular Callout 30"/>
          <p:cNvSpPr/>
          <p:nvPr/>
        </p:nvSpPr>
        <p:spPr>
          <a:xfrm>
            <a:off x="2973806" y="1852305"/>
            <a:ext cx="1659118" cy="797495"/>
          </a:xfrm>
          <a:custGeom>
            <a:avLst/>
            <a:gdLst>
              <a:gd name="connsiteX0" fmla="*/ 0 w 1659118"/>
              <a:gd name="connsiteY0" fmla="*/ 132918 h 797495"/>
              <a:gd name="connsiteX1" fmla="*/ 132918 w 1659118"/>
              <a:gd name="connsiteY1" fmla="*/ 0 h 797495"/>
              <a:gd name="connsiteX2" fmla="*/ 533670 w 1659118"/>
              <a:gd name="connsiteY2" fmla="*/ 0 h 797495"/>
              <a:gd name="connsiteX3" fmla="*/ 967819 w 1659118"/>
              <a:gd name="connsiteY3" fmla="*/ 0 h 797495"/>
              <a:gd name="connsiteX4" fmla="*/ 967819 w 1659118"/>
              <a:gd name="connsiteY4" fmla="*/ 0 h 797495"/>
              <a:gd name="connsiteX5" fmla="*/ 1382598 w 1659118"/>
              <a:gd name="connsiteY5" fmla="*/ 0 h 797495"/>
              <a:gd name="connsiteX6" fmla="*/ 1526200 w 1659118"/>
              <a:gd name="connsiteY6" fmla="*/ 0 h 797495"/>
              <a:gd name="connsiteX7" fmla="*/ 1659118 w 1659118"/>
              <a:gd name="connsiteY7" fmla="*/ 132918 h 797495"/>
              <a:gd name="connsiteX8" fmla="*/ 1659118 w 1659118"/>
              <a:gd name="connsiteY8" fmla="*/ 465205 h 797495"/>
              <a:gd name="connsiteX9" fmla="*/ 1659118 w 1659118"/>
              <a:gd name="connsiteY9" fmla="*/ 465205 h 797495"/>
              <a:gd name="connsiteX10" fmla="*/ 1659118 w 1659118"/>
              <a:gd name="connsiteY10" fmla="*/ 664579 h 797495"/>
              <a:gd name="connsiteX11" fmla="*/ 1659118 w 1659118"/>
              <a:gd name="connsiteY11" fmla="*/ 664577 h 797495"/>
              <a:gd name="connsiteX12" fmla="*/ 1526200 w 1659118"/>
              <a:gd name="connsiteY12" fmla="*/ 797495 h 797495"/>
              <a:gd name="connsiteX13" fmla="*/ 1382598 w 1659118"/>
              <a:gd name="connsiteY13" fmla="*/ 797495 h 797495"/>
              <a:gd name="connsiteX14" fmla="*/ 1341048 w 1659118"/>
              <a:gd name="connsiteY14" fmla="*/ 1101971 h 797495"/>
              <a:gd name="connsiteX15" fmla="*/ 967819 w 1659118"/>
              <a:gd name="connsiteY15" fmla="*/ 797495 h 797495"/>
              <a:gd name="connsiteX16" fmla="*/ 533670 w 1659118"/>
              <a:gd name="connsiteY16" fmla="*/ 797495 h 797495"/>
              <a:gd name="connsiteX17" fmla="*/ 132918 w 1659118"/>
              <a:gd name="connsiteY17" fmla="*/ 797495 h 797495"/>
              <a:gd name="connsiteX18" fmla="*/ 0 w 1659118"/>
              <a:gd name="connsiteY18" fmla="*/ 664577 h 797495"/>
              <a:gd name="connsiteX19" fmla="*/ 0 w 1659118"/>
              <a:gd name="connsiteY19" fmla="*/ 664579 h 797495"/>
              <a:gd name="connsiteX20" fmla="*/ 0 w 1659118"/>
              <a:gd name="connsiteY20" fmla="*/ 465205 h 797495"/>
              <a:gd name="connsiteX21" fmla="*/ 0 w 1659118"/>
              <a:gd name="connsiteY21" fmla="*/ 465205 h 797495"/>
              <a:gd name="connsiteX22" fmla="*/ 0 w 1659118"/>
              <a:gd name="connsiteY22" fmla="*/ 132918 h 79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9118" h="797495" fill="none" extrusionOk="0">
                <a:moveTo>
                  <a:pt x="0" y="132918"/>
                </a:moveTo>
                <a:cubicBezTo>
                  <a:pt x="2013" y="58925"/>
                  <a:pt x="66302" y="-5760"/>
                  <a:pt x="132918" y="0"/>
                </a:cubicBezTo>
                <a:cubicBezTo>
                  <a:pt x="246991" y="16458"/>
                  <a:pt x="378802" y="16681"/>
                  <a:pt x="533670" y="0"/>
                </a:cubicBezTo>
                <a:cubicBezTo>
                  <a:pt x="688538" y="-16681"/>
                  <a:pt x="832787" y="21137"/>
                  <a:pt x="967819" y="0"/>
                </a:cubicBezTo>
                <a:lnTo>
                  <a:pt x="967819" y="0"/>
                </a:lnTo>
                <a:cubicBezTo>
                  <a:pt x="1082612" y="-800"/>
                  <a:pt x="1222970" y="-3190"/>
                  <a:pt x="1382598" y="0"/>
                </a:cubicBezTo>
                <a:cubicBezTo>
                  <a:pt x="1423061" y="6827"/>
                  <a:pt x="1473150" y="6731"/>
                  <a:pt x="1526200" y="0"/>
                </a:cubicBezTo>
                <a:cubicBezTo>
                  <a:pt x="1614320" y="6865"/>
                  <a:pt x="1659474" y="51128"/>
                  <a:pt x="1659118" y="132918"/>
                </a:cubicBezTo>
                <a:cubicBezTo>
                  <a:pt x="1664932" y="248654"/>
                  <a:pt x="1663669" y="356023"/>
                  <a:pt x="1659118" y="465205"/>
                </a:cubicBezTo>
                <a:lnTo>
                  <a:pt x="1659118" y="465205"/>
                </a:lnTo>
                <a:cubicBezTo>
                  <a:pt x="1652220" y="552279"/>
                  <a:pt x="1661394" y="603669"/>
                  <a:pt x="1659118" y="664579"/>
                </a:cubicBezTo>
                <a:lnTo>
                  <a:pt x="1659118" y="664577"/>
                </a:lnTo>
                <a:cubicBezTo>
                  <a:pt x="1653240" y="738969"/>
                  <a:pt x="1597473" y="806279"/>
                  <a:pt x="1526200" y="797495"/>
                </a:cubicBezTo>
                <a:cubicBezTo>
                  <a:pt x="1490506" y="802432"/>
                  <a:pt x="1450355" y="800841"/>
                  <a:pt x="1382598" y="797495"/>
                </a:cubicBezTo>
                <a:cubicBezTo>
                  <a:pt x="1384385" y="878645"/>
                  <a:pt x="1349617" y="1026619"/>
                  <a:pt x="1341048" y="1101971"/>
                </a:cubicBezTo>
                <a:cubicBezTo>
                  <a:pt x="1221422" y="988385"/>
                  <a:pt x="1152450" y="929410"/>
                  <a:pt x="967819" y="797495"/>
                </a:cubicBezTo>
                <a:cubicBezTo>
                  <a:pt x="794921" y="815197"/>
                  <a:pt x="745182" y="808619"/>
                  <a:pt x="533670" y="797495"/>
                </a:cubicBezTo>
                <a:cubicBezTo>
                  <a:pt x="322158" y="786371"/>
                  <a:pt x="330236" y="816305"/>
                  <a:pt x="132918" y="797495"/>
                </a:cubicBezTo>
                <a:cubicBezTo>
                  <a:pt x="63404" y="795934"/>
                  <a:pt x="14704" y="743425"/>
                  <a:pt x="0" y="664577"/>
                </a:cubicBezTo>
                <a:lnTo>
                  <a:pt x="0" y="664579"/>
                </a:lnTo>
                <a:cubicBezTo>
                  <a:pt x="3650" y="602129"/>
                  <a:pt x="-4319" y="557817"/>
                  <a:pt x="0" y="465205"/>
                </a:cubicBezTo>
                <a:lnTo>
                  <a:pt x="0" y="465205"/>
                </a:lnTo>
                <a:cubicBezTo>
                  <a:pt x="-6802" y="300600"/>
                  <a:pt x="-3938" y="250313"/>
                  <a:pt x="0" y="132918"/>
                </a:cubicBezTo>
                <a:close/>
              </a:path>
              <a:path w="1659118" h="797495" stroke="0" extrusionOk="0">
                <a:moveTo>
                  <a:pt x="0" y="132918"/>
                </a:moveTo>
                <a:cubicBezTo>
                  <a:pt x="14679" y="49150"/>
                  <a:pt x="59713" y="-13862"/>
                  <a:pt x="132918" y="0"/>
                </a:cubicBezTo>
                <a:cubicBezTo>
                  <a:pt x="301253" y="-19786"/>
                  <a:pt x="352044" y="-19677"/>
                  <a:pt x="550369" y="0"/>
                </a:cubicBezTo>
                <a:cubicBezTo>
                  <a:pt x="748694" y="19677"/>
                  <a:pt x="801018" y="12781"/>
                  <a:pt x="967819" y="0"/>
                </a:cubicBezTo>
                <a:lnTo>
                  <a:pt x="967819" y="0"/>
                </a:lnTo>
                <a:cubicBezTo>
                  <a:pt x="1095796" y="6947"/>
                  <a:pt x="1271527" y="-19042"/>
                  <a:pt x="1382598" y="0"/>
                </a:cubicBezTo>
                <a:cubicBezTo>
                  <a:pt x="1422914" y="-5893"/>
                  <a:pt x="1467462" y="3346"/>
                  <a:pt x="1526200" y="0"/>
                </a:cubicBezTo>
                <a:cubicBezTo>
                  <a:pt x="1607123" y="-7795"/>
                  <a:pt x="1666007" y="73197"/>
                  <a:pt x="1659118" y="132918"/>
                </a:cubicBezTo>
                <a:cubicBezTo>
                  <a:pt x="1659539" y="206424"/>
                  <a:pt x="1644618" y="312415"/>
                  <a:pt x="1659118" y="465205"/>
                </a:cubicBezTo>
                <a:lnTo>
                  <a:pt x="1659118" y="465205"/>
                </a:lnTo>
                <a:cubicBezTo>
                  <a:pt x="1661889" y="562623"/>
                  <a:pt x="1654181" y="583728"/>
                  <a:pt x="1659118" y="664579"/>
                </a:cubicBezTo>
                <a:lnTo>
                  <a:pt x="1659118" y="664577"/>
                </a:lnTo>
                <a:cubicBezTo>
                  <a:pt x="1660212" y="732674"/>
                  <a:pt x="1616468" y="795710"/>
                  <a:pt x="1526200" y="797495"/>
                </a:cubicBezTo>
                <a:cubicBezTo>
                  <a:pt x="1479087" y="795098"/>
                  <a:pt x="1415760" y="796532"/>
                  <a:pt x="1382598" y="797495"/>
                </a:cubicBezTo>
                <a:cubicBezTo>
                  <a:pt x="1355419" y="937279"/>
                  <a:pt x="1353128" y="998623"/>
                  <a:pt x="1341048" y="1101971"/>
                </a:cubicBezTo>
                <a:cubicBezTo>
                  <a:pt x="1187338" y="970224"/>
                  <a:pt x="1126528" y="925408"/>
                  <a:pt x="967819" y="797495"/>
                </a:cubicBezTo>
                <a:cubicBezTo>
                  <a:pt x="868920" y="798820"/>
                  <a:pt x="753432" y="804471"/>
                  <a:pt x="550369" y="797495"/>
                </a:cubicBezTo>
                <a:cubicBezTo>
                  <a:pt x="347306" y="790520"/>
                  <a:pt x="262866" y="800855"/>
                  <a:pt x="132918" y="797495"/>
                </a:cubicBezTo>
                <a:cubicBezTo>
                  <a:pt x="61625" y="804329"/>
                  <a:pt x="-7999" y="747316"/>
                  <a:pt x="0" y="664577"/>
                </a:cubicBezTo>
                <a:lnTo>
                  <a:pt x="0" y="664579"/>
                </a:lnTo>
                <a:cubicBezTo>
                  <a:pt x="7220" y="575705"/>
                  <a:pt x="1522" y="515728"/>
                  <a:pt x="0" y="465205"/>
                </a:cubicBezTo>
                <a:lnTo>
                  <a:pt x="0" y="465205"/>
                </a:lnTo>
                <a:cubicBezTo>
                  <a:pt x="10182" y="335783"/>
                  <a:pt x="-12672" y="268942"/>
                  <a:pt x="0" y="132918"/>
                </a:cubicBezTo>
                <a:close/>
              </a:path>
            </a:pathLst>
          </a:cu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sd="3735197636">
                  <a:prstGeom prst="wedgeRoundRectCallout">
                    <a:avLst>
                      <a:gd name="adj1" fmla="val 30829"/>
                      <a:gd name="adj2" fmla="val 88179"/>
                      <a:gd name="adj3" fmla="val 16667"/>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bg1">
                    <a:lumMod val="50000"/>
                  </a:schemeClr>
                </a:solidFill>
                <a:cs typeface="Arial" panose="020B0604020202020204" pitchFamily="34" charset="0"/>
              </a:rPr>
              <a:t>just black</a:t>
            </a:r>
            <a:endParaRPr lang="en-NZ" sz="1600" dirty="0">
              <a:solidFill>
                <a:schemeClr val="bg1">
                  <a:lumMod val="50000"/>
                </a:schemeClr>
              </a:solidFill>
              <a:cs typeface="Arial" panose="020B0604020202020204" pitchFamily="34" charset="0"/>
            </a:endParaRPr>
          </a:p>
        </p:txBody>
      </p:sp>
      <p:sp>
        <p:nvSpPr>
          <p:cNvPr id="32" name="Rounded Rectangular Callout 31"/>
          <p:cNvSpPr/>
          <p:nvPr/>
        </p:nvSpPr>
        <p:spPr>
          <a:xfrm>
            <a:off x="5199972" y="1849384"/>
            <a:ext cx="1659118" cy="797495"/>
          </a:xfrm>
          <a:custGeom>
            <a:avLst/>
            <a:gdLst>
              <a:gd name="connsiteX0" fmla="*/ 0 w 1659118"/>
              <a:gd name="connsiteY0" fmla="*/ 132918 h 797495"/>
              <a:gd name="connsiteX1" fmla="*/ 132918 w 1659118"/>
              <a:gd name="connsiteY1" fmla="*/ 0 h 797495"/>
              <a:gd name="connsiteX2" fmla="*/ 558718 w 1659118"/>
              <a:gd name="connsiteY2" fmla="*/ 0 h 797495"/>
              <a:gd name="connsiteX3" fmla="*/ 967819 w 1659118"/>
              <a:gd name="connsiteY3" fmla="*/ 0 h 797495"/>
              <a:gd name="connsiteX4" fmla="*/ 967819 w 1659118"/>
              <a:gd name="connsiteY4" fmla="*/ 0 h 797495"/>
              <a:gd name="connsiteX5" fmla="*/ 1382598 w 1659118"/>
              <a:gd name="connsiteY5" fmla="*/ 0 h 797495"/>
              <a:gd name="connsiteX6" fmla="*/ 1526200 w 1659118"/>
              <a:gd name="connsiteY6" fmla="*/ 0 h 797495"/>
              <a:gd name="connsiteX7" fmla="*/ 1659118 w 1659118"/>
              <a:gd name="connsiteY7" fmla="*/ 132918 h 797495"/>
              <a:gd name="connsiteX8" fmla="*/ 1659118 w 1659118"/>
              <a:gd name="connsiteY8" fmla="*/ 465205 h 797495"/>
              <a:gd name="connsiteX9" fmla="*/ 1659118 w 1659118"/>
              <a:gd name="connsiteY9" fmla="*/ 465205 h 797495"/>
              <a:gd name="connsiteX10" fmla="*/ 1659118 w 1659118"/>
              <a:gd name="connsiteY10" fmla="*/ 664579 h 797495"/>
              <a:gd name="connsiteX11" fmla="*/ 1659118 w 1659118"/>
              <a:gd name="connsiteY11" fmla="*/ 664577 h 797495"/>
              <a:gd name="connsiteX12" fmla="*/ 1526200 w 1659118"/>
              <a:gd name="connsiteY12" fmla="*/ 797495 h 797495"/>
              <a:gd name="connsiteX13" fmla="*/ 1382598 w 1659118"/>
              <a:gd name="connsiteY13" fmla="*/ 797495 h 797495"/>
              <a:gd name="connsiteX14" fmla="*/ 1193553 w 1659118"/>
              <a:gd name="connsiteY14" fmla="*/ 1050779 h 797495"/>
              <a:gd name="connsiteX15" fmla="*/ 967819 w 1659118"/>
              <a:gd name="connsiteY15" fmla="*/ 797495 h 797495"/>
              <a:gd name="connsiteX16" fmla="*/ 558718 w 1659118"/>
              <a:gd name="connsiteY16" fmla="*/ 797495 h 797495"/>
              <a:gd name="connsiteX17" fmla="*/ 132918 w 1659118"/>
              <a:gd name="connsiteY17" fmla="*/ 797495 h 797495"/>
              <a:gd name="connsiteX18" fmla="*/ 0 w 1659118"/>
              <a:gd name="connsiteY18" fmla="*/ 664577 h 797495"/>
              <a:gd name="connsiteX19" fmla="*/ 0 w 1659118"/>
              <a:gd name="connsiteY19" fmla="*/ 664579 h 797495"/>
              <a:gd name="connsiteX20" fmla="*/ 0 w 1659118"/>
              <a:gd name="connsiteY20" fmla="*/ 465205 h 797495"/>
              <a:gd name="connsiteX21" fmla="*/ 0 w 1659118"/>
              <a:gd name="connsiteY21" fmla="*/ 465205 h 797495"/>
              <a:gd name="connsiteX22" fmla="*/ 0 w 1659118"/>
              <a:gd name="connsiteY22" fmla="*/ 132918 h 79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9118" h="797495" fill="none" extrusionOk="0">
                <a:moveTo>
                  <a:pt x="0" y="132918"/>
                </a:moveTo>
                <a:cubicBezTo>
                  <a:pt x="-1697" y="58431"/>
                  <a:pt x="65174" y="-745"/>
                  <a:pt x="132918" y="0"/>
                </a:cubicBezTo>
                <a:cubicBezTo>
                  <a:pt x="296499" y="-9289"/>
                  <a:pt x="360203" y="-8757"/>
                  <a:pt x="558718" y="0"/>
                </a:cubicBezTo>
                <a:cubicBezTo>
                  <a:pt x="757233" y="8757"/>
                  <a:pt x="836050" y="-10969"/>
                  <a:pt x="967819" y="0"/>
                </a:cubicBezTo>
                <a:lnTo>
                  <a:pt x="967819" y="0"/>
                </a:lnTo>
                <a:cubicBezTo>
                  <a:pt x="1082564" y="14545"/>
                  <a:pt x="1244853" y="-13618"/>
                  <a:pt x="1382598" y="0"/>
                </a:cubicBezTo>
                <a:cubicBezTo>
                  <a:pt x="1423820" y="155"/>
                  <a:pt x="1488553" y="-1151"/>
                  <a:pt x="1526200" y="0"/>
                </a:cubicBezTo>
                <a:cubicBezTo>
                  <a:pt x="1600348" y="-7374"/>
                  <a:pt x="1669002" y="63275"/>
                  <a:pt x="1659118" y="132918"/>
                </a:cubicBezTo>
                <a:cubicBezTo>
                  <a:pt x="1668619" y="211472"/>
                  <a:pt x="1656091" y="339726"/>
                  <a:pt x="1659118" y="465205"/>
                </a:cubicBezTo>
                <a:lnTo>
                  <a:pt x="1659118" y="465205"/>
                </a:lnTo>
                <a:cubicBezTo>
                  <a:pt x="1667076" y="508719"/>
                  <a:pt x="1654997" y="574767"/>
                  <a:pt x="1659118" y="664579"/>
                </a:cubicBezTo>
                <a:lnTo>
                  <a:pt x="1659118" y="664577"/>
                </a:lnTo>
                <a:cubicBezTo>
                  <a:pt x="1661354" y="727469"/>
                  <a:pt x="1598018" y="792165"/>
                  <a:pt x="1526200" y="797495"/>
                </a:cubicBezTo>
                <a:cubicBezTo>
                  <a:pt x="1462552" y="795625"/>
                  <a:pt x="1415651" y="791545"/>
                  <a:pt x="1382598" y="797495"/>
                </a:cubicBezTo>
                <a:cubicBezTo>
                  <a:pt x="1330910" y="851844"/>
                  <a:pt x="1258008" y="960341"/>
                  <a:pt x="1193553" y="1050779"/>
                </a:cubicBezTo>
                <a:cubicBezTo>
                  <a:pt x="1090460" y="954498"/>
                  <a:pt x="1057974" y="901794"/>
                  <a:pt x="967819" y="797495"/>
                </a:cubicBezTo>
                <a:cubicBezTo>
                  <a:pt x="881417" y="811909"/>
                  <a:pt x="670958" y="777313"/>
                  <a:pt x="558718" y="797495"/>
                </a:cubicBezTo>
                <a:cubicBezTo>
                  <a:pt x="446478" y="817677"/>
                  <a:pt x="287339" y="790796"/>
                  <a:pt x="132918" y="797495"/>
                </a:cubicBezTo>
                <a:cubicBezTo>
                  <a:pt x="69014" y="803686"/>
                  <a:pt x="-2011" y="743233"/>
                  <a:pt x="0" y="664577"/>
                </a:cubicBezTo>
                <a:lnTo>
                  <a:pt x="0" y="664579"/>
                </a:lnTo>
                <a:cubicBezTo>
                  <a:pt x="-6492" y="582358"/>
                  <a:pt x="3557" y="542710"/>
                  <a:pt x="0" y="465205"/>
                </a:cubicBezTo>
                <a:lnTo>
                  <a:pt x="0" y="465205"/>
                </a:lnTo>
                <a:cubicBezTo>
                  <a:pt x="2105" y="392103"/>
                  <a:pt x="-3836" y="199921"/>
                  <a:pt x="0" y="132918"/>
                </a:cubicBezTo>
                <a:close/>
              </a:path>
              <a:path w="1659118" h="797495" stroke="0" extrusionOk="0">
                <a:moveTo>
                  <a:pt x="0" y="132918"/>
                </a:moveTo>
                <a:cubicBezTo>
                  <a:pt x="-2103" y="63971"/>
                  <a:pt x="58984" y="-3742"/>
                  <a:pt x="132918" y="0"/>
                </a:cubicBezTo>
                <a:cubicBezTo>
                  <a:pt x="294737" y="-6874"/>
                  <a:pt x="402331" y="-20796"/>
                  <a:pt x="558718" y="0"/>
                </a:cubicBezTo>
                <a:cubicBezTo>
                  <a:pt x="715105" y="20796"/>
                  <a:pt x="805111" y="8517"/>
                  <a:pt x="967819" y="0"/>
                </a:cubicBezTo>
                <a:lnTo>
                  <a:pt x="967819" y="0"/>
                </a:lnTo>
                <a:cubicBezTo>
                  <a:pt x="1153781" y="5753"/>
                  <a:pt x="1200347" y="19317"/>
                  <a:pt x="1382598" y="0"/>
                </a:cubicBezTo>
                <a:cubicBezTo>
                  <a:pt x="1419715" y="-5253"/>
                  <a:pt x="1472499" y="-5342"/>
                  <a:pt x="1526200" y="0"/>
                </a:cubicBezTo>
                <a:cubicBezTo>
                  <a:pt x="1590670" y="8674"/>
                  <a:pt x="1658688" y="62773"/>
                  <a:pt x="1659118" y="132918"/>
                </a:cubicBezTo>
                <a:cubicBezTo>
                  <a:pt x="1645342" y="233557"/>
                  <a:pt x="1648734" y="348919"/>
                  <a:pt x="1659118" y="465205"/>
                </a:cubicBezTo>
                <a:lnTo>
                  <a:pt x="1659118" y="465205"/>
                </a:lnTo>
                <a:cubicBezTo>
                  <a:pt x="1658354" y="533786"/>
                  <a:pt x="1654108" y="611469"/>
                  <a:pt x="1659118" y="664579"/>
                </a:cubicBezTo>
                <a:lnTo>
                  <a:pt x="1659118" y="664577"/>
                </a:lnTo>
                <a:cubicBezTo>
                  <a:pt x="1648211" y="723549"/>
                  <a:pt x="1591265" y="791331"/>
                  <a:pt x="1526200" y="797495"/>
                </a:cubicBezTo>
                <a:cubicBezTo>
                  <a:pt x="1479429" y="796394"/>
                  <a:pt x="1447548" y="794400"/>
                  <a:pt x="1382598" y="797495"/>
                </a:cubicBezTo>
                <a:cubicBezTo>
                  <a:pt x="1320965" y="876173"/>
                  <a:pt x="1246574" y="969271"/>
                  <a:pt x="1193553" y="1050779"/>
                </a:cubicBezTo>
                <a:cubicBezTo>
                  <a:pt x="1112622" y="964264"/>
                  <a:pt x="1077910" y="918946"/>
                  <a:pt x="967819" y="797495"/>
                </a:cubicBezTo>
                <a:cubicBezTo>
                  <a:pt x="750845" y="783216"/>
                  <a:pt x="653130" y="782689"/>
                  <a:pt x="533670" y="797495"/>
                </a:cubicBezTo>
                <a:cubicBezTo>
                  <a:pt x="414210" y="812301"/>
                  <a:pt x="304352" y="787524"/>
                  <a:pt x="132918" y="797495"/>
                </a:cubicBezTo>
                <a:cubicBezTo>
                  <a:pt x="53749" y="802524"/>
                  <a:pt x="11930" y="747498"/>
                  <a:pt x="0" y="664577"/>
                </a:cubicBezTo>
                <a:lnTo>
                  <a:pt x="0" y="664579"/>
                </a:lnTo>
                <a:cubicBezTo>
                  <a:pt x="-2083" y="577339"/>
                  <a:pt x="6299" y="526275"/>
                  <a:pt x="0" y="465205"/>
                </a:cubicBezTo>
                <a:lnTo>
                  <a:pt x="0" y="465205"/>
                </a:lnTo>
                <a:cubicBezTo>
                  <a:pt x="14266" y="378708"/>
                  <a:pt x="-6326" y="241724"/>
                  <a:pt x="0" y="132918"/>
                </a:cubicBezTo>
                <a:close/>
              </a:path>
            </a:pathLst>
          </a:cu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sd="2042119632">
                  <a:prstGeom prst="wedgeRoundRectCallout">
                    <a:avLst>
                      <a:gd name="adj1" fmla="val 21939"/>
                      <a:gd name="adj2" fmla="val 81760"/>
                      <a:gd name="adj3" fmla="val 16667"/>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bg1">
                    <a:lumMod val="50000"/>
                  </a:schemeClr>
                </a:solidFill>
                <a:cs typeface="Arial" panose="020B0604020202020204" pitchFamily="34" charset="0"/>
              </a:rPr>
              <a:t>iced coffee with milk</a:t>
            </a:r>
            <a:endParaRPr lang="en-NZ" sz="1600" dirty="0">
              <a:solidFill>
                <a:schemeClr val="bg1">
                  <a:lumMod val="50000"/>
                </a:schemeClr>
              </a:solidFill>
              <a:cs typeface="Arial" panose="020B0604020202020204" pitchFamily="34" charset="0"/>
            </a:endParaRPr>
          </a:p>
        </p:txBody>
      </p:sp>
      <p:sp>
        <p:nvSpPr>
          <p:cNvPr id="33" name="Rounded Rectangular Callout 32"/>
          <p:cNvSpPr/>
          <p:nvPr/>
        </p:nvSpPr>
        <p:spPr>
          <a:xfrm>
            <a:off x="7729555" y="1849384"/>
            <a:ext cx="1644252" cy="797495"/>
          </a:xfrm>
          <a:custGeom>
            <a:avLst/>
            <a:gdLst>
              <a:gd name="connsiteX0" fmla="*/ 0 w 1644252"/>
              <a:gd name="connsiteY0" fmla="*/ 132918 h 797495"/>
              <a:gd name="connsiteX1" fmla="*/ 132918 w 1644252"/>
              <a:gd name="connsiteY1" fmla="*/ 0 h 797495"/>
              <a:gd name="connsiteX2" fmla="*/ 537770 w 1644252"/>
              <a:gd name="connsiteY2" fmla="*/ 0 h 797495"/>
              <a:gd name="connsiteX3" fmla="*/ 959147 w 1644252"/>
              <a:gd name="connsiteY3" fmla="*/ 0 h 797495"/>
              <a:gd name="connsiteX4" fmla="*/ 959147 w 1644252"/>
              <a:gd name="connsiteY4" fmla="*/ 0 h 797495"/>
              <a:gd name="connsiteX5" fmla="*/ 1370210 w 1644252"/>
              <a:gd name="connsiteY5" fmla="*/ 0 h 797495"/>
              <a:gd name="connsiteX6" fmla="*/ 1511334 w 1644252"/>
              <a:gd name="connsiteY6" fmla="*/ 0 h 797495"/>
              <a:gd name="connsiteX7" fmla="*/ 1644252 w 1644252"/>
              <a:gd name="connsiteY7" fmla="*/ 132918 h 797495"/>
              <a:gd name="connsiteX8" fmla="*/ 1644252 w 1644252"/>
              <a:gd name="connsiteY8" fmla="*/ 465205 h 797495"/>
              <a:gd name="connsiteX9" fmla="*/ 1644252 w 1644252"/>
              <a:gd name="connsiteY9" fmla="*/ 465205 h 797495"/>
              <a:gd name="connsiteX10" fmla="*/ 1644252 w 1644252"/>
              <a:gd name="connsiteY10" fmla="*/ 664579 h 797495"/>
              <a:gd name="connsiteX11" fmla="*/ 1644252 w 1644252"/>
              <a:gd name="connsiteY11" fmla="*/ 664577 h 797495"/>
              <a:gd name="connsiteX12" fmla="*/ 1511334 w 1644252"/>
              <a:gd name="connsiteY12" fmla="*/ 797495 h 797495"/>
              <a:gd name="connsiteX13" fmla="*/ 1370210 w 1644252"/>
              <a:gd name="connsiteY13" fmla="*/ 797495 h 797495"/>
              <a:gd name="connsiteX14" fmla="*/ 832435 w 1644252"/>
              <a:gd name="connsiteY14" fmla="*/ 1063571 h 797495"/>
              <a:gd name="connsiteX15" fmla="*/ 959147 w 1644252"/>
              <a:gd name="connsiteY15" fmla="*/ 797495 h 797495"/>
              <a:gd name="connsiteX16" fmla="*/ 537770 w 1644252"/>
              <a:gd name="connsiteY16" fmla="*/ 797495 h 797495"/>
              <a:gd name="connsiteX17" fmla="*/ 132918 w 1644252"/>
              <a:gd name="connsiteY17" fmla="*/ 797495 h 797495"/>
              <a:gd name="connsiteX18" fmla="*/ 0 w 1644252"/>
              <a:gd name="connsiteY18" fmla="*/ 664577 h 797495"/>
              <a:gd name="connsiteX19" fmla="*/ 0 w 1644252"/>
              <a:gd name="connsiteY19" fmla="*/ 664579 h 797495"/>
              <a:gd name="connsiteX20" fmla="*/ 0 w 1644252"/>
              <a:gd name="connsiteY20" fmla="*/ 465205 h 797495"/>
              <a:gd name="connsiteX21" fmla="*/ 0 w 1644252"/>
              <a:gd name="connsiteY21" fmla="*/ 465205 h 797495"/>
              <a:gd name="connsiteX22" fmla="*/ 0 w 1644252"/>
              <a:gd name="connsiteY22" fmla="*/ 132918 h 79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4252" h="797495" fill="none" extrusionOk="0">
                <a:moveTo>
                  <a:pt x="0" y="132918"/>
                </a:moveTo>
                <a:cubicBezTo>
                  <a:pt x="956" y="53020"/>
                  <a:pt x="60589" y="6169"/>
                  <a:pt x="132918" y="0"/>
                </a:cubicBezTo>
                <a:cubicBezTo>
                  <a:pt x="297349" y="-2663"/>
                  <a:pt x="348097" y="12496"/>
                  <a:pt x="537770" y="0"/>
                </a:cubicBezTo>
                <a:cubicBezTo>
                  <a:pt x="727443" y="-12496"/>
                  <a:pt x="867780" y="-18517"/>
                  <a:pt x="959147" y="0"/>
                </a:cubicBezTo>
                <a:lnTo>
                  <a:pt x="959147" y="0"/>
                </a:lnTo>
                <a:cubicBezTo>
                  <a:pt x="1057475" y="2612"/>
                  <a:pt x="1190415" y="17619"/>
                  <a:pt x="1370210" y="0"/>
                </a:cubicBezTo>
                <a:cubicBezTo>
                  <a:pt x="1411801" y="1296"/>
                  <a:pt x="1460892" y="-2313"/>
                  <a:pt x="1511334" y="0"/>
                </a:cubicBezTo>
                <a:cubicBezTo>
                  <a:pt x="1587067" y="-2277"/>
                  <a:pt x="1649484" y="56900"/>
                  <a:pt x="1644252" y="132918"/>
                </a:cubicBezTo>
                <a:cubicBezTo>
                  <a:pt x="1632376" y="263848"/>
                  <a:pt x="1651041" y="333424"/>
                  <a:pt x="1644252" y="465205"/>
                </a:cubicBezTo>
                <a:lnTo>
                  <a:pt x="1644252" y="465205"/>
                </a:lnTo>
                <a:cubicBezTo>
                  <a:pt x="1641676" y="524190"/>
                  <a:pt x="1639442" y="613833"/>
                  <a:pt x="1644252" y="664579"/>
                </a:cubicBezTo>
                <a:lnTo>
                  <a:pt x="1644252" y="664577"/>
                </a:lnTo>
                <a:cubicBezTo>
                  <a:pt x="1636710" y="735849"/>
                  <a:pt x="1596617" y="799815"/>
                  <a:pt x="1511334" y="797495"/>
                </a:cubicBezTo>
                <a:cubicBezTo>
                  <a:pt x="1452007" y="795917"/>
                  <a:pt x="1434783" y="803679"/>
                  <a:pt x="1370210" y="797495"/>
                </a:cubicBezTo>
                <a:cubicBezTo>
                  <a:pt x="1191859" y="873395"/>
                  <a:pt x="950073" y="1002209"/>
                  <a:pt x="832435" y="1063571"/>
                </a:cubicBezTo>
                <a:cubicBezTo>
                  <a:pt x="863226" y="1003674"/>
                  <a:pt x="922827" y="849337"/>
                  <a:pt x="959147" y="797495"/>
                </a:cubicBezTo>
                <a:cubicBezTo>
                  <a:pt x="842073" y="801850"/>
                  <a:pt x="701337" y="818315"/>
                  <a:pt x="537770" y="797495"/>
                </a:cubicBezTo>
                <a:cubicBezTo>
                  <a:pt x="374203" y="776675"/>
                  <a:pt x="270091" y="817313"/>
                  <a:pt x="132918" y="797495"/>
                </a:cubicBezTo>
                <a:cubicBezTo>
                  <a:pt x="72694" y="794125"/>
                  <a:pt x="7410" y="724699"/>
                  <a:pt x="0" y="664577"/>
                </a:cubicBezTo>
                <a:lnTo>
                  <a:pt x="0" y="664579"/>
                </a:lnTo>
                <a:cubicBezTo>
                  <a:pt x="4905" y="580204"/>
                  <a:pt x="8268" y="517784"/>
                  <a:pt x="0" y="465205"/>
                </a:cubicBezTo>
                <a:lnTo>
                  <a:pt x="0" y="465205"/>
                </a:lnTo>
                <a:cubicBezTo>
                  <a:pt x="-5347" y="328835"/>
                  <a:pt x="9762" y="298353"/>
                  <a:pt x="0" y="132918"/>
                </a:cubicBezTo>
                <a:close/>
              </a:path>
              <a:path w="1644252" h="797495" stroke="0" extrusionOk="0">
                <a:moveTo>
                  <a:pt x="0" y="132918"/>
                </a:moveTo>
                <a:cubicBezTo>
                  <a:pt x="10253" y="62912"/>
                  <a:pt x="71203" y="-333"/>
                  <a:pt x="132918" y="0"/>
                </a:cubicBezTo>
                <a:cubicBezTo>
                  <a:pt x="267181" y="-1480"/>
                  <a:pt x="429360" y="-13042"/>
                  <a:pt x="537770" y="0"/>
                </a:cubicBezTo>
                <a:cubicBezTo>
                  <a:pt x="646180" y="13042"/>
                  <a:pt x="855522" y="9241"/>
                  <a:pt x="959147" y="0"/>
                </a:cubicBezTo>
                <a:lnTo>
                  <a:pt x="959147" y="0"/>
                </a:lnTo>
                <a:cubicBezTo>
                  <a:pt x="1119159" y="-5618"/>
                  <a:pt x="1233042" y="-8053"/>
                  <a:pt x="1370210" y="0"/>
                </a:cubicBezTo>
                <a:cubicBezTo>
                  <a:pt x="1400323" y="-6459"/>
                  <a:pt x="1468500" y="3093"/>
                  <a:pt x="1511334" y="0"/>
                </a:cubicBezTo>
                <a:cubicBezTo>
                  <a:pt x="1589297" y="21"/>
                  <a:pt x="1649007" y="61821"/>
                  <a:pt x="1644252" y="132918"/>
                </a:cubicBezTo>
                <a:cubicBezTo>
                  <a:pt x="1643443" y="241560"/>
                  <a:pt x="1631844" y="383286"/>
                  <a:pt x="1644252" y="465205"/>
                </a:cubicBezTo>
                <a:lnTo>
                  <a:pt x="1644252" y="465205"/>
                </a:lnTo>
                <a:cubicBezTo>
                  <a:pt x="1647081" y="551972"/>
                  <a:pt x="1637322" y="593840"/>
                  <a:pt x="1644252" y="664579"/>
                </a:cubicBezTo>
                <a:lnTo>
                  <a:pt x="1644252" y="664577"/>
                </a:lnTo>
                <a:cubicBezTo>
                  <a:pt x="1637463" y="739464"/>
                  <a:pt x="1599534" y="807315"/>
                  <a:pt x="1511334" y="797495"/>
                </a:cubicBezTo>
                <a:cubicBezTo>
                  <a:pt x="1481667" y="803261"/>
                  <a:pt x="1432592" y="798837"/>
                  <a:pt x="1370210" y="797495"/>
                </a:cubicBezTo>
                <a:cubicBezTo>
                  <a:pt x="1143586" y="897672"/>
                  <a:pt x="1095165" y="947855"/>
                  <a:pt x="832435" y="1063571"/>
                </a:cubicBezTo>
                <a:cubicBezTo>
                  <a:pt x="894524" y="946336"/>
                  <a:pt x="896502" y="923799"/>
                  <a:pt x="959147" y="797495"/>
                </a:cubicBezTo>
                <a:cubicBezTo>
                  <a:pt x="807779" y="799828"/>
                  <a:pt x="669008" y="786598"/>
                  <a:pt x="546033" y="797495"/>
                </a:cubicBezTo>
                <a:cubicBezTo>
                  <a:pt x="423058" y="808392"/>
                  <a:pt x="304458" y="801686"/>
                  <a:pt x="132918" y="797495"/>
                </a:cubicBezTo>
                <a:cubicBezTo>
                  <a:pt x="55358" y="793872"/>
                  <a:pt x="8154" y="741845"/>
                  <a:pt x="0" y="664577"/>
                </a:cubicBezTo>
                <a:lnTo>
                  <a:pt x="0" y="664579"/>
                </a:lnTo>
                <a:cubicBezTo>
                  <a:pt x="4811" y="569730"/>
                  <a:pt x="-5549" y="552473"/>
                  <a:pt x="0" y="465205"/>
                </a:cubicBezTo>
                <a:lnTo>
                  <a:pt x="0" y="465205"/>
                </a:lnTo>
                <a:cubicBezTo>
                  <a:pt x="16358" y="357416"/>
                  <a:pt x="-12204" y="238849"/>
                  <a:pt x="0" y="132918"/>
                </a:cubicBezTo>
                <a:close/>
              </a:path>
            </a:pathLst>
          </a:cu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sd="1019574913">
                  <a:prstGeom prst="wedgeRoundRectCallout">
                    <a:avLst>
                      <a:gd name="adj1" fmla="val 627"/>
                      <a:gd name="adj2" fmla="val 83364"/>
                      <a:gd name="adj3" fmla="val 16667"/>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bg1">
                    <a:lumMod val="50000"/>
                  </a:schemeClr>
                </a:solidFill>
                <a:cs typeface="Arial" panose="020B0604020202020204" pitchFamily="34" charset="0"/>
              </a:rPr>
              <a:t>espresso with sugar</a:t>
            </a:r>
            <a:endParaRPr lang="en-NZ" sz="1600" dirty="0">
              <a:solidFill>
                <a:schemeClr val="bg1">
                  <a:lumMod val="50000"/>
                </a:schemeClr>
              </a:solidFill>
              <a:cs typeface="Arial" panose="020B0604020202020204" pitchFamily="34" charset="0"/>
            </a:endParaRPr>
          </a:p>
        </p:txBody>
      </p:sp>
      <p:sp>
        <p:nvSpPr>
          <p:cNvPr id="34" name="Rounded Rectangular Callout 33"/>
          <p:cNvSpPr/>
          <p:nvPr/>
        </p:nvSpPr>
        <p:spPr>
          <a:xfrm>
            <a:off x="10052213" y="1849384"/>
            <a:ext cx="1659118" cy="797495"/>
          </a:xfrm>
          <a:custGeom>
            <a:avLst/>
            <a:gdLst>
              <a:gd name="connsiteX0" fmla="*/ 0 w 1659118"/>
              <a:gd name="connsiteY0" fmla="*/ 132918 h 797495"/>
              <a:gd name="connsiteX1" fmla="*/ 132918 w 1659118"/>
              <a:gd name="connsiteY1" fmla="*/ 0 h 797495"/>
              <a:gd name="connsiteX2" fmla="*/ 276520 w 1659118"/>
              <a:gd name="connsiteY2" fmla="*/ 0 h 797495"/>
              <a:gd name="connsiteX3" fmla="*/ 276520 w 1659118"/>
              <a:gd name="connsiteY3" fmla="*/ 0 h 797495"/>
              <a:gd name="connsiteX4" fmla="*/ 691299 w 1659118"/>
              <a:gd name="connsiteY4" fmla="*/ 0 h 797495"/>
              <a:gd name="connsiteX5" fmla="*/ 1117099 w 1659118"/>
              <a:gd name="connsiteY5" fmla="*/ 0 h 797495"/>
              <a:gd name="connsiteX6" fmla="*/ 1526200 w 1659118"/>
              <a:gd name="connsiteY6" fmla="*/ 0 h 797495"/>
              <a:gd name="connsiteX7" fmla="*/ 1659118 w 1659118"/>
              <a:gd name="connsiteY7" fmla="*/ 132918 h 797495"/>
              <a:gd name="connsiteX8" fmla="*/ 1659118 w 1659118"/>
              <a:gd name="connsiteY8" fmla="*/ 465205 h 797495"/>
              <a:gd name="connsiteX9" fmla="*/ 1659118 w 1659118"/>
              <a:gd name="connsiteY9" fmla="*/ 465205 h 797495"/>
              <a:gd name="connsiteX10" fmla="*/ 1659118 w 1659118"/>
              <a:gd name="connsiteY10" fmla="*/ 664579 h 797495"/>
              <a:gd name="connsiteX11" fmla="*/ 1659118 w 1659118"/>
              <a:gd name="connsiteY11" fmla="*/ 664577 h 797495"/>
              <a:gd name="connsiteX12" fmla="*/ 1526200 w 1659118"/>
              <a:gd name="connsiteY12" fmla="*/ 797495 h 797495"/>
              <a:gd name="connsiteX13" fmla="*/ 1108750 w 1659118"/>
              <a:gd name="connsiteY13" fmla="*/ 797495 h 797495"/>
              <a:gd name="connsiteX14" fmla="*/ 691299 w 1659118"/>
              <a:gd name="connsiteY14" fmla="*/ 797495 h 797495"/>
              <a:gd name="connsiteX15" fmla="*/ 269325 w 1659118"/>
              <a:gd name="connsiteY15" fmla="*/ 1127570 h 797495"/>
              <a:gd name="connsiteX16" fmla="*/ 276520 w 1659118"/>
              <a:gd name="connsiteY16" fmla="*/ 797495 h 797495"/>
              <a:gd name="connsiteX17" fmla="*/ 132918 w 1659118"/>
              <a:gd name="connsiteY17" fmla="*/ 797495 h 797495"/>
              <a:gd name="connsiteX18" fmla="*/ 0 w 1659118"/>
              <a:gd name="connsiteY18" fmla="*/ 664577 h 797495"/>
              <a:gd name="connsiteX19" fmla="*/ 0 w 1659118"/>
              <a:gd name="connsiteY19" fmla="*/ 664579 h 797495"/>
              <a:gd name="connsiteX20" fmla="*/ 0 w 1659118"/>
              <a:gd name="connsiteY20" fmla="*/ 465205 h 797495"/>
              <a:gd name="connsiteX21" fmla="*/ 0 w 1659118"/>
              <a:gd name="connsiteY21" fmla="*/ 465205 h 797495"/>
              <a:gd name="connsiteX22" fmla="*/ 0 w 1659118"/>
              <a:gd name="connsiteY22" fmla="*/ 132918 h 79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9118" h="797495" fill="none" extrusionOk="0">
                <a:moveTo>
                  <a:pt x="0" y="132918"/>
                </a:moveTo>
                <a:cubicBezTo>
                  <a:pt x="1805" y="55977"/>
                  <a:pt x="51363" y="7"/>
                  <a:pt x="132918" y="0"/>
                </a:cubicBezTo>
                <a:cubicBezTo>
                  <a:pt x="201542" y="5722"/>
                  <a:pt x="216474" y="1652"/>
                  <a:pt x="276520" y="0"/>
                </a:cubicBezTo>
                <a:lnTo>
                  <a:pt x="276520" y="0"/>
                </a:lnTo>
                <a:cubicBezTo>
                  <a:pt x="402408" y="16029"/>
                  <a:pt x="577867" y="-14271"/>
                  <a:pt x="691299" y="0"/>
                </a:cubicBezTo>
                <a:cubicBezTo>
                  <a:pt x="873119" y="20155"/>
                  <a:pt x="914409" y="-12118"/>
                  <a:pt x="1117099" y="0"/>
                </a:cubicBezTo>
                <a:cubicBezTo>
                  <a:pt x="1319789" y="12118"/>
                  <a:pt x="1359149" y="2617"/>
                  <a:pt x="1526200" y="0"/>
                </a:cubicBezTo>
                <a:cubicBezTo>
                  <a:pt x="1588112" y="-12054"/>
                  <a:pt x="1654327" y="69631"/>
                  <a:pt x="1659118" y="132918"/>
                </a:cubicBezTo>
                <a:cubicBezTo>
                  <a:pt x="1648163" y="295267"/>
                  <a:pt x="1644096" y="375722"/>
                  <a:pt x="1659118" y="465205"/>
                </a:cubicBezTo>
                <a:lnTo>
                  <a:pt x="1659118" y="465205"/>
                </a:lnTo>
                <a:cubicBezTo>
                  <a:pt x="1662156" y="519576"/>
                  <a:pt x="1664056" y="610771"/>
                  <a:pt x="1659118" y="664579"/>
                </a:cubicBezTo>
                <a:lnTo>
                  <a:pt x="1659118" y="664577"/>
                </a:lnTo>
                <a:cubicBezTo>
                  <a:pt x="1659482" y="733295"/>
                  <a:pt x="1590454" y="805029"/>
                  <a:pt x="1526200" y="797495"/>
                </a:cubicBezTo>
                <a:cubicBezTo>
                  <a:pt x="1390237" y="816772"/>
                  <a:pt x="1292755" y="815727"/>
                  <a:pt x="1108750" y="797495"/>
                </a:cubicBezTo>
                <a:cubicBezTo>
                  <a:pt x="924745" y="779264"/>
                  <a:pt x="806235" y="781888"/>
                  <a:pt x="691299" y="797495"/>
                </a:cubicBezTo>
                <a:cubicBezTo>
                  <a:pt x="594792" y="868107"/>
                  <a:pt x="383579" y="1011760"/>
                  <a:pt x="269325" y="1127570"/>
                </a:cubicBezTo>
                <a:cubicBezTo>
                  <a:pt x="265705" y="967201"/>
                  <a:pt x="281630" y="941637"/>
                  <a:pt x="276520" y="797495"/>
                </a:cubicBezTo>
                <a:cubicBezTo>
                  <a:pt x="222098" y="797324"/>
                  <a:pt x="195640" y="790694"/>
                  <a:pt x="132918" y="797495"/>
                </a:cubicBezTo>
                <a:cubicBezTo>
                  <a:pt x="70729" y="792527"/>
                  <a:pt x="-14915" y="734920"/>
                  <a:pt x="0" y="664577"/>
                </a:cubicBezTo>
                <a:lnTo>
                  <a:pt x="0" y="664579"/>
                </a:lnTo>
                <a:cubicBezTo>
                  <a:pt x="-7547" y="586789"/>
                  <a:pt x="-7685" y="508111"/>
                  <a:pt x="0" y="465205"/>
                </a:cubicBezTo>
                <a:lnTo>
                  <a:pt x="0" y="465205"/>
                </a:lnTo>
                <a:cubicBezTo>
                  <a:pt x="-9365" y="382308"/>
                  <a:pt x="3899" y="258608"/>
                  <a:pt x="0" y="132918"/>
                </a:cubicBezTo>
                <a:close/>
              </a:path>
              <a:path w="1659118" h="797495" stroke="0" extrusionOk="0">
                <a:moveTo>
                  <a:pt x="0" y="132918"/>
                </a:moveTo>
                <a:cubicBezTo>
                  <a:pt x="3014" y="48628"/>
                  <a:pt x="58714" y="-3514"/>
                  <a:pt x="132918" y="0"/>
                </a:cubicBezTo>
                <a:cubicBezTo>
                  <a:pt x="198368" y="2183"/>
                  <a:pt x="205513" y="-3363"/>
                  <a:pt x="276520" y="0"/>
                </a:cubicBezTo>
                <a:lnTo>
                  <a:pt x="276520" y="0"/>
                </a:lnTo>
                <a:cubicBezTo>
                  <a:pt x="408527" y="-1392"/>
                  <a:pt x="488604" y="5750"/>
                  <a:pt x="691299" y="0"/>
                </a:cubicBezTo>
                <a:cubicBezTo>
                  <a:pt x="771854" y="413"/>
                  <a:pt x="967873" y="17464"/>
                  <a:pt x="1092051" y="0"/>
                </a:cubicBezTo>
                <a:cubicBezTo>
                  <a:pt x="1216229" y="-17464"/>
                  <a:pt x="1337696" y="-21472"/>
                  <a:pt x="1526200" y="0"/>
                </a:cubicBezTo>
                <a:cubicBezTo>
                  <a:pt x="1604030" y="8079"/>
                  <a:pt x="1670884" y="72031"/>
                  <a:pt x="1659118" y="132918"/>
                </a:cubicBezTo>
                <a:cubicBezTo>
                  <a:pt x="1674617" y="262606"/>
                  <a:pt x="1646273" y="361969"/>
                  <a:pt x="1659118" y="465205"/>
                </a:cubicBezTo>
                <a:lnTo>
                  <a:pt x="1659118" y="465205"/>
                </a:lnTo>
                <a:cubicBezTo>
                  <a:pt x="1655349" y="519679"/>
                  <a:pt x="1655078" y="600828"/>
                  <a:pt x="1659118" y="664579"/>
                </a:cubicBezTo>
                <a:lnTo>
                  <a:pt x="1659118" y="664577"/>
                </a:lnTo>
                <a:cubicBezTo>
                  <a:pt x="1656017" y="737490"/>
                  <a:pt x="1590389" y="795948"/>
                  <a:pt x="1526200" y="797495"/>
                </a:cubicBezTo>
                <a:cubicBezTo>
                  <a:pt x="1328426" y="811754"/>
                  <a:pt x="1240534" y="777110"/>
                  <a:pt x="1092051" y="797495"/>
                </a:cubicBezTo>
                <a:cubicBezTo>
                  <a:pt x="943568" y="817880"/>
                  <a:pt x="828512" y="781089"/>
                  <a:pt x="691299" y="797495"/>
                </a:cubicBezTo>
                <a:cubicBezTo>
                  <a:pt x="486519" y="970343"/>
                  <a:pt x="409662" y="1037092"/>
                  <a:pt x="269325" y="1127570"/>
                </a:cubicBezTo>
                <a:cubicBezTo>
                  <a:pt x="285027" y="996468"/>
                  <a:pt x="269157" y="866956"/>
                  <a:pt x="276520" y="797495"/>
                </a:cubicBezTo>
                <a:cubicBezTo>
                  <a:pt x="240291" y="801085"/>
                  <a:pt x="165078" y="801026"/>
                  <a:pt x="132918" y="797495"/>
                </a:cubicBezTo>
                <a:cubicBezTo>
                  <a:pt x="55738" y="789023"/>
                  <a:pt x="-1412" y="746396"/>
                  <a:pt x="0" y="664577"/>
                </a:cubicBezTo>
                <a:lnTo>
                  <a:pt x="0" y="664579"/>
                </a:lnTo>
                <a:cubicBezTo>
                  <a:pt x="8668" y="578064"/>
                  <a:pt x="1961" y="515472"/>
                  <a:pt x="0" y="465205"/>
                </a:cubicBezTo>
                <a:lnTo>
                  <a:pt x="0" y="465205"/>
                </a:lnTo>
                <a:cubicBezTo>
                  <a:pt x="-176" y="363391"/>
                  <a:pt x="-14109" y="272798"/>
                  <a:pt x="0" y="132918"/>
                </a:cubicBezTo>
                <a:close/>
              </a:path>
            </a:pathLst>
          </a:custGeom>
          <a:solidFill>
            <a:schemeClr val="bg1">
              <a:lumMod val="85000"/>
            </a:schemeClr>
          </a:solidFill>
          <a:ln w="12700">
            <a:solidFill>
              <a:schemeClr val="bg1">
                <a:lumMod val="50000"/>
              </a:schemeClr>
            </a:solidFill>
            <a:extLst>
              <a:ext uri="{C807C97D-BFC1-408E-A445-0C87EB9F89A2}">
                <ask:lineSketchStyleProps xmlns:ask="http://schemas.microsoft.com/office/drawing/2018/sketchyshapes" sd="1803503816">
                  <a:prstGeom prst="wedgeRoundRectCallout">
                    <a:avLst>
                      <a:gd name="adj1" fmla="val -33767"/>
                      <a:gd name="adj2" fmla="val 91389"/>
                      <a:gd name="adj3" fmla="val 16667"/>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bg1">
                    <a:lumMod val="50000"/>
                  </a:schemeClr>
                </a:solidFill>
                <a:cs typeface="Arial" panose="020B0604020202020204" pitchFamily="34" charset="0"/>
              </a:rPr>
              <a:t>latte please</a:t>
            </a:r>
            <a:endParaRPr lang="en-NZ" sz="1600" dirty="0">
              <a:solidFill>
                <a:schemeClr val="bg1">
                  <a:lumMod val="50000"/>
                </a:schemeClr>
              </a:solidFill>
              <a:cs typeface="Arial" panose="020B0604020202020204" pitchFamily="34" charset="0"/>
            </a:endParaRPr>
          </a:p>
        </p:txBody>
      </p:sp>
      <p:graphicFrame>
        <p:nvGraphicFramePr>
          <p:cNvPr id="35" name="Table 34"/>
          <p:cNvGraphicFramePr>
            <a:graphicFrameLocks noGrp="1"/>
          </p:cNvGraphicFramePr>
          <p:nvPr>
            <p:extLst>
              <p:ext uri="{D42A27DB-BD31-4B8C-83A1-F6EECF244321}">
                <p14:modId xmlns:p14="http://schemas.microsoft.com/office/powerpoint/2010/main" val="2350652765"/>
              </p:ext>
            </p:extLst>
          </p:nvPr>
        </p:nvGraphicFramePr>
        <p:xfrm>
          <a:off x="568567" y="4712720"/>
          <a:ext cx="10596671" cy="1188720"/>
        </p:xfrm>
        <a:graphic>
          <a:graphicData uri="http://schemas.openxmlformats.org/drawingml/2006/table">
            <a:tbl>
              <a:tblPr>
                <a:tableStyleId>{073A0DAA-6AF3-43AB-8588-CEC1D06C72B9}</a:tableStyleId>
              </a:tblPr>
              <a:tblGrid>
                <a:gridCol w="1158603">
                  <a:extLst>
                    <a:ext uri="{9D8B030D-6E8A-4147-A177-3AD203B41FA5}">
                      <a16:colId xmlns:a16="http://schemas.microsoft.com/office/drawing/2014/main" val="587606695"/>
                    </a:ext>
                  </a:extLst>
                </a:gridCol>
                <a:gridCol w="1658892">
                  <a:extLst>
                    <a:ext uri="{9D8B030D-6E8A-4147-A177-3AD203B41FA5}">
                      <a16:colId xmlns:a16="http://schemas.microsoft.com/office/drawing/2014/main" val="2569700257"/>
                    </a:ext>
                  </a:extLst>
                </a:gridCol>
                <a:gridCol w="1944794">
                  <a:extLst>
                    <a:ext uri="{9D8B030D-6E8A-4147-A177-3AD203B41FA5}">
                      <a16:colId xmlns:a16="http://schemas.microsoft.com/office/drawing/2014/main" val="149066033"/>
                    </a:ext>
                  </a:extLst>
                </a:gridCol>
                <a:gridCol w="1944794">
                  <a:extLst>
                    <a:ext uri="{9D8B030D-6E8A-4147-A177-3AD203B41FA5}">
                      <a16:colId xmlns:a16="http://schemas.microsoft.com/office/drawing/2014/main" val="1212166950"/>
                    </a:ext>
                  </a:extLst>
                </a:gridCol>
                <a:gridCol w="1944794">
                  <a:extLst>
                    <a:ext uri="{9D8B030D-6E8A-4147-A177-3AD203B41FA5}">
                      <a16:colId xmlns:a16="http://schemas.microsoft.com/office/drawing/2014/main" val="935663643"/>
                    </a:ext>
                  </a:extLst>
                </a:gridCol>
                <a:gridCol w="1944794">
                  <a:extLst>
                    <a:ext uri="{9D8B030D-6E8A-4147-A177-3AD203B41FA5}">
                      <a16:colId xmlns:a16="http://schemas.microsoft.com/office/drawing/2014/main" val="1337424254"/>
                    </a:ext>
                  </a:extLst>
                </a:gridCol>
              </a:tblGrid>
              <a:tr h="370840">
                <a:tc>
                  <a:txBody>
                    <a:bodyPr/>
                    <a:lstStyle/>
                    <a:p>
                      <a:r>
                        <a:rPr lang="en-US" sz="2000" dirty="0">
                          <a:solidFill>
                            <a:schemeClr val="tx1">
                              <a:lumMod val="65000"/>
                              <a:lumOff val="35000"/>
                            </a:schemeClr>
                          </a:solidFill>
                        </a:rPr>
                        <a:t>Hot</a:t>
                      </a:r>
                      <a:endParaRPr lang="en-NZ" sz="2000" dirty="0">
                        <a:solidFill>
                          <a:schemeClr val="tx1">
                            <a:lumMod val="65000"/>
                            <a:lumOff val="35000"/>
                          </a:schemeClr>
                        </a:solidFill>
                      </a:endParaRPr>
                    </a:p>
                  </a:txBody>
                  <a:tcPr/>
                </a:tc>
                <a:tc>
                  <a:txBody>
                    <a:bodyPr/>
                    <a:lstStyle/>
                    <a:p>
                      <a:pPr algn="ctr"/>
                      <a:r>
                        <a:rPr lang="en-NZ" sz="2000" dirty="0">
                          <a:solidFill>
                            <a:schemeClr val="tx1">
                              <a:lumMod val="65000"/>
                              <a:lumOff val="35000"/>
                            </a:schemeClr>
                          </a:solidFill>
                          <a:sym typeface="Wingdings" panose="05000000000000000000" pitchFamily="2" charset="2"/>
                        </a:rPr>
                        <a:t></a:t>
                      </a:r>
                      <a:endParaRPr lang="en-NZ" sz="2000" dirty="0">
                        <a:solidFill>
                          <a:schemeClr val="tx1">
                            <a:lumMod val="65000"/>
                            <a:lumOff val="35000"/>
                          </a:schemeClr>
                        </a:solidFill>
                      </a:endParaRPr>
                    </a:p>
                  </a:txBody>
                  <a:tcPr anchor="ctr"/>
                </a:tc>
                <a:tc>
                  <a:txBody>
                    <a:bodyPr/>
                    <a:lstStyle/>
                    <a:p>
                      <a:pPr algn="ctr"/>
                      <a:r>
                        <a:rPr lang="en-NZ" sz="2000" dirty="0">
                          <a:solidFill>
                            <a:schemeClr val="tx1">
                              <a:lumMod val="65000"/>
                              <a:lumOff val="35000"/>
                            </a:schemeClr>
                          </a:solidFill>
                          <a:sym typeface="Wingdings" panose="05000000000000000000" pitchFamily="2" charset="2"/>
                        </a:rPr>
                        <a:t></a:t>
                      </a:r>
                      <a:endParaRPr lang="en-NZ" sz="2000" dirty="0">
                        <a:solidFill>
                          <a:schemeClr val="tx1">
                            <a:lumMod val="65000"/>
                            <a:lumOff val="35000"/>
                          </a:schemeClr>
                        </a:solidFill>
                      </a:endParaRPr>
                    </a:p>
                  </a:txBody>
                  <a:tcPr anchor="ctr"/>
                </a:tc>
                <a:tc>
                  <a:txBody>
                    <a:bodyPr/>
                    <a:lstStyle/>
                    <a:p>
                      <a:pPr algn="ctr"/>
                      <a:endParaRPr lang="en-NZ" sz="2000" dirty="0">
                        <a:solidFill>
                          <a:schemeClr val="tx1">
                            <a:lumMod val="65000"/>
                            <a:lumOff val="35000"/>
                          </a:schemeClr>
                        </a:solidFill>
                      </a:endParaRPr>
                    </a:p>
                  </a:txBody>
                  <a:tcPr anchor="ctr"/>
                </a:tc>
                <a:tc>
                  <a:txBody>
                    <a:bodyPr/>
                    <a:lstStyle/>
                    <a:p>
                      <a:pPr algn="ctr"/>
                      <a:r>
                        <a:rPr lang="en-NZ" sz="2000" dirty="0">
                          <a:solidFill>
                            <a:schemeClr val="tx1">
                              <a:lumMod val="65000"/>
                              <a:lumOff val="35000"/>
                            </a:schemeClr>
                          </a:solidFill>
                          <a:sym typeface="Wingdings" panose="05000000000000000000" pitchFamily="2" charset="2"/>
                        </a:rPr>
                        <a:t></a:t>
                      </a:r>
                      <a:endParaRPr lang="en-NZ" sz="2000" dirty="0">
                        <a:solidFill>
                          <a:schemeClr val="tx1">
                            <a:lumMod val="65000"/>
                            <a:lumOff val="35000"/>
                          </a:schemeClr>
                        </a:solidFill>
                      </a:endParaRPr>
                    </a:p>
                  </a:txBody>
                  <a:tcPr anchor="ctr"/>
                </a:tc>
                <a:tc>
                  <a:txBody>
                    <a:bodyPr/>
                    <a:lstStyle/>
                    <a:p>
                      <a:pPr algn="ctr"/>
                      <a:r>
                        <a:rPr lang="en-NZ" sz="2000" dirty="0">
                          <a:solidFill>
                            <a:schemeClr val="tx1">
                              <a:lumMod val="65000"/>
                              <a:lumOff val="35000"/>
                            </a:schemeClr>
                          </a:solidFill>
                          <a:sym typeface="Wingdings" panose="05000000000000000000" pitchFamily="2" charset="2"/>
                        </a:rPr>
                        <a:t></a:t>
                      </a:r>
                      <a:endParaRPr lang="en-NZ" sz="2000" dirty="0">
                        <a:solidFill>
                          <a:schemeClr val="tx1">
                            <a:lumMod val="65000"/>
                            <a:lumOff val="35000"/>
                          </a:schemeClr>
                        </a:solidFill>
                      </a:endParaRPr>
                    </a:p>
                  </a:txBody>
                  <a:tcPr anchor="ctr"/>
                </a:tc>
                <a:extLst>
                  <a:ext uri="{0D108BD9-81ED-4DB2-BD59-A6C34878D82A}">
                    <a16:rowId xmlns:a16="http://schemas.microsoft.com/office/drawing/2014/main" val="2163087896"/>
                  </a:ext>
                </a:extLst>
              </a:tr>
              <a:tr h="370840">
                <a:tc>
                  <a:txBody>
                    <a:bodyPr/>
                    <a:lstStyle/>
                    <a:p>
                      <a:r>
                        <a:rPr lang="en-US" sz="2000" dirty="0">
                          <a:solidFill>
                            <a:schemeClr val="tx1">
                              <a:lumMod val="65000"/>
                              <a:lumOff val="35000"/>
                            </a:schemeClr>
                          </a:solidFill>
                        </a:rPr>
                        <a:t>Sweet</a:t>
                      </a:r>
                      <a:endParaRPr lang="en-NZ" sz="2000" dirty="0">
                        <a:solidFill>
                          <a:schemeClr val="tx1">
                            <a:lumMod val="65000"/>
                            <a:lumOff val="35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Z" sz="2000" dirty="0">
                          <a:solidFill>
                            <a:schemeClr val="tx1">
                              <a:lumMod val="65000"/>
                              <a:lumOff val="35000"/>
                            </a:schemeClr>
                          </a:solidFill>
                          <a:sym typeface="Wingdings" panose="05000000000000000000" pitchFamily="2" charset="2"/>
                        </a:rPr>
                        <a:t></a:t>
                      </a:r>
                      <a:endParaRPr lang="en-NZ" sz="2000" dirty="0">
                        <a:solidFill>
                          <a:schemeClr val="tx1">
                            <a:lumMod val="65000"/>
                            <a:lumOff val="35000"/>
                          </a:schemeClr>
                        </a:solidFill>
                      </a:endParaRPr>
                    </a:p>
                  </a:txBody>
                  <a:tcPr anchor="ctr"/>
                </a:tc>
                <a:tc>
                  <a:txBody>
                    <a:bodyPr/>
                    <a:lstStyle/>
                    <a:p>
                      <a:pPr algn="ctr"/>
                      <a:endParaRPr lang="en-NZ" sz="2000" dirty="0">
                        <a:solidFill>
                          <a:schemeClr val="tx1">
                            <a:lumMod val="65000"/>
                            <a:lumOff val="35000"/>
                          </a:schemeClr>
                        </a:solidFill>
                      </a:endParaRPr>
                    </a:p>
                  </a:txBody>
                  <a:tcPr anchor="ctr"/>
                </a:tc>
                <a:tc>
                  <a:txBody>
                    <a:bodyPr/>
                    <a:lstStyle/>
                    <a:p>
                      <a:pPr algn="ctr"/>
                      <a:endParaRPr lang="en-NZ" sz="2000" dirty="0">
                        <a:solidFill>
                          <a:schemeClr val="tx1">
                            <a:lumMod val="65000"/>
                            <a:lumOff val="35000"/>
                          </a:schemeClr>
                        </a:solidFill>
                      </a:endParaRPr>
                    </a:p>
                  </a:txBody>
                  <a:tcPr anchor="ctr"/>
                </a:tc>
                <a:tc>
                  <a:txBody>
                    <a:bodyPr/>
                    <a:lstStyle/>
                    <a:p>
                      <a:pPr algn="ctr"/>
                      <a:r>
                        <a:rPr lang="en-NZ" sz="2000" dirty="0">
                          <a:solidFill>
                            <a:schemeClr val="tx1">
                              <a:lumMod val="65000"/>
                              <a:lumOff val="35000"/>
                            </a:schemeClr>
                          </a:solidFill>
                          <a:sym typeface="Wingdings" panose="05000000000000000000" pitchFamily="2" charset="2"/>
                        </a:rPr>
                        <a:t></a:t>
                      </a:r>
                      <a:endParaRPr lang="en-NZ" sz="2000" dirty="0">
                        <a:solidFill>
                          <a:schemeClr val="tx1">
                            <a:lumMod val="65000"/>
                            <a:lumOff val="35000"/>
                          </a:schemeClr>
                        </a:solidFill>
                      </a:endParaRPr>
                    </a:p>
                  </a:txBody>
                  <a:tcPr anchor="ctr"/>
                </a:tc>
                <a:tc>
                  <a:txBody>
                    <a:bodyPr/>
                    <a:lstStyle/>
                    <a:p>
                      <a:pPr algn="ctr"/>
                      <a:endParaRPr lang="en-NZ" sz="2000" dirty="0">
                        <a:solidFill>
                          <a:schemeClr val="tx1">
                            <a:lumMod val="65000"/>
                            <a:lumOff val="35000"/>
                          </a:schemeClr>
                        </a:solidFill>
                      </a:endParaRPr>
                    </a:p>
                  </a:txBody>
                  <a:tcPr anchor="ctr"/>
                </a:tc>
                <a:extLst>
                  <a:ext uri="{0D108BD9-81ED-4DB2-BD59-A6C34878D82A}">
                    <a16:rowId xmlns:a16="http://schemas.microsoft.com/office/drawing/2014/main" val="3007139895"/>
                  </a:ext>
                </a:extLst>
              </a:tr>
              <a:tr h="370840">
                <a:tc>
                  <a:txBody>
                    <a:bodyPr/>
                    <a:lstStyle/>
                    <a:p>
                      <a:r>
                        <a:rPr lang="en-US" sz="2000" dirty="0">
                          <a:solidFill>
                            <a:schemeClr val="tx1">
                              <a:lumMod val="65000"/>
                              <a:lumOff val="35000"/>
                            </a:schemeClr>
                          </a:solidFill>
                        </a:rPr>
                        <a:t>Creamy</a:t>
                      </a:r>
                      <a:endParaRPr lang="en-NZ" sz="2000" dirty="0">
                        <a:solidFill>
                          <a:schemeClr val="tx1">
                            <a:lumMod val="65000"/>
                            <a:lumOff val="35000"/>
                          </a:schemeClr>
                        </a:solidFill>
                      </a:endParaRPr>
                    </a:p>
                  </a:txBody>
                  <a:tcPr/>
                </a:tc>
                <a:tc>
                  <a:txBody>
                    <a:bodyPr/>
                    <a:lstStyle/>
                    <a:p>
                      <a:pPr algn="ctr"/>
                      <a:r>
                        <a:rPr lang="en-NZ" sz="2000" dirty="0">
                          <a:solidFill>
                            <a:schemeClr val="tx1">
                              <a:lumMod val="65000"/>
                              <a:lumOff val="35000"/>
                            </a:schemeClr>
                          </a:solidFill>
                          <a:sym typeface="Wingdings" panose="05000000000000000000" pitchFamily="2" charset="2"/>
                        </a:rPr>
                        <a:t></a:t>
                      </a:r>
                      <a:endParaRPr lang="en-NZ" sz="2000" dirty="0">
                        <a:solidFill>
                          <a:schemeClr val="tx1">
                            <a:lumMod val="65000"/>
                            <a:lumOff val="35000"/>
                          </a:schemeClr>
                        </a:solidFill>
                      </a:endParaRPr>
                    </a:p>
                  </a:txBody>
                  <a:tcPr anchor="ctr"/>
                </a:tc>
                <a:tc>
                  <a:txBody>
                    <a:bodyPr/>
                    <a:lstStyle/>
                    <a:p>
                      <a:pPr algn="ctr"/>
                      <a:endParaRPr lang="en-NZ" sz="2000" dirty="0">
                        <a:solidFill>
                          <a:schemeClr val="tx1">
                            <a:lumMod val="65000"/>
                            <a:lumOff val="35000"/>
                          </a:schemeClr>
                        </a:solidFill>
                      </a:endParaRPr>
                    </a:p>
                  </a:txBody>
                  <a:tcPr anchor="ctr"/>
                </a:tc>
                <a:tc>
                  <a:txBody>
                    <a:bodyPr/>
                    <a:lstStyle/>
                    <a:p>
                      <a:pPr algn="ctr"/>
                      <a:r>
                        <a:rPr lang="en-NZ" sz="2000" dirty="0">
                          <a:solidFill>
                            <a:schemeClr val="tx1">
                              <a:lumMod val="65000"/>
                              <a:lumOff val="35000"/>
                            </a:schemeClr>
                          </a:solidFill>
                          <a:sym typeface="Wingdings" panose="05000000000000000000" pitchFamily="2" charset="2"/>
                        </a:rPr>
                        <a:t></a:t>
                      </a:r>
                      <a:endParaRPr lang="en-NZ" sz="2000" dirty="0">
                        <a:solidFill>
                          <a:schemeClr val="tx1">
                            <a:lumMod val="65000"/>
                            <a:lumOff val="35000"/>
                          </a:schemeClr>
                        </a:solidFill>
                      </a:endParaRPr>
                    </a:p>
                  </a:txBody>
                  <a:tcPr anchor="ctr"/>
                </a:tc>
                <a:tc>
                  <a:txBody>
                    <a:bodyPr/>
                    <a:lstStyle/>
                    <a:p>
                      <a:pPr algn="ctr"/>
                      <a:endParaRPr lang="en-NZ" sz="2000" dirty="0">
                        <a:solidFill>
                          <a:schemeClr val="tx1">
                            <a:lumMod val="65000"/>
                            <a:lumOff val="35000"/>
                          </a:schemeClr>
                        </a:solidFill>
                      </a:endParaRPr>
                    </a:p>
                  </a:txBody>
                  <a:tcPr anchor="ctr"/>
                </a:tc>
                <a:tc>
                  <a:txBody>
                    <a:bodyPr/>
                    <a:lstStyle/>
                    <a:p>
                      <a:pPr algn="ctr"/>
                      <a:r>
                        <a:rPr lang="en-NZ" sz="2000" dirty="0">
                          <a:solidFill>
                            <a:schemeClr val="tx1">
                              <a:lumMod val="65000"/>
                              <a:lumOff val="35000"/>
                            </a:schemeClr>
                          </a:solidFill>
                          <a:sym typeface="Wingdings" panose="05000000000000000000" pitchFamily="2" charset="2"/>
                        </a:rPr>
                        <a:t></a:t>
                      </a:r>
                      <a:endParaRPr lang="en-NZ" sz="2000" dirty="0">
                        <a:solidFill>
                          <a:schemeClr val="tx1">
                            <a:lumMod val="65000"/>
                            <a:lumOff val="35000"/>
                          </a:schemeClr>
                        </a:solidFill>
                      </a:endParaRPr>
                    </a:p>
                  </a:txBody>
                  <a:tcPr anchor="ctr"/>
                </a:tc>
                <a:extLst>
                  <a:ext uri="{0D108BD9-81ED-4DB2-BD59-A6C34878D82A}">
                    <a16:rowId xmlns:a16="http://schemas.microsoft.com/office/drawing/2014/main" val="559716266"/>
                  </a:ext>
                </a:extLst>
              </a:tr>
            </a:tbl>
          </a:graphicData>
        </a:graphic>
      </p:graphicFrame>
      <p:sp>
        <p:nvSpPr>
          <p:cNvPr id="4" name="TextBox 3">
            <a:extLst>
              <a:ext uri="{FF2B5EF4-FFF2-40B4-BE49-F238E27FC236}">
                <a16:creationId xmlns:a16="http://schemas.microsoft.com/office/drawing/2014/main" id="{0BE03ADE-3C4A-4111-A50B-E5B3867B3FB4}"/>
              </a:ext>
            </a:extLst>
          </p:cNvPr>
          <p:cNvSpPr txBox="1"/>
          <p:nvPr/>
        </p:nvSpPr>
        <p:spPr>
          <a:xfrm>
            <a:off x="10779691" y="6079679"/>
            <a:ext cx="1219180" cy="338554"/>
          </a:xfrm>
          <a:prstGeom prst="rect">
            <a:avLst/>
          </a:prstGeom>
          <a:noFill/>
        </p:spPr>
        <p:txBody>
          <a:bodyPr wrap="none" rtlCol="0">
            <a:spAutoFit/>
          </a:bodyPr>
          <a:lstStyle/>
          <a:p>
            <a:pPr algn="r"/>
            <a:r>
              <a:rPr lang="en-US" sz="1600" i="1" dirty="0">
                <a:solidFill>
                  <a:schemeClr val="bg1">
                    <a:lumMod val="65000"/>
                  </a:schemeClr>
                </a:solidFill>
              </a:rPr>
              <a:t>2tolead.com</a:t>
            </a:r>
            <a:endParaRPr lang="en-NZ" sz="1600" i="1" dirty="0">
              <a:solidFill>
                <a:schemeClr val="bg1">
                  <a:lumMod val="65000"/>
                </a:schemeClr>
              </a:solidFill>
            </a:endParaRPr>
          </a:p>
        </p:txBody>
      </p:sp>
    </p:spTree>
    <p:extLst>
      <p:ext uri="{BB962C8B-B14F-4D97-AF65-F5344CB8AC3E}">
        <p14:creationId xmlns:p14="http://schemas.microsoft.com/office/powerpoint/2010/main" val="18539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mi-NZ"/>
              <a:t>C</a:t>
            </a:r>
            <a:r>
              <a:rPr lang="en-NZ"/>
              <a:t>over Story…</a:t>
            </a:r>
          </a:p>
        </p:txBody>
      </p:sp>
      <p:sp>
        <p:nvSpPr>
          <p:cNvPr id="15" name="Content Placeholder 2"/>
          <p:cNvSpPr>
            <a:spLocks noGrp="1"/>
          </p:cNvSpPr>
          <p:nvPr>
            <p:ph type="body" sz="quarter" idx="10"/>
          </p:nvPr>
        </p:nvSpPr>
        <p:spPr/>
        <p:txBody>
          <a:bodyPr>
            <a:normAutofit/>
          </a:bodyPr>
          <a:lstStyle/>
          <a:p>
            <a:pPr>
              <a:spcBef>
                <a:spcPts val="600"/>
              </a:spcBef>
              <a:spcAft>
                <a:spcPts val="600"/>
              </a:spcAft>
            </a:pPr>
            <a:r>
              <a:rPr lang="en-US" sz="2800" dirty="0"/>
              <a:t>Cover – tells the big story of your success​</a:t>
            </a:r>
          </a:p>
          <a:p>
            <a:pPr>
              <a:spcBef>
                <a:spcPts val="600"/>
              </a:spcBef>
              <a:spcAft>
                <a:spcPts val="600"/>
              </a:spcAft>
            </a:pPr>
            <a:r>
              <a:rPr lang="en-US" sz="2800" dirty="0"/>
              <a:t>Headlines – convey the substance of the cover story​</a:t>
            </a:r>
          </a:p>
          <a:p>
            <a:pPr>
              <a:spcBef>
                <a:spcPts val="600"/>
              </a:spcBef>
              <a:spcAft>
                <a:spcPts val="600"/>
              </a:spcAft>
            </a:pPr>
            <a:r>
              <a:rPr lang="en-US" sz="2800" dirty="0"/>
              <a:t>Sidebars - reveal interesting facts of the cover story​</a:t>
            </a:r>
          </a:p>
          <a:p>
            <a:pPr>
              <a:spcBef>
                <a:spcPts val="600"/>
              </a:spcBef>
              <a:spcAft>
                <a:spcPts val="600"/>
              </a:spcAft>
            </a:pPr>
            <a:r>
              <a:rPr lang="en-US" sz="2800" dirty="0"/>
              <a:t>Quotes – can be from anyone but must be related to the story​</a:t>
            </a:r>
          </a:p>
          <a:p>
            <a:pPr>
              <a:spcBef>
                <a:spcPts val="600"/>
              </a:spcBef>
              <a:spcAft>
                <a:spcPts val="600"/>
              </a:spcAft>
            </a:pPr>
            <a:r>
              <a:rPr lang="en-US" sz="2800" dirty="0"/>
              <a:t>Brainstorm – for documenting initial ideas for the cover story​</a:t>
            </a:r>
          </a:p>
          <a:p>
            <a:pPr>
              <a:spcBef>
                <a:spcPts val="600"/>
              </a:spcBef>
              <a:spcAft>
                <a:spcPts val="600"/>
              </a:spcAft>
            </a:pPr>
            <a:r>
              <a:rPr lang="en-US" sz="2800" dirty="0"/>
              <a:t>Images – supporting the content with images​</a:t>
            </a:r>
          </a:p>
          <a:p>
            <a:pPr marL="342900" indent="-342900">
              <a:spcBef>
                <a:spcPts val="600"/>
              </a:spcBef>
              <a:spcAft>
                <a:spcPts val="600"/>
              </a:spcAft>
              <a:buFont typeface="Arial" panose="020B0604020202020204" pitchFamily="34" charset="0"/>
              <a:buChar char="•"/>
            </a:pPr>
            <a:endParaRPr lang="en-US" sz="2800" dirty="0"/>
          </a:p>
          <a:p>
            <a:pPr marL="342900" indent="-342900">
              <a:spcBef>
                <a:spcPts val="600"/>
              </a:spcBef>
              <a:spcAft>
                <a:spcPts val="600"/>
              </a:spcAft>
              <a:buFont typeface="Arial" panose="020B0604020202020204" pitchFamily="34" charset="0"/>
              <a:buChar char="•"/>
            </a:pPr>
            <a:endParaRPr lang="en-NZ" sz="2800" dirty="0"/>
          </a:p>
        </p:txBody>
      </p:sp>
      <p:sp>
        <p:nvSpPr>
          <p:cNvPr id="13" name="Content Placeholder 2"/>
          <p:cNvSpPr txBox="1">
            <a:spLocks/>
          </p:cNvSpPr>
          <p:nvPr/>
        </p:nvSpPr>
        <p:spPr>
          <a:xfrm>
            <a:off x="4440025" y="1527142"/>
            <a:ext cx="7155987" cy="45248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NZ"/>
          </a:p>
        </p:txBody>
      </p:sp>
    </p:spTree>
    <p:extLst>
      <p:ext uri="{BB962C8B-B14F-4D97-AF65-F5344CB8AC3E}">
        <p14:creationId xmlns:p14="http://schemas.microsoft.com/office/powerpoint/2010/main" val="28505352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personas?</a:t>
            </a:r>
            <a:endParaRPr lang="en-NZ" dirty="0"/>
          </a:p>
        </p:txBody>
      </p:sp>
      <p:pic>
        <p:nvPicPr>
          <p:cNvPr id="4" name="Picture 3" descr="File:Creative-Tail-People-businness-man.svg - Wikimedia ..."/>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81600" y="2397482"/>
            <a:ext cx="1828800" cy="1828800"/>
          </a:xfrm>
          <a:prstGeom prst="rect">
            <a:avLst/>
          </a:prstGeom>
        </p:spPr>
      </p:pic>
      <p:sp>
        <p:nvSpPr>
          <p:cNvPr id="5" name="Line Callout 1 4"/>
          <p:cNvSpPr/>
          <p:nvPr/>
        </p:nvSpPr>
        <p:spPr>
          <a:xfrm>
            <a:off x="3235121" y="1567922"/>
            <a:ext cx="1828800" cy="990000"/>
          </a:xfrm>
          <a:custGeom>
            <a:avLst/>
            <a:gdLst>
              <a:gd name="connsiteX0" fmla="*/ 0 w 1828800"/>
              <a:gd name="connsiteY0" fmla="*/ 0 h 990000"/>
              <a:gd name="connsiteX1" fmla="*/ 627888 w 1828800"/>
              <a:gd name="connsiteY1" fmla="*/ 0 h 990000"/>
              <a:gd name="connsiteX2" fmla="*/ 1182624 w 1828800"/>
              <a:gd name="connsiteY2" fmla="*/ 0 h 990000"/>
              <a:gd name="connsiteX3" fmla="*/ 1828800 w 1828800"/>
              <a:gd name="connsiteY3" fmla="*/ 0 h 990000"/>
              <a:gd name="connsiteX4" fmla="*/ 1828800 w 1828800"/>
              <a:gd name="connsiteY4" fmla="*/ 485100 h 990000"/>
              <a:gd name="connsiteX5" fmla="*/ 1828800 w 1828800"/>
              <a:gd name="connsiteY5" fmla="*/ 990000 h 990000"/>
              <a:gd name="connsiteX6" fmla="*/ 1182624 w 1828800"/>
              <a:gd name="connsiteY6" fmla="*/ 990000 h 990000"/>
              <a:gd name="connsiteX7" fmla="*/ 609600 w 1828800"/>
              <a:gd name="connsiteY7" fmla="*/ 990000 h 990000"/>
              <a:gd name="connsiteX8" fmla="*/ 0 w 1828800"/>
              <a:gd name="connsiteY8" fmla="*/ 990000 h 990000"/>
              <a:gd name="connsiteX9" fmla="*/ 0 w 1828800"/>
              <a:gd name="connsiteY9" fmla="*/ 504900 h 990000"/>
              <a:gd name="connsiteX10" fmla="*/ 0 w 1828800"/>
              <a:gd name="connsiteY10" fmla="*/ 0 h 990000"/>
              <a:gd name="connsiteX0" fmla="*/ 1400184 w 1828800"/>
              <a:gd name="connsiteY0" fmla="*/ 992980 h 990000"/>
              <a:gd name="connsiteX1" fmla="*/ 1931926 w 1828800"/>
              <a:gd name="connsiteY1" fmla="*/ 1244866 h 990000"/>
            </a:gdLst>
            <a:ahLst/>
            <a:cxnLst>
              <a:cxn ang="0">
                <a:pos x="connsiteX0" y="connsiteY0"/>
              </a:cxn>
              <a:cxn ang="0">
                <a:pos x="connsiteX1" y="connsiteY1"/>
              </a:cxn>
            </a:cxnLst>
            <a:rect l="l" t="t" r="r" b="b"/>
            <a:pathLst>
              <a:path w="1828800" h="990000" fill="none" extrusionOk="0">
                <a:moveTo>
                  <a:pt x="0" y="0"/>
                </a:moveTo>
                <a:cubicBezTo>
                  <a:pt x="287507" y="21097"/>
                  <a:pt x="332975" y="5395"/>
                  <a:pt x="627888" y="0"/>
                </a:cubicBezTo>
                <a:cubicBezTo>
                  <a:pt x="922801" y="-5395"/>
                  <a:pt x="968898" y="16600"/>
                  <a:pt x="1182624" y="0"/>
                </a:cubicBezTo>
                <a:cubicBezTo>
                  <a:pt x="1396350" y="-16600"/>
                  <a:pt x="1595238" y="-14130"/>
                  <a:pt x="1828800" y="0"/>
                </a:cubicBezTo>
                <a:cubicBezTo>
                  <a:pt x="1804967" y="240105"/>
                  <a:pt x="1834967" y="270586"/>
                  <a:pt x="1828800" y="485100"/>
                </a:cubicBezTo>
                <a:cubicBezTo>
                  <a:pt x="1822633" y="699614"/>
                  <a:pt x="1851988" y="759342"/>
                  <a:pt x="1828800" y="990000"/>
                </a:cubicBezTo>
                <a:cubicBezTo>
                  <a:pt x="1555316" y="994062"/>
                  <a:pt x="1336547" y="989982"/>
                  <a:pt x="1182624" y="990000"/>
                </a:cubicBezTo>
                <a:cubicBezTo>
                  <a:pt x="1028701" y="990018"/>
                  <a:pt x="835940" y="1000706"/>
                  <a:pt x="609600" y="990000"/>
                </a:cubicBezTo>
                <a:cubicBezTo>
                  <a:pt x="383260" y="979294"/>
                  <a:pt x="241754" y="1006478"/>
                  <a:pt x="0" y="990000"/>
                </a:cubicBezTo>
                <a:cubicBezTo>
                  <a:pt x="-7988" y="748339"/>
                  <a:pt x="-11323" y="648231"/>
                  <a:pt x="0" y="504900"/>
                </a:cubicBezTo>
                <a:cubicBezTo>
                  <a:pt x="11323" y="361569"/>
                  <a:pt x="-20890" y="171492"/>
                  <a:pt x="0" y="0"/>
                </a:cubicBezTo>
                <a:close/>
              </a:path>
              <a:path w="1828800" h="990000" fill="none" extrusionOk="0">
                <a:moveTo>
                  <a:pt x="1400184" y="992980"/>
                </a:moveTo>
                <a:cubicBezTo>
                  <a:pt x="1670256" y="1092046"/>
                  <a:pt x="1725680" y="1132959"/>
                  <a:pt x="1931926" y="1244866"/>
                </a:cubicBezTo>
              </a:path>
              <a:path w="1828800" h="990000" stroke="0" extrusionOk="0">
                <a:moveTo>
                  <a:pt x="0" y="0"/>
                </a:moveTo>
                <a:cubicBezTo>
                  <a:pt x="212971" y="19585"/>
                  <a:pt x="312771" y="-20719"/>
                  <a:pt x="554736" y="0"/>
                </a:cubicBezTo>
                <a:cubicBezTo>
                  <a:pt x="796701" y="20719"/>
                  <a:pt x="948405" y="-20366"/>
                  <a:pt x="1109472" y="0"/>
                </a:cubicBezTo>
                <a:cubicBezTo>
                  <a:pt x="1270539" y="20366"/>
                  <a:pt x="1545223" y="-13087"/>
                  <a:pt x="1828800" y="0"/>
                </a:cubicBezTo>
                <a:cubicBezTo>
                  <a:pt x="1850347" y="102858"/>
                  <a:pt x="1835266" y="250446"/>
                  <a:pt x="1828800" y="475200"/>
                </a:cubicBezTo>
                <a:cubicBezTo>
                  <a:pt x="1822334" y="699954"/>
                  <a:pt x="1823921" y="773724"/>
                  <a:pt x="1828800" y="990000"/>
                </a:cubicBezTo>
                <a:cubicBezTo>
                  <a:pt x="1599094" y="992922"/>
                  <a:pt x="1362838" y="971316"/>
                  <a:pt x="1219200" y="990000"/>
                </a:cubicBezTo>
                <a:cubicBezTo>
                  <a:pt x="1075562" y="1008684"/>
                  <a:pt x="780403" y="993151"/>
                  <a:pt x="646176" y="990000"/>
                </a:cubicBezTo>
                <a:cubicBezTo>
                  <a:pt x="511949" y="986849"/>
                  <a:pt x="232819" y="969682"/>
                  <a:pt x="0" y="990000"/>
                </a:cubicBezTo>
                <a:cubicBezTo>
                  <a:pt x="-14148" y="801216"/>
                  <a:pt x="5160" y="654228"/>
                  <a:pt x="0" y="504900"/>
                </a:cubicBezTo>
                <a:cubicBezTo>
                  <a:pt x="-5160" y="355572"/>
                  <a:pt x="-13418" y="178526"/>
                  <a:pt x="0" y="0"/>
                </a:cubicBezTo>
                <a:close/>
              </a:path>
              <a:path w="1828800" h="990000" fill="none" stroke="0" extrusionOk="0">
                <a:moveTo>
                  <a:pt x="1400184" y="992980"/>
                </a:moveTo>
                <a:cubicBezTo>
                  <a:pt x="1537750" y="1066467"/>
                  <a:pt x="1714260" y="1124341"/>
                  <a:pt x="1931926" y="1244866"/>
                </a:cubicBezTo>
              </a:path>
            </a:pathLst>
          </a:custGeom>
          <a:solidFill>
            <a:schemeClr val="bg1">
              <a:lumMod val="85000"/>
            </a:schemeClr>
          </a:solidFill>
          <a:ln w="12700">
            <a:solidFill>
              <a:schemeClr val="bg1">
                <a:lumMod val="65000"/>
              </a:schemeClr>
            </a:solidFill>
            <a:extLst>
              <a:ext uri="{C807C97D-BFC1-408E-A445-0C87EB9F89A2}">
                <ask:lineSketchStyleProps xmlns:ask="http://schemas.microsoft.com/office/drawing/2018/sketchyshapes" sd="1376510996">
                  <a:prstGeom prst="borderCallout1">
                    <a:avLst>
                      <a:gd name="adj1" fmla="val 100301"/>
                      <a:gd name="adj2" fmla="val 76563"/>
                      <a:gd name="adj3" fmla="val 125744"/>
                      <a:gd name="adj4" fmla="val 105639"/>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lumMod val="50000"/>
                  </a:schemeClr>
                </a:solidFill>
                <a:cs typeface="Arial" panose="020B0604020202020204" pitchFamily="34" charset="0"/>
              </a:rPr>
              <a:t>what type of user are they?</a:t>
            </a:r>
            <a:endParaRPr lang="en-NZ" dirty="0">
              <a:solidFill>
                <a:schemeClr val="bg1">
                  <a:lumMod val="50000"/>
                </a:schemeClr>
              </a:solidFill>
              <a:cs typeface="Arial" panose="020B0604020202020204" pitchFamily="34" charset="0"/>
            </a:endParaRPr>
          </a:p>
        </p:txBody>
      </p:sp>
      <p:sp>
        <p:nvSpPr>
          <p:cNvPr id="6" name="Line Callout 1 5"/>
          <p:cNvSpPr/>
          <p:nvPr/>
        </p:nvSpPr>
        <p:spPr>
          <a:xfrm>
            <a:off x="6772275" y="1261598"/>
            <a:ext cx="1571625" cy="990000"/>
          </a:xfrm>
          <a:custGeom>
            <a:avLst/>
            <a:gdLst>
              <a:gd name="connsiteX0" fmla="*/ 0 w 1571625"/>
              <a:gd name="connsiteY0" fmla="*/ 0 h 990000"/>
              <a:gd name="connsiteX1" fmla="*/ 523875 w 1571625"/>
              <a:gd name="connsiteY1" fmla="*/ 0 h 990000"/>
              <a:gd name="connsiteX2" fmla="*/ 1079183 w 1571625"/>
              <a:gd name="connsiteY2" fmla="*/ 0 h 990000"/>
              <a:gd name="connsiteX3" fmla="*/ 1571625 w 1571625"/>
              <a:gd name="connsiteY3" fmla="*/ 0 h 990000"/>
              <a:gd name="connsiteX4" fmla="*/ 1571625 w 1571625"/>
              <a:gd name="connsiteY4" fmla="*/ 475200 h 990000"/>
              <a:gd name="connsiteX5" fmla="*/ 1571625 w 1571625"/>
              <a:gd name="connsiteY5" fmla="*/ 990000 h 990000"/>
              <a:gd name="connsiteX6" fmla="*/ 1063466 w 1571625"/>
              <a:gd name="connsiteY6" fmla="*/ 990000 h 990000"/>
              <a:gd name="connsiteX7" fmla="*/ 508159 w 1571625"/>
              <a:gd name="connsiteY7" fmla="*/ 990000 h 990000"/>
              <a:gd name="connsiteX8" fmla="*/ 0 w 1571625"/>
              <a:gd name="connsiteY8" fmla="*/ 990000 h 990000"/>
              <a:gd name="connsiteX9" fmla="*/ 0 w 1571625"/>
              <a:gd name="connsiteY9" fmla="*/ 514800 h 990000"/>
              <a:gd name="connsiteX10" fmla="*/ 0 w 1571625"/>
              <a:gd name="connsiteY10" fmla="*/ 0 h 990000"/>
              <a:gd name="connsiteX0" fmla="*/ 137156 w 1571625"/>
              <a:gd name="connsiteY0" fmla="*/ 1023442 h 990000"/>
              <a:gd name="connsiteX1" fmla="*/ -21720 w 1571625"/>
              <a:gd name="connsiteY1" fmla="*/ 1265834 h 990000"/>
            </a:gdLst>
            <a:ahLst/>
            <a:cxnLst>
              <a:cxn ang="0">
                <a:pos x="connsiteX0" y="connsiteY0"/>
              </a:cxn>
              <a:cxn ang="0">
                <a:pos x="connsiteX1" y="connsiteY1"/>
              </a:cxn>
            </a:cxnLst>
            <a:rect l="l" t="t" r="r" b="b"/>
            <a:pathLst>
              <a:path w="1571625" h="990000" fill="none" extrusionOk="0">
                <a:moveTo>
                  <a:pt x="0" y="0"/>
                </a:moveTo>
                <a:cubicBezTo>
                  <a:pt x="219906" y="8125"/>
                  <a:pt x="284128" y="20805"/>
                  <a:pt x="523875" y="0"/>
                </a:cubicBezTo>
                <a:cubicBezTo>
                  <a:pt x="763623" y="-20805"/>
                  <a:pt x="872478" y="10021"/>
                  <a:pt x="1079183" y="0"/>
                </a:cubicBezTo>
                <a:cubicBezTo>
                  <a:pt x="1285888" y="-10021"/>
                  <a:pt x="1352048" y="-6932"/>
                  <a:pt x="1571625" y="0"/>
                </a:cubicBezTo>
                <a:cubicBezTo>
                  <a:pt x="1588537" y="163448"/>
                  <a:pt x="1567682" y="359482"/>
                  <a:pt x="1571625" y="475200"/>
                </a:cubicBezTo>
                <a:cubicBezTo>
                  <a:pt x="1575568" y="590918"/>
                  <a:pt x="1564586" y="733873"/>
                  <a:pt x="1571625" y="990000"/>
                </a:cubicBezTo>
                <a:cubicBezTo>
                  <a:pt x="1442570" y="989645"/>
                  <a:pt x="1176774" y="973507"/>
                  <a:pt x="1063466" y="990000"/>
                </a:cubicBezTo>
                <a:cubicBezTo>
                  <a:pt x="950158" y="1006493"/>
                  <a:pt x="712851" y="995418"/>
                  <a:pt x="508159" y="990000"/>
                </a:cubicBezTo>
                <a:cubicBezTo>
                  <a:pt x="303467" y="984582"/>
                  <a:pt x="199945" y="981631"/>
                  <a:pt x="0" y="990000"/>
                </a:cubicBezTo>
                <a:cubicBezTo>
                  <a:pt x="10519" y="860733"/>
                  <a:pt x="13922" y="747956"/>
                  <a:pt x="0" y="514800"/>
                </a:cubicBezTo>
                <a:cubicBezTo>
                  <a:pt x="-13922" y="281644"/>
                  <a:pt x="-12685" y="117534"/>
                  <a:pt x="0" y="0"/>
                </a:cubicBezTo>
                <a:close/>
              </a:path>
              <a:path w="1571625" h="990000" fill="none" extrusionOk="0">
                <a:moveTo>
                  <a:pt x="137156" y="1023442"/>
                </a:moveTo>
                <a:cubicBezTo>
                  <a:pt x="99898" y="1103313"/>
                  <a:pt x="38757" y="1157892"/>
                  <a:pt x="-21720" y="1265834"/>
                </a:cubicBezTo>
              </a:path>
              <a:path w="1571625" h="990000" stroke="0" extrusionOk="0">
                <a:moveTo>
                  <a:pt x="0" y="0"/>
                </a:moveTo>
                <a:cubicBezTo>
                  <a:pt x="226598" y="-15384"/>
                  <a:pt x="308900" y="1063"/>
                  <a:pt x="539591" y="0"/>
                </a:cubicBezTo>
                <a:cubicBezTo>
                  <a:pt x="770282" y="-1063"/>
                  <a:pt x="962020" y="-17083"/>
                  <a:pt x="1094899" y="0"/>
                </a:cubicBezTo>
                <a:cubicBezTo>
                  <a:pt x="1227778" y="17083"/>
                  <a:pt x="1346726" y="-8365"/>
                  <a:pt x="1571625" y="0"/>
                </a:cubicBezTo>
                <a:cubicBezTo>
                  <a:pt x="1566536" y="221061"/>
                  <a:pt x="1563385" y="310995"/>
                  <a:pt x="1571625" y="504900"/>
                </a:cubicBezTo>
                <a:cubicBezTo>
                  <a:pt x="1579865" y="698805"/>
                  <a:pt x="1577627" y="758091"/>
                  <a:pt x="1571625" y="990000"/>
                </a:cubicBezTo>
                <a:cubicBezTo>
                  <a:pt x="1465777" y="974193"/>
                  <a:pt x="1252750" y="1003825"/>
                  <a:pt x="1079183" y="990000"/>
                </a:cubicBezTo>
                <a:cubicBezTo>
                  <a:pt x="905616" y="976175"/>
                  <a:pt x="810178" y="987391"/>
                  <a:pt x="602456" y="990000"/>
                </a:cubicBezTo>
                <a:cubicBezTo>
                  <a:pt x="394734" y="992609"/>
                  <a:pt x="142688" y="1002276"/>
                  <a:pt x="0" y="990000"/>
                </a:cubicBezTo>
                <a:cubicBezTo>
                  <a:pt x="-8301" y="799549"/>
                  <a:pt x="-18818" y="606152"/>
                  <a:pt x="0" y="504900"/>
                </a:cubicBezTo>
                <a:cubicBezTo>
                  <a:pt x="18818" y="403648"/>
                  <a:pt x="-4714" y="132660"/>
                  <a:pt x="0" y="0"/>
                </a:cubicBezTo>
                <a:close/>
              </a:path>
              <a:path w="1571625" h="990000" fill="none" stroke="0" extrusionOk="0">
                <a:moveTo>
                  <a:pt x="137156" y="1023442"/>
                </a:moveTo>
                <a:cubicBezTo>
                  <a:pt x="70650" y="1135061"/>
                  <a:pt x="51302" y="1163612"/>
                  <a:pt x="-21720" y="1265834"/>
                </a:cubicBezTo>
              </a:path>
            </a:pathLst>
          </a:custGeom>
          <a:solidFill>
            <a:schemeClr val="bg1">
              <a:lumMod val="85000"/>
            </a:schemeClr>
          </a:solidFill>
          <a:ln w="12700">
            <a:solidFill>
              <a:schemeClr val="bg1">
                <a:lumMod val="65000"/>
              </a:schemeClr>
            </a:solidFill>
            <a:extLst>
              <a:ext uri="{C807C97D-BFC1-408E-A445-0C87EB9F89A2}">
                <ask:lineSketchStyleProps xmlns:ask="http://schemas.microsoft.com/office/drawing/2018/sketchyshapes" sd="303539568">
                  <a:prstGeom prst="borderCallout1">
                    <a:avLst>
                      <a:gd name="adj1" fmla="val 103378"/>
                      <a:gd name="adj2" fmla="val 8727"/>
                      <a:gd name="adj3" fmla="val 127862"/>
                      <a:gd name="adj4" fmla="val -1382"/>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lumMod val="50000"/>
                  </a:schemeClr>
                </a:solidFill>
                <a:cs typeface="Arial" panose="020B0604020202020204" pitchFamily="34" charset="0"/>
              </a:rPr>
              <a:t>what’s their story?</a:t>
            </a:r>
            <a:endParaRPr lang="en-NZ" dirty="0">
              <a:solidFill>
                <a:schemeClr val="bg1">
                  <a:lumMod val="50000"/>
                </a:schemeClr>
              </a:solidFill>
              <a:cs typeface="Arial" panose="020B0604020202020204" pitchFamily="34" charset="0"/>
            </a:endParaRPr>
          </a:p>
        </p:txBody>
      </p:sp>
      <p:sp>
        <p:nvSpPr>
          <p:cNvPr id="7" name="Line Callout 1 6"/>
          <p:cNvSpPr/>
          <p:nvPr/>
        </p:nvSpPr>
        <p:spPr>
          <a:xfrm>
            <a:off x="7484882" y="2799859"/>
            <a:ext cx="2941163" cy="990000"/>
          </a:xfrm>
          <a:custGeom>
            <a:avLst/>
            <a:gdLst>
              <a:gd name="connsiteX0" fmla="*/ 0 w 2941163"/>
              <a:gd name="connsiteY0" fmla="*/ 0 h 990000"/>
              <a:gd name="connsiteX1" fmla="*/ 588233 w 2941163"/>
              <a:gd name="connsiteY1" fmla="*/ 0 h 990000"/>
              <a:gd name="connsiteX2" fmla="*/ 1205877 w 2941163"/>
              <a:gd name="connsiteY2" fmla="*/ 0 h 990000"/>
              <a:gd name="connsiteX3" fmla="*/ 1794109 w 2941163"/>
              <a:gd name="connsiteY3" fmla="*/ 0 h 990000"/>
              <a:gd name="connsiteX4" fmla="*/ 2352930 w 2941163"/>
              <a:gd name="connsiteY4" fmla="*/ 0 h 990000"/>
              <a:gd name="connsiteX5" fmla="*/ 2941163 w 2941163"/>
              <a:gd name="connsiteY5" fmla="*/ 0 h 990000"/>
              <a:gd name="connsiteX6" fmla="*/ 2941163 w 2941163"/>
              <a:gd name="connsiteY6" fmla="*/ 495000 h 990000"/>
              <a:gd name="connsiteX7" fmla="*/ 2941163 w 2941163"/>
              <a:gd name="connsiteY7" fmla="*/ 990000 h 990000"/>
              <a:gd name="connsiteX8" fmla="*/ 2352930 w 2941163"/>
              <a:gd name="connsiteY8" fmla="*/ 990000 h 990000"/>
              <a:gd name="connsiteX9" fmla="*/ 1823521 w 2941163"/>
              <a:gd name="connsiteY9" fmla="*/ 990000 h 990000"/>
              <a:gd name="connsiteX10" fmla="*/ 1205877 w 2941163"/>
              <a:gd name="connsiteY10" fmla="*/ 990000 h 990000"/>
              <a:gd name="connsiteX11" fmla="*/ 558821 w 2941163"/>
              <a:gd name="connsiteY11" fmla="*/ 990000 h 990000"/>
              <a:gd name="connsiteX12" fmla="*/ 0 w 2941163"/>
              <a:gd name="connsiteY12" fmla="*/ 990000 h 990000"/>
              <a:gd name="connsiteX13" fmla="*/ 0 w 2941163"/>
              <a:gd name="connsiteY13" fmla="*/ 514800 h 990000"/>
              <a:gd name="connsiteX14" fmla="*/ 0 w 2941163"/>
              <a:gd name="connsiteY14" fmla="*/ 0 h 990000"/>
              <a:gd name="connsiteX0" fmla="*/ -17441 w 2941163"/>
              <a:gd name="connsiteY0" fmla="*/ 491090 h 990000"/>
              <a:gd name="connsiteX1" fmla="*/ -392616 w 2941163"/>
              <a:gd name="connsiteY1" fmla="*/ 558944 h 990000"/>
            </a:gdLst>
            <a:ahLst/>
            <a:cxnLst>
              <a:cxn ang="0">
                <a:pos x="connsiteX0" y="connsiteY0"/>
              </a:cxn>
              <a:cxn ang="0">
                <a:pos x="connsiteX1" y="connsiteY1"/>
              </a:cxn>
            </a:cxnLst>
            <a:rect l="l" t="t" r="r" b="b"/>
            <a:pathLst>
              <a:path w="2941163" h="990000" fill="none" extrusionOk="0">
                <a:moveTo>
                  <a:pt x="0" y="0"/>
                </a:moveTo>
                <a:cubicBezTo>
                  <a:pt x="178666" y="-20081"/>
                  <a:pt x="380179" y="24858"/>
                  <a:pt x="588233" y="0"/>
                </a:cubicBezTo>
                <a:cubicBezTo>
                  <a:pt x="796287" y="-24858"/>
                  <a:pt x="999300" y="23494"/>
                  <a:pt x="1205877" y="0"/>
                </a:cubicBezTo>
                <a:cubicBezTo>
                  <a:pt x="1412454" y="-23494"/>
                  <a:pt x="1593441" y="6789"/>
                  <a:pt x="1794109" y="0"/>
                </a:cubicBezTo>
                <a:cubicBezTo>
                  <a:pt x="1994777" y="-6789"/>
                  <a:pt x="2125515" y="-20629"/>
                  <a:pt x="2352930" y="0"/>
                </a:cubicBezTo>
                <a:cubicBezTo>
                  <a:pt x="2580345" y="20629"/>
                  <a:pt x="2780349" y="-5596"/>
                  <a:pt x="2941163" y="0"/>
                </a:cubicBezTo>
                <a:cubicBezTo>
                  <a:pt x="2933443" y="147954"/>
                  <a:pt x="2923516" y="382861"/>
                  <a:pt x="2941163" y="495000"/>
                </a:cubicBezTo>
                <a:cubicBezTo>
                  <a:pt x="2958810" y="607139"/>
                  <a:pt x="2958857" y="873205"/>
                  <a:pt x="2941163" y="990000"/>
                </a:cubicBezTo>
                <a:cubicBezTo>
                  <a:pt x="2662615" y="1009920"/>
                  <a:pt x="2512351" y="962883"/>
                  <a:pt x="2352930" y="990000"/>
                </a:cubicBezTo>
                <a:cubicBezTo>
                  <a:pt x="2193509" y="1017117"/>
                  <a:pt x="2020029" y="1003255"/>
                  <a:pt x="1823521" y="990000"/>
                </a:cubicBezTo>
                <a:cubicBezTo>
                  <a:pt x="1627013" y="976745"/>
                  <a:pt x="1453585" y="969343"/>
                  <a:pt x="1205877" y="990000"/>
                </a:cubicBezTo>
                <a:cubicBezTo>
                  <a:pt x="958169" y="1010657"/>
                  <a:pt x="761630" y="986878"/>
                  <a:pt x="558821" y="990000"/>
                </a:cubicBezTo>
                <a:cubicBezTo>
                  <a:pt x="356012" y="993122"/>
                  <a:pt x="267529" y="984274"/>
                  <a:pt x="0" y="990000"/>
                </a:cubicBezTo>
                <a:cubicBezTo>
                  <a:pt x="-17005" y="849162"/>
                  <a:pt x="10169" y="624076"/>
                  <a:pt x="0" y="514800"/>
                </a:cubicBezTo>
                <a:cubicBezTo>
                  <a:pt x="-10169" y="405524"/>
                  <a:pt x="-6134" y="241582"/>
                  <a:pt x="0" y="0"/>
                </a:cubicBezTo>
                <a:close/>
              </a:path>
              <a:path w="2941163" h="990000" fill="none" extrusionOk="0">
                <a:moveTo>
                  <a:pt x="-17441" y="491090"/>
                </a:moveTo>
                <a:cubicBezTo>
                  <a:pt x="-112396" y="521556"/>
                  <a:pt x="-283590" y="549114"/>
                  <a:pt x="-392616" y="558944"/>
                </a:cubicBezTo>
              </a:path>
              <a:path w="2941163" h="990000" stroke="0" extrusionOk="0">
                <a:moveTo>
                  <a:pt x="0" y="0"/>
                </a:moveTo>
                <a:cubicBezTo>
                  <a:pt x="117729" y="-13242"/>
                  <a:pt x="329010" y="-13567"/>
                  <a:pt x="529409" y="0"/>
                </a:cubicBezTo>
                <a:cubicBezTo>
                  <a:pt x="729808" y="13567"/>
                  <a:pt x="866141" y="-1341"/>
                  <a:pt x="1117642" y="0"/>
                </a:cubicBezTo>
                <a:cubicBezTo>
                  <a:pt x="1369143" y="1341"/>
                  <a:pt x="1459346" y="9149"/>
                  <a:pt x="1647051" y="0"/>
                </a:cubicBezTo>
                <a:cubicBezTo>
                  <a:pt x="1834756" y="-9149"/>
                  <a:pt x="2021112" y="-2307"/>
                  <a:pt x="2235284" y="0"/>
                </a:cubicBezTo>
                <a:cubicBezTo>
                  <a:pt x="2449456" y="2307"/>
                  <a:pt x="2676804" y="18302"/>
                  <a:pt x="2941163" y="0"/>
                </a:cubicBezTo>
                <a:cubicBezTo>
                  <a:pt x="2920654" y="173243"/>
                  <a:pt x="2925948" y="270736"/>
                  <a:pt x="2941163" y="465300"/>
                </a:cubicBezTo>
                <a:cubicBezTo>
                  <a:pt x="2956378" y="659864"/>
                  <a:pt x="2952739" y="854557"/>
                  <a:pt x="2941163" y="990000"/>
                </a:cubicBezTo>
                <a:cubicBezTo>
                  <a:pt x="2739895" y="988316"/>
                  <a:pt x="2581910" y="995155"/>
                  <a:pt x="2411754" y="990000"/>
                </a:cubicBezTo>
                <a:cubicBezTo>
                  <a:pt x="2241598" y="984845"/>
                  <a:pt x="2110880" y="995808"/>
                  <a:pt x="1823521" y="990000"/>
                </a:cubicBezTo>
                <a:cubicBezTo>
                  <a:pt x="1536162" y="984192"/>
                  <a:pt x="1506652" y="1002986"/>
                  <a:pt x="1264700" y="990000"/>
                </a:cubicBezTo>
                <a:cubicBezTo>
                  <a:pt x="1022748" y="977014"/>
                  <a:pt x="898636" y="1019275"/>
                  <a:pt x="647056" y="990000"/>
                </a:cubicBezTo>
                <a:cubicBezTo>
                  <a:pt x="395476" y="960725"/>
                  <a:pt x="221157" y="958228"/>
                  <a:pt x="0" y="990000"/>
                </a:cubicBezTo>
                <a:cubicBezTo>
                  <a:pt x="18079" y="838938"/>
                  <a:pt x="-15132" y="582228"/>
                  <a:pt x="0" y="475200"/>
                </a:cubicBezTo>
                <a:cubicBezTo>
                  <a:pt x="15132" y="368172"/>
                  <a:pt x="-13725" y="158183"/>
                  <a:pt x="0" y="0"/>
                </a:cubicBezTo>
                <a:close/>
              </a:path>
              <a:path w="2941163" h="990000" fill="none" stroke="0" extrusionOk="0">
                <a:moveTo>
                  <a:pt x="-17441" y="491090"/>
                </a:moveTo>
                <a:cubicBezTo>
                  <a:pt x="-153235" y="505829"/>
                  <a:pt x="-253315" y="540350"/>
                  <a:pt x="-392616" y="558944"/>
                </a:cubicBezTo>
              </a:path>
            </a:pathLst>
          </a:custGeom>
          <a:solidFill>
            <a:schemeClr val="bg1">
              <a:lumMod val="85000"/>
            </a:schemeClr>
          </a:solidFill>
          <a:ln w="12700">
            <a:solidFill>
              <a:schemeClr val="bg1">
                <a:lumMod val="65000"/>
              </a:schemeClr>
            </a:solidFill>
            <a:extLst>
              <a:ext uri="{C807C97D-BFC1-408E-A445-0C87EB9F89A2}">
                <ask:lineSketchStyleProps xmlns:ask="http://schemas.microsoft.com/office/drawing/2018/sketchyshapes" sd="3505758076">
                  <a:prstGeom prst="borderCallout1">
                    <a:avLst>
                      <a:gd name="adj1" fmla="val 49605"/>
                      <a:gd name="adj2" fmla="val -593"/>
                      <a:gd name="adj3" fmla="val 56459"/>
                      <a:gd name="adj4" fmla="val -13349"/>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lumMod val="50000"/>
                  </a:schemeClr>
                </a:solidFill>
                <a:cs typeface="Arial" panose="020B0604020202020204" pitchFamily="34" charset="0"/>
              </a:rPr>
              <a:t>what would motivate them to use the intranet?</a:t>
            </a:r>
            <a:endParaRPr lang="en-NZ" dirty="0">
              <a:solidFill>
                <a:schemeClr val="bg1">
                  <a:lumMod val="50000"/>
                </a:schemeClr>
              </a:solidFill>
              <a:cs typeface="Arial" panose="020B0604020202020204" pitchFamily="34" charset="0"/>
            </a:endParaRPr>
          </a:p>
        </p:txBody>
      </p:sp>
      <p:sp>
        <p:nvSpPr>
          <p:cNvPr id="8" name="Line Callout 1 7"/>
          <p:cNvSpPr/>
          <p:nvPr/>
        </p:nvSpPr>
        <p:spPr>
          <a:xfrm>
            <a:off x="7192651" y="4741778"/>
            <a:ext cx="2612952" cy="990000"/>
          </a:xfrm>
          <a:custGeom>
            <a:avLst/>
            <a:gdLst>
              <a:gd name="connsiteX0" fmla="*/ 0 w 2612952"/>
              <a:gd name="connsiteY0" fmla="*/ 0 h 990000"/>
              <a:gd name="connsiteX1" fmla="*/ 600979 w 2612952"/>
              <a:gd name="connsiteY1" fmla="*/ 0 h 990000"/>
              <a:gd name="connsiteX2" fmla="*/ 1254217 w 2612952"/>
              <a:gd name="connsiteY2" fmla="*/ 0 h 990000"/>
              <a:gd name="connsiteX3" fmla="*/ 1881325 w 2612952"/>
              <a:gd name="connsiteY3" fmla="*/ 0 h 990000"/>
              <a:gd name="connsiteX4" fmla="*/ 2612952 w 2612952"/>
              <a:gd name="connsiteY4" fmla="*/ 0 h 990000"/>
              <a:gd name="connsiteX5" fmla="*/ 2612952 w 2612952"/>
              <a:gd name="connsiteY5" fmla="*/ 485100 h 990000"/>
              <a:gd name="connsiteX6" fmla="*/ 2612952 w 2612952"/>
              <a:gd name="connsiteY6" fmla="*/ 990000 h 990000"/>
              <a:gd name="connsiteX7" fmla="*/ 1933584 w 2612952"/>
              <a:gd name="connsiteY7" fmla="*/ 990000 h 990000"/>
              <a:gd name="connsiteX8" fmla="*/ 1358735 w 2612952"/>
              <a:gd name="connsiteY8" fmla="*/ 990000 h 990000"/>
              <a:gd name="connsiteX9" fmla="*/ 783886 w 2612952"/>
              <a:gd name="connsiteY9" fmla="*/ 990000 h 990000"/>
              <a:gd name="connsiteX10" fmla="*/ 0 w 2612952"/>
              <a:gd name="connsiteY10" fmla="*/ 990000 h 990000"/>
              <a:gd name="connsiteX11" fmla="*/ 0 w 2612952"/>
              <a:gd name="connsiteY11" fmla="*/ 495000 h 990000"/>
              <a:gd name="connsiteX12" fmla="*/ 0 w 2612952"/>
              <a:gd name="connsiteY12" fmla="*/ 0 h 990000"/>
              <a:gd name="connsiteX0" fmla="*/ 1120878 w 2612952"/>
              <a:gd name="connsiteY0" fmla="*/ 15889 h 990000"/>
              <a:gd name="connsiteX1" fmla="*/ 684536 w 2612952"/>
              <a:gd name="connsiteY1" fmla="*/ -275498 h 990000"/>
              <a:gd name="connsiteX2" fmla="*/ 234699 w 2612952"/>
              <a:gd name="connsiteY2" fmla="*/ -575897 h 990000"/>
              <a:gd name="connsiteX3" fmla="*/ -228633 w 2612952"/>
              <a:gd name="connsiteY3" fmla="*/ -885308 h 990000"/>
            </a:gdLst>
            <a:ahLst/>
            <a:cxnLst>
              <a:cxn ang="0">
                <a:pos x="connsiteX0" y="connsiteY0"/>
              </a:cxn>
              <a:cxn ang="0">
                <a:pos x="connsiteX1" y="connsiteY1"/>
              </a:cxn>
              <a:cxn ang="0">
                <a:pos x="connsiteX2" y="connsiteY2"/>
              </a:cxn>
              <a:cxn ang="0">
                <a:pos x="connsiteX3" y="connsiteY3"/>
              </a:cxn>
            </a:cxnLst>
            <a:rect l="l" t="t" r="r" b="b"/>
            <a:pathLst>
              <a:path w="2612952" h="990000" fill="none" extrusionOk="0">
                <a:moveTo>
                  <a:pt x="0" y="0"/>
                </a:moveTo>
                <a:cubicBezTo>
                  <a:pt x="176681" y="-7499"/>
                  <a:pt x="359715" y="16943"/>
                  <a:pt x="600979" y="0"/>
                </a:cubicBezTo>
                <a:cubicBezTo>
                  <a:pt x="842243" y="-16943"/>
                  <a:pt x="970986" y="10086"/>
                  <a:pt x="1254217" y="0"/>
                </a:cubicBezTo>
                <a:cubicBezTo>
                  <a:pt x="1537448" y="-10086"/>
                  <a:pt x="1663008" y="-5982"/>
                  <a:pt x="1881325" y="0"/>
                </a:cubicBezTo>
                <a:cubicBezTo>
                  <a:pt x="2099642" y="5982"/>
                  <a:pt x="2344244" y="-1602"/>
                  <a:pt x="2612952" y="0"/>
                </a:cubicBezTo>
                <a:cubicBezTo>
                  <a:pt x="2613549" y="142896"/>
                  <a:pt x="2627524" y="261268"/>
                  <a:pt x="2612952" y="485100"/>
                </a:cubicBezTo>
                <a:cubicBezTo>
                  <a:pt x="2598380" y="708932"/>
                  <a:pt x="2608951" y="848268"/>
                  <a:pt x="2612952" y="990000"/>
                </a:cubicBezTo>
                <a:cubicBezTo>
                  <a:pt x="2306349" y="991395"/>
                  <a:pt x="2073709" y="1004881"/>
                  <a:pt x="1933584" y="990000"/>
                </a:cubicBezTo>
                <a:cubicBezTo>
                  <a:pt x="1793459" y="975119"/>
                  <a:pt x="1628460" y="997636"/>
                  <a:pt x="1358735" y="990000"/>
                </a:cubicBezTo>
                <a:cubicBezTo>
                  <a:pt x="1089010" y="982364"/>
                  <a:pt x="1018260" y="969419"/>
                  <a:pt x="783886" y="990000"/>
                </a:cubicBezTo>
                <a:cubicBezTo>
                  <a:pt x="549512" y="1010581"/>
                  <a:pt x="228865" y="963800"/>
                  <a:pt x="0" y="990000"/>
                </a:cubicBezTo>
                <a:cubicBezTo>
                  <a:pt x="-9707" y="779238"/>
                  <a:pt x="-21159" y="702885"/>
                  <a:pt x="0" y="495000"/>
                </a:cubicBezTo>
                <a:cubicBezTo>
                  <a:pt x="21159" y="287115"/>
                  <a:pt x="22296" y="203746"/>
                  <a:pt x="0" y="0"/>
                </a:cubicBezTo>
                <a:close/>
              </a:path>
              <a:path w="2612952" h="990000" fill="none" extrusionOk="0">
                <a:moveTo>
                  <a:pt x="1120878" y="15889"/>
                </a:moveTo>
                <a:cubicBezTo>
                  <a:pt x="930585" y="-80322"/>
                  <a:pt x="818692" y="-156030"/>
                  <a:pt x="684536" y="-275498"/>
                </a:cubicBezTo>
                <a:cubicBezTo>
                  <a:pt x="550380" y="-394966"/>
                  <a:pt x="348377" y="-498143"/>
                  <a:pt x="234699" y="-575897"/>
                </a:cubicBezTo>
                <a:cubicBezTo>
                  <a:pt x="121021" y="-653651"/>
                  <a:pt x="-84416" y="-821128"/>
                  <a:pt x="-228633" y="-885308"/>
                </a:cubicBezTo>
              </a:path>
              <a:path w="2612952" h="990000" stroke="0" extrusionOk="0">
                <a:moveTo>
                  <a:pt x="0" y="0"/>
                </a:moveTo>
                <a:cubicBezTo>
                  <a:pt x="249246" y="-4840"/>
                  <a:pt x="475710" y="21970"/>
                  <a:pt x="653238" y="0"/>
                </a:cubicBezTo>
                <a:cubicBezTo>
                  <a:pt x="830766" y="-21970"/>
                  <a:pt x="1146295" y="-23023"/>
                  <a:pt x="1280346" y="0"/>
                </a:cubicBezTo>
                <a:cubicBezTo>
                  <a:pt x="1414397" y="23023"/>
                  <a:pt x="1648000" y="-10542"/>
                  <a:pt x="1855196" y="0"/>
                </a:cubicBezTo>
                <a:cubicBezTo>
                  <a:pt x="2062392" y="10542"/>
                  <a:pt x="2304559" y="-28930"/>
                  <a:pt x="2612952" y="0"/>
                </a:cubicBezTo>
                <a:cubicBezTo>
                  <a:pt x="2591486" y="173553"/>
                  <a:pt x="2635606" y="295909"/>
                  <a:pt x="2612952" y="475200"/>
                </a:cubicBezTo>
                <a:cubicBezTo>
                  <a:pt x="2590298" y="654491"/>
                  <a:pt x="2620635" y="779558"/>
                  <a:pt x="2612952" y="990000"/>
                </a:cubicBezTo>
                <a:cubicBezTo>
                  <a:pt x="2475793" y="962825"/>
                  <a:pt x="2296381" y="993309"/>
                  <a:pt x="2038103" y="990000"/>
                </a:cubicBezTo>
                <a:cubicBezTo>
                  <a:pt x="1779825" y="986691"/>
                  <a:pt x="1653723" y="994783"/>
                  <a:pt x="1384865" y="990000"/>
                </a:cubicBezTo>
                <a:cubicBezTo>
                  <a:pt x="1116007" y="985217"/>
                  <a:pt x="930495" y="1015048"/>
                  <a:pt x="705497" y="990000"/>
                </a:cubicBezTo>
                <a:cubicBezTo>
                  <a:pt x="480499" y="964952"/>
                  <a:pt x="208650" y="954966"/>
                  <a:pt x="0" y="990000"/>
                </a:cubicBezTo>
                <a:cubicBezTo>
                  <a:pt x="-356" y="790406"/>
                  <a:pt x="-19246" y="751244"/>
                  <a:pt x="0" y="514800"/>
                </a:cubicBezTo>
                <a:cubicBezTo>
                  <a:pt x="19246" y="278356"/>
                  <a:pt x="-4801" y="140091"/>
                  <a:pt x="0" y="0"/>
                </a:cubicBezTo>
                <a:close/>
              </a:path>
              <a:path w="2612952" h="990000" fill="none" stroke="0" extrusionOk="0">
                <a:moveTo>
                  <a:pt x="1120878" y="15889"/>
                </a:moveTo>
                <a:cubicBezTo>
                  <a:pt x="1003922" y="-91851"/>
                  <a:pt x="862322" y="-127414"/>
                  <a:pt x="698031" y="-266486"/>
                </a:cubicBezTo>
                <a:cubicBezTo>
                  <a:pt x="533740" y="-405558"/>
                  <a:pt x="374440" y="-501941"/>
                  <a:pt x="248194" y="-566885"/>
                </a:cubicBezTo>
                <a:cubicBezTo>
                  <a:pt x="121948" y="-631829"/>
                  <a:pt x="-68605" y="-773420"/>
                  <a:pt x="-228633" y="-885308"/>
                </a:cubicBezTo>
              </a:path>
            </a:pathLst>
          </a:custGeom>
          <a:solidFill>
            <a:schemeClr val="bg1">
              <a:lumMod val="85000"/>
            </a:schemeClr>
          </a:solidFill>
          <a:ln w="12700">
            <a:solidFill>
              <a:schemeClr val="bg1">
                <a:lumMod val="65000"/>
              </a:schemeClr>
            </a:solidFill>
            <a:extLst>
              <a:ext uri="{C807C97D-BFC1-408E-A445-0C87EB9F89A2}">
                <ask:lineSketchStyleProps xmlns:ask="http://schemas.microsoft.com/office/drawing/2018/sketchyshapes" sd="4062117227">
                  <a:prstGeom prst="borderCallout1">
                    <a:avLst>
                      <a:gd name="adj1" fmla="val 1605"/>
                      <a:gd name="adj2" fmla="val 42897"/>
                      <a:gd name="adj3" fmla="val -89425"/>
                      <a:gd name="adj4" fmla="val -8750"/>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lumMod val="50000"/>
                  </a:schemeClr>
                </a:solidFill>
                <a:cs typeface="Arial" panose="020B0604020202020204" pitchFamily="34" charset="0"/>
              </a:rPr>
              <a:t>What frustrates them about their day-to-day?</a:t>
            </a:r>
            <a:endParaRPr lang="en-NZ" dirty="0">
              <a:solidFill>
                <a:schemeClr val="bg1">
                  <a:lumMod val="50000"/>
                </a:schemeClr>
              </a:solidFill>
              <a:cs typeface="Arial" panose="020B0604020202020204" pitchFamily="34" charset="0"/>
            </a:endParaRPr>
          </a:p>
        </p:txBody>
      </p:sp>
      <p:sp>
        <p:nvSpPr>
          <p:cNvPr id="9" name="Line Callout 1 8"/>
          <p:cNvSpPr/>
          <p:nvPr/>
        </p:nvSpPr>
        <p:spPr>
          <a:xfrm>
            <a:off x="2676525" y="4435456"/>
            <a:ext cx="2505075" cy="990000"/>
          </a:xfrm>
          <a:custGeom>
            <a:avLst/>
            <a:gdLst>
              <a:gd name="connsiteX0" fmla="*/ 0 w 2505075"/>
              <a:gd name="connsiteY0" fmla="*/ 0 h 990000"/>
              <a:gd name="connsiteX1" fmla="*/ 626269 w 2505075"/>
              <a:gd name="connsiteY1" fmla="*/ 0 h 990000"/>
              <a:gd name="connsiteX2" fmla="*/ 1252538 w 2505075"/>
              <a:gd name="connsiteY2" fmla="*/ 0 h 990000"/>
              <a:gd name="connsiteX3" fmla="*/ 1803654 w 2505075"/>
              <a:gd name="connsiteY3" fmla="*/ 0 h 990000"/>
              <a:gd name="connsiteX4" fmla="*/ 2505075 w 2505075"/>
              <a:gd name="connsiteY4" fmla="*/ 0 h 990000"/>
              <a:gd name="connsiteX5" fmla="*/ 2505075 w 2505075"/>
              <a:gd name="connsiteY5" fmla="*/ 495000 h 990000"/>
              <a:gd name="connsiteX6" fmla="*/ 2505075 w 2505075"/>
              <a:gd name="connsiteY6" fmla="*/ 990000 h 990000"/>
              <a:gd name="connsiteX7" fmla="*/ 1953959 w 2505075"/>
              <a:gd name="connsiteY7" fmla="*/ 990000 h 990000"/>
              <a:gd name="connsiteX8" fmla="*/ 1277588 w 2505075"/>
              <a:gd name="connsiteY8" fmla="*/ 990000 h 990000"/>
              <a:gd name="connsiteX9" fmla="*/ 726472 w 2505075"/>
              <a:gd name="connsiteY9" fmla="*/ 990000 h 990000"/>
              <a:gd name="connsiteX10" fmla="*/ 0 w 2505075"/>
              <a:gd name="connsiteY10" fmla="*/ 990000 h 990000"/>
              <a:gd name="connsiteX11" fmla="*/ 0 w 2505075"/>
              <a:gd name="connsiteY11" fmla="*/ 524700 h 990000"/>
              <a:gd name="connsiteX12" fmla="*/ 0 w 2505075"/>
              <a:gd name="connsiteY12" fmla="*/ 0 h 990000"/>
              <a:gd name="connsiteX0" fmla="*/ 1989180 w 2505075"/>
              <a:gd name="connsiteY0" fmla="*/ 18058 h 990000"/>
              <a:gd name="connsiteX1" fmla="*/ 2302139 w 2505075"/>
              <a:gd name="connsiteY1" fmla="*/ -402333 h 990000"/>
              <a:gd name="connsiteX2" fmla="*/ 2591024 w 2505075"/>
              <a:gd name="connsiteY2" fmla="*/ -790386 h 990000"/>
            </a:gdLst>
            <a:ahLst/>
            <a:cxnLst>
              <a:cxn ang="0">
                <a:pos x="connsiteX0" y="connsiteY0"/>
              </a:cxn>
              <a:cxn ang="0">
                <a:pos x="connsiteX1" y="connsiteY1"/>
              </a:cxn>
              <a:cxn ang="0">
                <a:pos x="connsiteX2" y="connsiteY2"/>
              </a:cxn>
            </a:cxnLst>
            <a:rect l="l" t="t" r="r" b="b"/>
            <a:pathLst>
              <a:path w="2505075" h="990000" fill="none" extrusionOk="0">
                <a:moveTo>
                  <a:pt x="0" y="0"/>
                </a:moveTo>
                <a:cubicBezTo>
                  <a:pt x="250371" y="-27645"/>
                  <a:pt x="431190" y="20123"/>
                  <a:pt x="626269" y="0"/>
                </a:cubicBezTo>
                <a:cubicBezTo>
                  <a:pt x="821348" y="-20123"/>
                  <a:pt x="964789" y="7927"/>
                  <a:pt x="1252538" y="0"/>
                </a:cubicBezTo>
                <a:cubicBezTo>
                  <a:pt x="1540287" y="-7927"/>
                  <a:pt x="1580088" y="-7176"/>
                  <a:pt x="1803654" y="0"/>
                </a:cubicBezTo>
                <a:cubicBezTo>
                  <a:pt x="2027220" y="7176"/>
                  <a:pt x="2253872" y="19781"/>
                  <a:pt x="2505075" y="0"/>
                </a:cubicBezTo>
                <a:cubicBezTo>
                  <a:pt x="2493716" y="120976"/>
                  <a:pt x="2515512" y="392708"/>
                  <a:pt x="2505075" y="495000"/>
                </a:cubicBezTo>
                <a:cubicBezTo>
                  <a:pt x="2494638" y="597292"/>
                  <a:pt x="2512977" y="829547"/>
                  <a:pt x="2505075" y="990000"/>
                </a:cubicBezTo>
                <a:cubicBezTo>
                  <a:pt x="2243535" y="1005307"/>
                  <a:pt x="2223675" y="1015244"/>
                  <a:pt x="1953959" y="990000"/>
                </a:cubicBezTo>
                <a:cubicBezTo>
                  <a:pt x="1684243" y="964756"/>
                  <a:pt x="1443841" y="1005730"/>
                  <a:pt x="1277588" y="990000"/>
                </a:cubicBezTo>
                <a:cubicBezTo>
                  <a:pt x="1111335" y="974270"/>
                  <a:pt x="882309" y="975811"/>
                  <a:pt x="726472" y="990000"/>
                </a:cubicBezTo>
                <a:cubicBezTo>
                  <a:pt x="570635" y="1004189"/>
                  <a:pt x="348522" y="990512"/>
                  <a:pt x="0" y="990000"/>
                </a:cubicBezTo>
                <a:cubicBezTo>
                  <a:pt x="-4467" y="850619"/>
                  <a:pt x="13760" y="634889"/>
                  <a:pt x="0" y="524700"/>
                </a:cubicBezTo>
                <a:cubicBezTo>
                  <a:pt x="-13760" y="414511"/>
                  <a:pt x="17435" y="147866"/>
                  <a:pt x="0" y="0"/>
                </a:cubicBezTo>
                <a:close/>
              </a:path>
              <a:path w="2505075" h="990000" fill="none" extrusionOk="0">
                <a:moveTo>
                  <a:pt x="1989180" y="18058"/>
                </a:moveTo>
                <a:cubicBezTo>
                  <a:pt x="2101375" y="-107958"/>
                  <a:pt x="2211456" y="-251920"/>
                  <a:pt x="2302139" y="-402333"/>
                </a:cubicBezTo>
                <a:cubicBezTo>
                  <a:pt x="2392822" y="-552746"/>
                  <a:pt x="2499162" y="-683568"/>
                  <a:pt x="2591024" y="-790386"/>
                </a:cubicBezTo>
              </a:path>
              <a:path w="2505075" h="990000" stroke="0" extrusionOk="0">
                <a:moveTo>
                  <a:pt x="0" y="0"/>
                </a:moveTo>
                <a:cubicBezTo>
                  <a:pt x="235872" y="0"/>
                  <a:pt x="515461" y="13294"/>
                  <a:pt x="651320" y="0"/>
                </a:cubicBezTo>
                <a:cubicBezTo>
                  <a:pt x="787179" y="-13294"/>
                  <a:pt x="991905" y="-19661"/>
                  <a:pt x="1252538" y="0"/>
                </a:cubicBezTo>
                <a:cubicBezTo>
                  <a:pt x="1513171" y="19661"/>
                  <a:pt x="1658968" y="-3933"/>
                  <a:pt x="1828705" y="0"/>
                </a:cubicBezTo>
                <a:cubicBezTo>
                  <a:pt x="1998442" y="3933"/>
                  <a:pt x="2185315" y="6650"/>
                  <a:pt x="2505075" y="0"/>
                </a:cubicBezTo>
                <a:cubicBezTo>
                  <a:pt x="2522971" y="167040"/>
                  <a:pt x="2516485" y="368969"/>
                  <a:pt x="2505075" y="465300"/>
                </a:cubicBezTo>
                <a:cubicBezTo>
                  <a:pt x="2493665" y="561631"/>
                  <a:pt x="2498859" y="845053"/>
                  <a:pt x="2505075" y="990000"/>
                </a:cubicBezTo>
                <a:cubicBezTo>
                  <a:pt x="2285479" y="997552"/>
                  <a:pt x="2097187" y="979322"/>
                  <a:pt x="1903857" y="990000"/>
                </a:cubicBezTo>
                <a:cubicBezTo>
                  <a:pt x="1710527" y="1000678"/>
                  <a:pt x="1504122" y="975959"/>
                  <a:pt x="1352741" y="990000"/>
                </a:cubicBezTo>
                <a:cubicBezTo>
                  <a:pt x="1201360" y="1004041"/>
                  <a:pt x="1025805" y="964773"/>
                  <a:pt x="726472" y="990000"/>
                </a:cubicBezTo>
                <a:cubicBezTo>
                  <a:pt x="427139" y="1015227"/>
                  <a:pt x="345345" y="954967"/>
                  <a:pt x="0" y="990000"/>
                </a:cubicBezTo>
                <a:cubicBezTo>
                  <a:pt x="2848" y="874024"/>
                  <a:pt x="-18168" y="678126"/>
                  <a:pt x="0" y="485100"/>
                </a:cubicBezTo>
                <a:cubicBezTo>
                  <a:pt x="18168" y="292074"/>
                  <a:pt x="13816" y="102052"/>
                  <a:pt x="0" y="0"/>
                </a:cubicBezTo>
                <a:close/>
              </a:path>
              <a:path w="2505075" h="990000" fill="none" stroke="0" extrusionOk="0">
                <a:moveTo>
                  <a:pt x="1989180" y="18058"/>
                </a:moveTo>
                <a:cubicBezTo>
                  <a:pt x="2086166" y="-81512"/>
                  <a:pt x="2197313" y="-255795"/>
                  <a:pt x="2272047" y="-361911"/>
                </a:cubicBezTo>
                <a:cubicBezTo>
                  <a:pt x="2346781" y="-468027"/>
                  <a:pt x="2486116" y="-673341"/>
                  <a:pt x="2591024" y="-790386"/>
                </a:cubicBezTo>
              </a:path>
            </a:pathLst>
          </a:custGeom>
          <a:solidFill>
            <a:schemeClr val="bg1">
              <a:lumMod val="85000"/>
            </a:schemeClr>
          </a:solidFill>
          <a:ln w="12700">
            <a:solidFill>
              <a:schemeClr val="bg1">
                <a:lumMod val="65000"/>
              </a:schemeClr>
            </a:solidFill>
            <a:extLst>
              <a:ext uri="{C807C97D-BFC1-408E-A445-0C87EB9F89A2}">
                <ask:lineSketchStyleProps xmlns:ask="http://schemas.microsoft.com/office/drawing/2018/sketchyshapes" sd="3573852866">
                  <a:prstGeom prst="borderCallout1">
                    <a:avLst>
                      <a:gd name="adj1" fmla="val 1824"/>
                      <a:gd name="adj2" fmla="val 79406"/>
                      <a:gd name="adj3" fmla="val -79837"/>
                      <a:gd name="adj4" fmla="val 103431"/>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lumMod val="50000"/>
                  </a:schemeClr>
                </a:solidFill>
                <a:cs typeface="Arial" panose="020B0604020202020204" pitchFamily="34" charset="0"/>
              </a:rPr>
              <a:t>how comfortable are they with technology?</a:t>
            </a:r>
            <a:endParaRPr lang="en-NZ" dirty="0">
              <a:solidFill>
                <a:schemeClr val="bg1">
                  <a:lumMod val="50000"/>
                </a:schemeClr>
              </a:solidFill>
              <a:cs typeface="Arial" panose="020B0604020202020204" pitchFamily="34" charset="0"/>
            </a:endParaRPr>
          </a:p>
        </p:txBody>
      </p:sp>
      <p:sp>
        <p:nvSpPr>
          <p:cNvPr id="10" name="Line Callout 1 9"/>
          <p:cNvSpPr/>
          <p:nvPr/>
        </p:nvSpPr>
        <p:spPr>
          <a:xfrm>
            <a:off x="1150070" y="3082657"/>
            <a:ext cx="2871169" cy="990000"/>
          </a:xfrm>
          <a:custGeom>
            <a:avLst/>
            <a:gdLst>
              <a:gd name="connsiteX0" fmla="*/ 0 w 2871169"/>
              <a:gd name="connsiteY0" fmla="*/ 0 h 990000"/>
              <a:gd name="connsiteX1" fmla="*/ 602945 w 2871169"/>
              <a:gd name="connsiteY1" fmla="*/ 0 h 990000"/>
              <a:gd name="connsiteX2" fmla="*/ 1205891 w 2871169"/>
              <a:gd name="connsiteY2" fmla="*/ 0 h 990000"/>
              <a:gd name="connsiteX3" fmla="*/ 1808836 w 2871169"/>
              <a:gd name="connsiteY3" fmla="*/ 0 h 990000"/>
              <a:gd name="connsiteX4" fmla="*/ 2871169 w 2871169"/>
              <a:gd name="connsiteY4" fmla="*/ 0 h 990000"/>
              <a:gd name="connsiteX5" fmla="*/ 2871169 w 2871169"/>
              <a:gd name="connsiteY5" fmla="*/ 514800 h 990000"/>
              <a:gd name="connsiteX6" fmla="*/ 2871169 w 2871169"/>
              <a:gd name="connsiteY6" fmla="*/ 990000 h 990000"/>
              <a:gd name="connsiteX7" fmla="*/ 2325647 w 2871169"/>
              <a:gd name="connsiteY7" fmla="*/ 990000 h 990000"/>
              <a:gd name="connsiteX8" fmla="*/ 1837548 w 2871169"/>
              <a:gd name="connsiteY8" fmla="*/ 990000 h 990000"/>
              <a:gd name="connsiteX9" fmla="*/ 1263314 w 2871169"/>
              <a:gd name="connsiteY9" fmla="*/ 990000 h 990000"/>
              <a:gd name="connsiteX10" fmla="*/ 746504 w 2871169"/>
              <a:gd name="connsiteY10" fmla="*/ 990000 h 990000"/>
              <a:gd name="connsiteX11" fmla="*/ 0 w 2871169"/>
              <a:gd name="connsiteY11" fmla="*/ 990000 h 990000"/>
              <a:gd name="connsiteX12" fmla="*/ 0 w 2871169"/>
              <a:gd name="connsiteY12" fmla="*/ 504900 h 990000"/>
              <a:gd name="connsiteX13" fmla="*/ 0 w 2871169"/>
              <a:gd name="connsiteY13" fmla="*/ 0 h 990000"/>
              <a:gd name="connsiteX0" fmla="*/ 2886415 w 2871169"/>
              <a:gd name="connsiteY0" fmla="*/ 476754 h 990000"/>
              <a:gd name="connsiteX1" fmla="*/ 3363373 w 2871169"/>
              <a:gd name="connsiteY1" fmla="*/ 445218 h 990000"/>
              <a:gd name="connsiteX2" fmla="*/ 3859799 w 2871169"/>
              <a:gd name="connsiteY2" fmla="*/ 412394 h 990000"/>
            </a:gdLst>
            <a:ahLst/>
            <a:cxnLst>
              <a:cxn ang="0">
                <a:pos x="connsiteX0" y="connsiteY0"/>
              </a:cxn>
              <a:cxn ang="0">
                <a:pos x="connsiteX1" y="connsiteY1"/>
              </a:cxn>
              <a:cxn ang="0">
                <a:pos x="connsiteX2" y="connsiteY2"/>
              </a:cxn>
            </a:cxnLst>
            <a:rect l="l" t="t" r="r" b="b"/>
            <a:pathLst>
              <a:path w="2871169" h="990000" fill="none" extrusionOk="0">
                <a:moveTo>
                  <a:pt x="0" y="0"/>
                </a:moveTo>
                <a:cubicBezTo>
                  <a:pt x="124644" y="26848"/>
                  <a:pt x="318798" y="22835"/>
                  <a:pt x="602945" y="0"/>
                </a:cubicBezTo>
                <a:cubicBezTo>
                  <a:pt x="887092" y="-22835"/>
                  <a:pt x="954005" y="17263"/>
                  <a:pt x="1205891" y="0"/>
                </a:cubicBezTo>
                <a:cubicBezTo>
                  <a:pt x="1457777" y="-17263"/>
                  <a:pt x="1575546" y="-6372"/>
                  <a:pt x="1808836" y="0"/>
                </a:cubicBezTo>
                <a:cubicBezTo>
                  <a:pt x="2042127" y="6372"/>
                  <a:pt x="2391814" y="37175"/>
                  <a:pt x="2871169" y="0"/>
                </a:cubicBezTo>
                <a:cubicBezTo>
                  <a:pt x="2885963" y="134322"/>
                  <a:pt x="2845489" y="381384"/>
                  <a:pt x="2871169" y="514800"/>
                </a:cubicBezTo>
                <a:cubicBezTo>
                  <a:pt x="2896849" y="648216"/>
                  <a:pt x="2889237" y="806318"/>
                  <a:pt x="2871169" y="990000"/>
                </a:cubicBezTo>
                <a:cubicBezTo>
                  <a:pt x="2734957" y="999365"/>
                  <a:pt x="2562381" y="998872"/>
                  <a:pt x="2325647" y="990000"/>
                </a:cubicBezTo>
                <a:cubicBezTo>
                  <a:pt x="2088913" y="981128"/>
                  <a:pt x="2080769" y="1009282"/>
                  <a:pt x="1837548" y="990000"/>
                </a:cubicBezTo>
                <a:cubicBezTo>
                  <a:pt x="1594327" y="970718"/>
                  <a:pt x="1493459" y="971153"/>
                  <a:pt x="1263314" y="990000"/>
                </a:cubicBezTo>
                <a:cubicBezTo>
                  <a:pt x="1033169" y="1008847"/>
                  <a:pt x="885359" y="991749"/>
                  <a:pt x="746504" y="990000"/>
                </a:cubicBezTo>
                <a:cubicBezTo>
                  <a:pt x="607649" y="988252"/>
                  <a:pt x="220329" y="989840"/>
                  <a:pt x="0" y="990000"/>
                </a:cubicBezTo>
                <a:cubicBezTo>
                  <a:pt x="19997" y="822518"/>
                  <a:pt x="-11711" y="740004"/>
                  <a:pt x="0" y="504900"/>
                </a:cubicBezTo>
                <a:cubicBezTo>
                  <a:pt x="11711" y="269796"/>
                  <a:pt x="426" y="149258"/>
                  <a:pt x="0" y="0"/>
                </a:cubicBezTo>
                <a:close/>
              </a:path>
              <a:path w="2871169" h="990000" fill="none" extrusionOk="0">
                <a:moveTo>
                  <a:pt x="2886415" y="476754"/>
                </a:moveTo>
                <a:cubicBezTo>
                  <a:pt x="3091935" y="471622"/>
                  <a:pt x="3204208" y="453895"/>
                  <a:pt x="3363373" y="445218"/>
                </a:cubicBezTo>
                <a:cubicBezTo>
                  <a:pt x="3522538" y="436540"/>
                  <a:pt x="3744756" y="436377"/>
                  <a:pt x="3859799" y="412394"/>
                </a:cubicBezTo>
              </a:path>
              <a:path w="2871169" h="990000" stroke="0" extrusionOk="0">
                <a:moveTo>
                  <a:pt x="0" y="0"/>
                </a:moveTo>
                <a:cubicBezTo>
                  <a:pt x="136916" y="8789"/>
                  <a:pt x="463827" y="-28586"/>
                  <a:pt x="602945" y="0"/>
                </a:cubicBezTo>
                <a:cubicBezTo>
                  <a:pt x="742063" y="28586"/>
                  <a:pt x="911595" y="-19607"/>
                  <a:pt x="1148468" y="0"/>
                </a:cubicBezTo>
                <a:cubicBezTo>
                  <a:pt x="1385341" y="19607"/>
                  <a:pt x="1545324" y="3295"/>
                  <a:pt x="1693990" y="0"/>
                </a:cubicBezTo>
                <a:cubicBezTo>
                  <a:pt x="1842656" y="-3295"/>
                  <a:pt x="2045373" y="-8476"/>
                  <a:pt x="2210800" y="0"/>
                </a:cubicBezTo>
                <a:cubicBezTo>
                  <a:pt x="2376227" y="8476"/>
                  <a:pt x="2615110" y="-12086"/>
                  <a:pt x="2871169" y="0"/>
                </a:cubicBezTo>
                <a:cubicBezTo>
                  <a:pt x="2862680" y="230711"/>
                  <a:pt x="2855327" y="310737"/>
                  <a:pt x="2871169" y="514800"/>
                </a:cubicBezTo>
                <a:cubicBezTo>
                  <a:pt x="2887011" y="718863"/>
                  <a:pt x="2870582" y="757615"/>
                  <a:pt x="2871169" y="990000"/>
                </a:cubicBezTo>
                <a:cubicBezTo>
                  <a:pt x="2671181" y="962069"/>
                  <a:pt x="2552676" y="1009562"/>
                  <a:pt x="2268224" y="990000"/>
                </a:cubicBezTo>
                <a:cubicBezTo>
                  <a:pt x="1983773" y="970438"/>
                  <a:pt x="1976955" y="996754"/>
                  <a:pt x="1751413" y="990000"/>
                </a:cubicBezTo>
                <a:cubicBezTo>
                  <a:pt x="1525871" y="983246"/>
                  <a:pt x="1380088" y="985775"/>
                  <a:pt x="1234603" y="990000"/>
                </a:cubicBezTo>
                <a:cubicBezTo>
                  <a:pt x="1089118" y="994226"/>
                  <a:pt x="886970" y="1002182"/>
                  <a:pt x="746504" y="990000"/>
                </a:cubicBezTo>
                <a:cubicBezTo>
                  <a:pt x="606038" y="977818"/>
                  <a:pt x="199443" y="1017988"/>
                  <a:pt x="0" y="990000"/>
                </a:cubicBezTo>
                <a:cubicBezTo>
                  <a:pt x="-8099" y="769642"/>
                  <a:pt x="25502" y="716274"/>
                  <a:pt x="0" y="475200"/>
                </a:cubicBezTo>
                <a:cubicBezTo>
                  <a:pt x="-25502" y="234126"/>
                  <a:pt x="-9764" y="119812"/>
                  <a:pt x="0" y="0"/>
                </a:cubicBezTo>
                <a:close/>
              </a:path>
              <a:path w="2871169" h="990000" fill="none" stroke="0" extrusionOk="0">
                <a:moveTo>
                  <a:pt x="2886415" y="476754"/>
                </a:moveTo>
                <a:cubicBezTo>
                  <a:pt x="3043302" y="451568"/>
                  <a:pt x="3268552" y="468917"/>
                  <a:pt x="3363373" y="445218"/>
                </a:cubicBezTo>
                <a:cubicBezTo>
                  <a:pt x="3458194" y="421518"/>
                  <a:pt x="3655757" y="410798"/>
                  <a:pt x="3859799" y="412394"/>
                </a:cubicBezTo>
              </a:path>
            </a:pathLst>
          </a:custGeom>
          <a:solidFill>
            <a:schemeClr val="bg1">
              <a:lumMod val="85000"/>
            </a:schemeClr>
          </a:solidFill>
          <a:ln w="12700">
            <a:solidFill>
              <a:schemeClr val="bg1">
                <a:lumMod val="65000"/>
              </a:schemeClr>
            </a:solidFill>
            <a:extLst>
              <a:ext uri="{C807C97D-BFC1-408E-A445-0C87EB9F89A2}">
                <ask:lineSketchStyleProps xmlns:ask="http://schemas.microsoft.com/office/drawing/2018/sketchyshapes" sd="1859758017">
                  <a:prstGeom prst="borderCallout1">
                    <a:avLst>
                      <a:gd name="adj1" fmla="val 48157"/>
                      <a:gd name="adj2" fmla="val 100531"/>
                      <a:gd name="adj3" fmla="val 41656"/>
                      <a:gd name="adj4" fmla="val 134433"/>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lumMod val="50000"/>
                  </a:schemeClr>
                </a:solidFill>
                <a:cs typeface="Arial" panose="020B0604020202020204" pitchFamily="34" charset="0"/>
              </a:rPr>
              <a:t>what are their main goals when using the intranet?</a:t>
            </a:r>
            <a:endParaRPr lang="en-NZ" dirty="0">
              <a:solidFill>
                <a:schemeClr val="bg1">
                  <a:lumMod val="50000"/>
                </a:schemeClr>
              </a:solidFill>
              <a:cs typeface="Arial" panose="020B0604020202020204" pitchFamily="34" charset="0"/>
            </a:endParaRPr>
          </a:p>
        </p:txBody>
      </p:sp>
      <p:sp>
        <p:nvSpPr>
          <p:cNvPr id="13" name="TextBox 12">
            <a:extLst>
              <a:ext uri="{FF2B5EF4-FFF2-40B4-BE49-F238E27FC236}">
                <a16:creationId xmlns:a16="http://schemas.microsoft.com/office/drawing/2014/main" id="{588F209E-0723-48E8-88EE-C0E8EC1C5FE7}"/>
              </a:ext>
            </a:extLst>
          </p:cNvPr>
          <p:cNvSpPr txBox="1"/>
          <p:nvPr/>
        </p:nvSpPr>
        <p:spPr>
          <a:xfrm>
            <a:off x="10779691" y="6079679"/>
            <a:ext cx="1219180" cy="338554"/>
          </a:xfrm>
          <a:prstGeom prst="rect">
            <a:avLst/>
          </a:prstGeom>
          <a:noFill/>
        </p:spPr>
        <p:txBody>
          <a:bodyPr wrap="none" rtlCol="0">
            <a:spAutoFit/>
          </a:bodyPr>
          <a:lstStyle/>
          <a:p>
            <a:pPr algn="r"/>
            <a:r>
              <a:rPr lang="en-US" sz="1600" i="1" dirty="0">
                <a:solidFill>
                  <a:schemeClr val="bg1">
                    <a:lumMod val="65000"/>
                  </a:schemeClr>
                </a:solidFill>
              </a:rPr>
              <a:t>2tolead.com</a:t>
            </a:r>
            <a:endParaRPr lang="en-NZ" sz="1600" i="1" dirty="0">
              <a:solidFill>
                <a:schemeClr val="bg1">
                  <a:lumMod val="65000"/>
                </a:schemeClr>
              </a:solidFill>
            </a:endParaRPr>
          </a:p>
        </p:txBody>
      </p:sp>
    </p:spTree>
    <p:extLst>
      <p:ext uri="{BB962C8B-B14F-4D97-AF65-F5344CB8AC3E}">
        <p14:creationId xmlns:p14="http://schemas.microsoft.com/office/powerpoint/2010/main" val="19932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10902" y="747312"/>
            <a:ext cx="4934572" cy="1193007"/>
          </a:xfrm>
          <a:prstGeom prst="rect">
            <a:avLst/>
          </a:prstGeom>
        </p:spPr>
        <p:txBody>
          <a:bodyPr vert="horz" lIns="82296" tIns="41148" rIns="82296" bIns="4114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80" b="1" dirty="0">
                <a:solidFill>
                  <a:schemeClr val="bg1"/>
                </a:solidFill>
                <a:latin typeface="Apex New Bold" panose="02010600040501010103" pitchFamily="50" charset="0"/>
                <a:ea typeface="Apex New Bold" panose="02010600040501010103" pitchFamily="50" charset="0"/>
              </a:rPr>
              <a:t>Leveraging the </a:t>
            </a:r>
            <a:br>
              <a:rPr lang="en-NZ" sz="2880" b="1" dirty="0">
                <a:solidFill>
                  <a:schemeClr val="bg1"/>
                </a:solidFill>
                <a:latin typeface="Apex New Bold" panose="02010600040501010103" pitchFamily="50" charset="0"/>
                <a:ea typeface="Apex New Bold" panose="02010600040501010103" pitchFamily="50" charset="0"/>
              </a:rPr>
            </a:br>
            <a:r>
              <a:rPr lang="en-NZ" sz="2880" b="1" dirty="0">
                <a:solidFill>
                  <a:schemeClr val="bg1"/>
                </a:solidFill>
                <a:latin typeface="Apex New Bold" panose="02010600040501010103" pitchFamily="50" charset="0"/>
                <a:ea typeface="Apex New Bold" panose="02010600040501010103" pitchFamily="50" charset="0"/>
              </a:rPr>
              <a:t>power of teamwork</a:t>
            </a:r>
            <a:endParaRPr lang="en-US" sz="2880" b="1" dirty="0">
              <a:solidFill>
                <a:schemeClr val="bg1"/>
              </a:solidFill>
              <a:latin typeface="Apex New Bold" panose="02010600040501010103" pitchFamily="50" charset="0"/>
              <a:ea typeface="Apex New Bold" panose="02010600040501010103" pitchFamily="50" charset="0"/>
            </a:endParaRPr>
          </a:p>
        </p:txBody>
      </p:sp>
      <p:sp>
        <p:nvSpPr>
          <p:cNvPr id="11" name="Title 10"/>
          <p:cNvSpPr>
            <a:spLocks noGrp="1"/>
          </p:cNvSpPr>
          <p:nvPr>
            <p:ph type="title"/>
          </p:nvPr>
        </p:nvSpPr>
        <p:spPr/>
        <p:txBody>
          <a:bodyPr/>
          <a:lstStyle/>
          <a:p>
            <a:r>
              <a:rPr lang="en-NZ" dirty="0"/>
              <a:t>EXERCISE</a:t>
            </a:r>
          </a:p>
        </p:txBody>
      </p:sp>
      <p:sp>
        <p:nvSpPr>
          <p:cNvPr id="15" name="Content Placeholder 2"/>
          <p:cNvSpPr>
            <a:spLocks noGrp="1"/>
          </p:cNvSpPr>
          <p:nvPr>
            <p:ph type="body" sz="quarter" idx="10"/>
          </p:nvPr>
        </p:nvSpPr>
        <p:spPr>
          <a:xfrm>
            <a:off x="4440024" y="1642268"/>
            <a:ext cx="6984567" cy="4379019"/>
          </a:xfrm>
        </p:spPr>
        <p:txBody>
          <a:bodyPr>
            <a:normAutofit/>
          </a:bodyPr>
          <a:lstStyle/>
          <a:p>
            <a:pPr>
              <a:spcAft>
                <a:spcPts val="600"/>
              </a:spcAft>
            </a:pPr>
            <a:r>
              <a:rPr lang="mi-NZ" dirty="0"/>
              <a:t>Brainstorm the personas</a:t>
            </a:r>
          </a:p>
          <a:p>
            <a:pPr>
              <a:spcAft>
                <a:spcPts val="600"/>
              </a:spcAft>
            </a:pPr>
            <a:r>
              <a:rPr lang="mi-NZ" dirty="0"/>
              <a:t>Create your persona cards...</a:t>
            </a:r>
          </a:p>
          <a:p>
            <a:pPr marL="342900" indent="-342900">
              <a:spcAft>
                <a:spcPts val="600"/>
              </a:spcAft>
              <a:buFont typeface="Arial" panose="020B0604020202020204" pitchFamily="34" charset="0"/>
              <a:buChar char="•"/>
            </a:pPr>
            <a:r>
              <a:rPr lang="mi-NZ" dirty="0"/>
              <a:t>Explanations: what is a passive user vs an active contributor?</a:t>
            </a:r>
          </a:p>
          <a:p>
            <a:pPr marL="342900" indent="-342900">
              <a:spcAft>
                <a:spcPts val="600"/>
              </a:spcAft>
              <a:buFont typeface="Arial" panose="020B0604020202020204" pitchFamily="34" charset="0"/>
              <a:buChar char="•"/>
            </a:pPr>
            <a:r>
              <a:rPr lang="mi-NZ" dirty="0"/>
              <a:t>Channels?</a:t>
            </a:r>
          </a:p>
          <a:p>
            <a:pPr marL="342900" indent="-342900">
              <a:spcAft>
                <a:spcPts val="600"/>
              </a:spcAft>
              <a:buFont typeface="Arial" panose="020B0604020202020204" pitchFamily="34" charset="0"/>
              <a:buChar char="•"/>
            </a:pPr>
            <a:r>
              <a:rPr lang="mi-NZ" dirty="0"/>
              <a:t>Sliders?</a:t>
            </a:r>
          </a:p>
          <a:p>
            <a:pPr marL="342900" indent="-342900">
              <a:spcAft>
                <a:spcPts val="600"/>
              </a:spcAft>
              <a:buFont typeface="Arial" panose="020B0604020202020204" pitchFamily="34" charset="0"/>
              <a:buChar char="•"/>
            </a:pPr>
            <a:r>
              <a:rPr lang="mi-NZ" dirty="0"/>
              <a:t>Examples</a:t>
            </a:r>
          </a:p>
          <a:p>
            <a:pPr marL="342900" indent="-342900">
              <a:spcAft>
                <a:spcPts val="600"/>
              </a:spcAft>
              <a:buFont typeface="Arial" panose="020B0604020202020204" pitchFamily="34" charset="0"/>
              <a:buChar char="•"/>
            </a:pPr>
            <a:r>
              <a:rPr lang="mi-NZ" dirty="0"/>
              <a:t>Go!</a:t>
            </a:r>
            <a:endParaRPr lang="en-NZ" dirty="0"/>
          </a:p>
        </p:txBody>
      </p:sp>
      <p:sp>
        <p:nvSpPr>
          <p:cNvPr id="14" name="Title 2"/>
          <p:cNvSpPr txBox="1">
            <a:spLocks/>
          </p:cNvSpPr>
          <p:nvPr/>
        </p:nvSpPr>
        <p:spPr bwMode="auto">
          <a:xfrm>
            <a:off x="595988" y="1214771"/>
            <a:ext cx="3690849" cy="564322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lang="en-NZ" sz="2800" b="1" kern="1200" dirty="0">
                <a:solidFill>
                  <a:schemeClr val="bg1"/>
                </a:solidFill>
                <a:latin typeface="Calibri" pitchFamily="34" charset="0"/>
                <a:ea typeface="+mj-ea"/>
                <a:cs typeface="Arial" pitchFamily="34" charset="0"/>
              </a:defRPr>
            </a:lvl1pPr>
            <a:lvl2pPr algn="l" rtl="0" eaLnBrk="1" fontAlgn="base" hangingPunct="1">
              <a:spcBef>
                <a:spcPct val="0"/>
              </a:spcBef>
              <a:spcAft>
                <a:spcPct val="0"/>
              </a:spcAft>
              <a:defRPr sz="2800" b="1">
                <a:solidFill>
                  <a:schemeClr val="tx1"/>
                </a:solidFill>
                <a:latin typeface="Calibri" pitchFamily="34" charset="0"/>
                <a:cs typeface="Arial" charset="0"/>
              </a:defRPr>
            </a:lvl2pPr>
            <a:lvl3pPr algn="l" rtl="0" eaLnBrk="1" fontAlgn="base" hangingPunct="1">
              <a:spcBef>
                <a:spcPct val="0"/>
              </a:spcBef>
              <a:spcAft>
                <a:spcPct val="0"/>
              </a:spcAft>
              <a:defRPr sz="2800" b="1">
                <a:solidFill>
                  <a:schemeClr val="tx1"/>
                </a:solidFill>
                <a:latin typeface="Calibri" pitchFamily="34" charset="0"/>
                <a:cs typeface="Arial" charset="0"/>
              </a:defRPr>
            </a:lvl3pPr>
            <a:lvl4pPr algn="l" rtl="0" eaLnBrk="1" fontAlgn="base" hangingPunct="1">
              <a:spcBef>
                <a:spcPct val="0"/>
              </a:spcBef>
              <a:spcAft>
                <a:spcPct val="0"/>
              </a:spcAft>
              <a:defRPr sz="2800" b="1">
                <a:solidFill>
                  <a:schemeClr val="tx1"/>
                </a:solidFill>
                <a:latin typeface="Calibri" pitchFamily="34" charset="0"/>
                <a:cs typeface="Arial" charset="0"/>
              </a:defRPr>
            </a:lvl4pPr>
            <a:lvl5pPr algn="l" rtl="0" eaLnBrk="1" fontAlgn="base" hangingPunct="1">
              <a:spcBef>
                <a:spcPct val="0"/>
              </a:spcBef>
              <a:spcAft>
                <a:spcPct val="0"/>
              </a:spcAft>
              <a:defRPr sz="2800" b="1">
                <a:solidFill>
                  <a:schemeClr val="tx1"/>
                </a:solidFill>
                <a:latin typeface="Calibri" pitchFamily="34" charset="0"/>
                <a:cs typeface="Arial" charset="0"/>
              </a:defRPr>
            </a:lvl5pPr>
            <a:lvl6pPr marL="457200" algn="l" rtl="0" eaLnBrk="1" fontAlgn="base" hangingPunct="1">
              <a:spcBef>
                <a:spcPct val="0"/>
              </a:spcBef>
              <a:spcAft>
                <a:spcPct val="0"/>
              </a:spcAft>
              <a:defRPr sz="2800" b="1">
                <a:solidFill>
                  <a:schemeClr val="tx1"/>
                </a:solidFill>
                <a:latin typeface="Calibri" pitchFamily="34" charset="0"/>
                <a:cs typeface="Arial" charset="0"/>
              </a:defRPr>
            </a:lvl6pPr>
            <a:lvl7pPr marL="914400" algn="l" rtl="0" eaLnBrk="1" fontAlgn="base" hangingPunct="1">
              <a:spcBef>
                <a:spcPct val="0"/>
              </a:spcBef>
              <a:spcAft>
                <a:spcPct val="0"/>
              </a:spcAft>
              <a:defRPr sz="2800" b="1">
                <a:solidFill>
                  <a:schemeClr val="tx1"/>
                </a:solidFill>
                <a:latin typeface="Calibri" pitchFamily="34" charset="0"/>
                <a:cs typeface="Arial" charset="0"/>
              </a:defRPr>
            </a:lvl7pPr>
            <a:lvl8pPr marL="1371600" algn="l" rtl="0" eaLnBrk="1" fontAlgn="base" hangingPunct="1">
              <a:spcBef>
                <a:spcPct val="0"/>
              </a:spcBef>
              <a:spcAft>
                <a:spcPct val="0"/>
              </a:spcAft>
              <a:defRPr sz="2800" b="1">
                <a:solidFill>
                  <a:schemeClr val="tx1"/>
                </a:solidFill>
                <a:latin typeface="Calibri" pitchFamily="34" charset="0"/>
                <a:cs typeface="Arial" charset="0"/>
              </a:defRPr>
            </a:lvl8pPr>
            <a:lvl9pPr marL="1828800" algn="l" rtl="0" eaLnBrk="1" fontAlgn="base" hangingPunct="1">
              <a:spcBef>
                <a:spcPct val="0"/>
              </a:spcBef>
              <a:spcAft>
                <a:spcPct val="0"/>
              </a:spcAft>
              <a:defRPr sz="2800" b="1">
                <a:solidFill>
                  <a:schemeClr val="tx1"/>
                </a:solidFill>
                <a:latin typeface="Calibri" pitchFamily="34" charset="0"/>
                <a:cs typeface="Arial" charset="0"/>
              </a:defRPr>
            </a:lvl9pPr>
          </a:lstStyle>
          <a:p>
            <a:pPr algn="ctr"/>
            <a:r>
              <a:rPr lang="en-NZ" sz="4800" i="1" dirty="0">
                <a:solidFill>
                  <a:srgbClr val="096374"/>
                </a:solidFill>
              </a:rPr>
              <a:t>personas</a:t>
            </a:r>
          </a:p>
        </p:txBody>
      </p:sp>
      <p:sp>
        <p:nvSpPr>
          <p:cNvPr id="13" name="Content Placeholder 2"/>
          <p:cNvSpPr txBox="1">
            <a:spLocks/>
          </p:cNvSpPr>
          <p:nvPr/>
        </p:nvSpPr>
        <p:spPr>
          <a:xfrm>
            <a:off x="4440025" y="1527142"/>
            <a:ext cx="7155987" cy="45248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NZ" dirty="0"/>
          </a:p>
        </p:txBody>
      </p:sp>
      <p:grpSp>
        <p:nvGrpSpPr>
          <p:cNvPr id="16" name="Group 15">
            <a:extLst>
              <a:ext uri="{FF2B5EF4-FFF2-40B4-BE49-F238E27FC236}">
                <a16:creationId xmlns:a16="http://schemas.microsoft.com/office/drawing/2014/main" id="{D3465121-D6EF-4F73-AB6F-28B1DDBB8928}"/>
              </a:ext>
            </a:extLst>
          </p:cNvPr>
          <p:cNvGrpSpPr/>
          <p:nvPr/>
        </p:nvGrpSpPr>
        <p:grpSpPr>
          <a:xfrm>
            <a:off x="883747" y="2239321"/>
            <a:ext cx="2551312" cy="914400"/>
            <a:chOff x="6564224" y="4814751"/>
            <a:chExt cx="2551312" cy="914400"/>
          </a:xfrm>
        </p:grpSpPr>
        <p:pic>
          <p:nvPicPr>
            <p:cNvPr id="17" name="Graphic 16" descr="Pencil">
              <a:extLst>
                <a:ext uri="{FF2B5EF4-FFF2-40B4-BE49-F238E27FC236}">
                  <a16:creationId xmlns:a16="http://schemas.microsoft.com/office/drawing/2014/main" id="{B962CCD0-8DDE-4156-BC86-8EB4347EEC3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01136" y="4814751"/>
              <a:ext cx="914400" cy="914400"/>
            </a:xfrm>
            <a:prstGeom prst="rect">
              <a:avLst/>
            </a:prstGeom>
          </p:spPr>
        </p:pic>
        <p:pic>
          <p:nvPicPr>
            <p:cNvPr id="18" name="Graphic 17">
              <a:extLst>
                <a:ext uri="{FF2B5EF4-FFF2-40B4-BE49-F238E27FC236}">
                  <a16:creationId xmlns:a16="http://schemas.microsoft.com/office/drawing/2014/main" id="{95D19050-411F-4CCB-AE8B-77887D1F44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98515">
              <a:off x="6564224" y="5014988"/>
              <a:ext cx="1933575" cy="657225"/>
            </a:xfrm>
            <a:prstGeom prst="rect">
              <a:avLst/>
            </a:prstGeom>
          </p:spPr>
        </p:pic>
      </p:grpSp>
    </p:spTree>
    <p:extLst>
      <p:ext uri="{BB962C8B-B14F-4D97-AF65-F5344CB8AC3E}">
        <p14:creationId xmlns:p14="http://schemas.microsoft.com/office/powerpoint/2010/main" val="18402609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p:cNvSpPr/>
          <p:nvPr/>
        </p:nvSpPr>
        <p:spPr>
          <a:xfrm>
            <a:off x="9012025" y="2124009"/>
            <a:ext cx="3179974" cy="4707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p:cNvSpPr>
            <a:spLocks noGrp="1"/>
          </p:cNvSpPr>
          <p:nvPr>
            <p:ph type="title"/>
          </p:nvPr>
        </p:nvSpPr>
        <p:spPr/>
        <p:txBody>
          <a:bodyPr/>
          <a:lstStyle/>
          <a:p>
            <a:r>
              <a:rPr lang="en-US" dirty="0"/>
              <a:t>Primary intranet personas..</a:t>
            </a:r>
            <a:endParaRPr lang="en-NZ" dirty="0"/>
          </a:p>
        </p:txBody>
      </p:sp>
      <p:sp>
        <p:nvSpPr>
          <p:cNvPr id="14" name="Rectangle 13"/>
          <p:cNvSpPr/>
          <p:nvPr/>
        </p:nvSpPr>
        <p:spPr>
          <a:xfrm>
            <a:off x="0" y="0"/>
            <a:ext cx="12191999" cy="2150341"/>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Z" dirty="0"/>
          </a:p>
        </p:txBody>
      </p:sp>
      <p:grpSp>
        <p:nvGrpSpPr>
          <p:cNvPr id="42" name="Group 41"/>
          <p:cNvGrpSpPr/>
          <p:nvPr/>
        </p:nvGrpSpPr>
        <p:grpSpPr>
          <a:xfrm>
            <a:off x="339969" y="209397"/>
            <a:ext cx="1673863" cy="1659118"/>
            <a:chOff x="527897" y="1498856"/>
            <a:chExt cx="1673863" cy="1659118"/>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7897" y="1506808"/>
              <a:ext cx="1659117" cy="1613460"/>
            </a:xfrm>
            <a:prstGeom prst="ellipse">
              <a:avLst/>
            </a:prstGeom>
            <a:ln>
              <a:solidFill>
                <a:srgbClr val="FFE48F"/>
              </a:solidFill>
            </a:ln>
          </p:spPr>
        </p:pic>
        <p:sp>
          <p:nvSpPr>
            <p:cNvPr id="8" name="Oval 7"/>
            <p:cNvSpPr/>
            <p:nvPr/>
          </p:nvSpPr>
          <p:spPr>
            <a:xfrm>
              <a:off x="542642" y="1498856"/>
              <a:ext cx="1659118" cy="1659118"/>
            </a:xfrm>
            <a:prstGeom prst="ellipse">
              <a:avLst/>
            </a:prstGeom>
            <a:noFill/>
            <a:ln w="76200">
              <a:solidFill>
                <a:srgbClr val="FFE4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u="sng"/>
            </a:p>
          </p:txBody>
        </p:sp>
      </p:grpSp>
      <p:sp>
        <p:nvSpPr>
          <p:cNvPr id="3" name="TextBox 2"/>
          <p:cNvSpPr txBox="1"/>
          <p:nvPr/>
        </p:nvSpPr>
        <p:spPr>
          <a:xfrm>
            <a:off x="306208" y="2277757"/>
            <a:ext cx="8123417" cy="584775"/>
          </a:xfrm>
          <a:prstGeom prst="rect">
            <a:avLst/>
          </a:prstGeom>
          <a:noFill/>
        </p:spPr>
        <p:txBody>
          <a:bodyPr wrap="square" rtlCol="0">
            <a:spAutoFit/>
          </a:bodyPr>
          <a:lstStyle/>
          <a:p>
            <a:r>
              <a:rPr lang="en-US" sz="3200" dirty="0">
                <a:solidFill>
                  <a:schemeClr val="tx1">
                    <a:lumMod val="65000"/>
                    <a:lumOff val="35000"/>
                  </a:schemeClr>
                </a:solidFill>
              </a:rPr>
              <a:t>Active Contributor | Passive User</a:t>
            </a:r>
            <a:endParaRPr lang="en-NZ" sz="3200" dirty="0">
              <a:solidFill>
                <a:schemeClr val="tx1">
                  <a:lumMod val="65000"/>
                  <a:lumOff val="35000"/>
                </a:schemeClr>
              </a:solidFill>
            </a:endParaRPr>
          </a:p>
        </p:txBody>
      </p:sp>
      <p:sp>
        <p:nvSpPr>
          <p:cNvPr id="15" name="TextBox 14"/>
          <p:cNvSpPr txBox="1"/>
          <p:nvPr/>
        </p:nvSpPr>
        <p:spPr>
          <a:xfrm>
            <a:off x="2153501" y="227392"/>
            <a:ext cx="6542824" cy="1631216"/>
          </a:xfrm>
          <a:custGeom>
            <a:avLst/>
            <a:gdLst>
              <a:gd name="connsiteX0" fmla="*/ 0 w 6542824"/>
              <a:gd name="connsiteY0" fmla="*/ 0 h 1631216"/>
              <a:gd name="connsiteX1" fmla="*/ 534331 w 6542824"/>
              <a:gd name="connsiteY1" fmla="*/ 0 h 1631216"/>
              <a:gd name="connsiteX2" fmla="*/ 1090471 w 6542824"/>
              <a:gd name="connsiteY2" fmla="*/ 0 h 1631216"/>
              <a:gd name="connsiteX3" fmla="*/ 1090471 w 6542824"/>
              <a:gd name="connsiteY3" fmla="*/ 0 h 1631216"/>
              <a:gd name="connsiteX4" fmla="*/ 1668420 w 6542824"/>
              <a:gd name="connsiteY4" fmla="*/ 0 h 1631216"/>
              <a:gd name="connsiteX5" fmla="*/ 2180942 w 6542824"/>
              <a:gd name="connsiteY5" fmla="*/ 0 h 1631216"/>
              <a:gd name="connsiteX6" fmla="*/ 2726177 w 6542824"/>
              <a:gd name="connsiteY6" fmla="*/ 0 h 1631216"/>
              <a:gd name="connsiteX7" fmla="*/ 3362285 w 6542824"/>
              <a:gd name="connsiteY7" fmla="*/ 0 h 1631216"/>
              <a:gd name="connsiteX8" fmla="*/ 4074726 w 6542824"/>
              <a:gd name="connsiteY8" fmla="*/ 0 h 1631216"/>
              <a:gd name="connsiteX9" fmla="*/ 4672667 w 6542824"/>
              <a:gd name="connsiteY9" fmla="*/ 0 h 1631216"/>
              <a:gd name="connsiteX10" fmla="*/ 5346941 w 6542824"/>
              <a:gd name="connsiteY10" fmla="*/ 0 h 1631216"/>
              <a:gd name="connsiteX11" fmla="*/ 6542824 w 6542824"/>
              <a:gd name="connsiteY11" fmla="*/ 0 h 1631216"/>
              <a:gd name="connsiteX12" fmla="*/ 6542824 w 6542824"/>
              <a:gd name="connsiteY12" fmla="*/ 485287 h 1631216"/>
              <a:gd name="connsiteX13" fmla="*/ 6542824 w 6542824"/>
              <a:gd name="connsiteY13" fmla="*/ 951543 h 1631216"/>
              <a:gd name="connsiteX14" fmla="*/ 6542824 w 6542824"/>
              <a:gd name="connsiteY14" fmla="*/ 951543 h 1631216"/>
              <a:gd name="connsiteX15" fmla="*/ 6542824 w 6542824"/>
              <a:gd name="connsiteY15" fmla="*/ 1359347 h 1631216"/>
              <a:gd name="connsiteX16" fmla="*/ 6542824 w 6542824"/>
              <a:gd name="connsiteY16" fmla="*/ 1631216 h 1631216"/>
              <a:gd name="connsiteX17" fmla="*/ 5868550 w 6542824"/>
              <a:gd name="connsiteY17" fmla="*/ 1631216 h 1631216"/>
              <a:gd name="connsiteX18" fmla="*/ 5194275 w 6542824"/>
              <a:gd name="connsiteY18" fmla="*/ 1631216 h 1631216"/>
              <a:gd name="connsiteX19" fmla="*/ 4481835 w 6542824"/>
              <a:gd name="connsiteY19" fmla="*/ 1631216 h 1631216"/>
              <a:gd name="connsiteX20" fmla="*/ 3922060 w 6542824"/>
              <a:gd name="connsiteY20" fmla="*/ 1631216 h 1631216"/>
              <a:gd name="connsiteX21" fmla="*/ 3324118 w 6542824"/>
              <a:gd name="connsiteY21" fmla="*/ 1631216 h 1631216"/>
              <a:gd name="connsiteX22" fmla="*/ 2726177 w 6542824"/>
              <a:gd name="connsiteY22" fmla="*/ 1631216 h 1631216"/>
              <a:gd name="connsiteX23" fmla="*/ 2180942 w 6542824"/>
              <a:gd name="connsiteY23" fmla="*/ 1631216 h 1631216"/>
              <a:gd name="connsiteX24" fmla="*/ 1635706 w 6542824"/>
              <a:gd name="connsiteY24" fmla="*/ 1631216 h 1631216"/>
              <a:gd name="connsiteX25" fmla="*/ 1090471 w 6542824"/>
              <a:gd name="connsiteY25" fmla="*/ 1631216 h 1631216"/>
              <a:gd name="connsiteX26" fmla="*/ 1090471 w 6542824"/>
              <a:gd name="connsiteY26" fmla="*/ 1631216 h 1631216"/>
              <a:gd name="connsiteX27" fmla="*/ 556140 w 6542824"/>
              <a:gd name="connsiteY27" fmla="*/ 1631216 h 1631216"/>
              <a:gd name="connsiteX28" fmla="*/ 0 w 6542824"/>
              <a:gd name="connsiteY28" fmla="*/ 1631216 h 1631216"/>
              <a:gd name="connsiteX29" fmla="*/ 0 w 6542824"/>
              <a:gd name="connsiteY29" fmla="*/ 1359347 h 1631216"/>
              <a:gd name="connsiteX30" fmla="*/ -501115 w 6542824"/>
              <a:gd name="connsiteY30" fmla="*/ 1122978 h 1631216"/>
              <a:gd name="connsiteX31" fmla="*/ 0 w 6542824"/>
              <a:gd name="connsiteY31" fmla="*/ 951543 h 1631216"/>
              <a:gd name="connsiteX32" fmla="*/ 0 w 6542824"/>
              <a:gd name="connsiteY32" fmla="*/ 456741 h 1631216"/>
              <a:gd name="connsiteX33" fmla="*/ 0 w 6542824"/>
              <a:gd name="connsiteY33" fmla="*/ 0 h 16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542824" h="1631216" fill="none" extrusionOk="0">
                <a:moveTo>
                  <a:pt x="0" y="0"/>
                </a:moveTo>
                <a:cubicBezTo>
                  <a:pt x="120736" y="-13896"/>
                  <a:pt x="388257" y="4435"/>
                  <a:pt x="534331" y="0"/>
                </a:cubicBezTo>
                <a:cubicBezTo>
                  <a:pt x="680405" y="-4435"/>
                  <a:pt x="973937" y="-15598"/>
                  <a:pt x="1090471" y="0"/>
                </a:cubicBezTo>
                <a:lnTo>
                  <a:pt x="1090471" y="0"/>
                </a:lnTo>
                <a:cubicBezTo>
                  <a:pt x="1258758" y="19099"/>
                  <a:pt x="1464854" y="21650"/>
                  <a:pt x="1668420" y="0"/>
                </a:cubicBezTo>
                <a:cubicBezTo>
                  <a:pt x="1871986" y="-21650"/>
                  <a:pt x="1958644" y="-20702"/>
                  <a:pt x="2180942" y="0"/>
                </a:cubicBezTo>
                <a:cubicBezTo>
                  <a:pt x="2403240" y="20702"/>
                  <a:pt x="2472161" y="-15920"/>
                  <a:pt x="2726177" y="0"/>
                </a:cubicBezTo>
                <a:cubicBezTo>
                  <a:pt x="3036326" y="-23915"/>
                  <a:pt x="3153098" y="20579"/>
                  <a:pt x="3362285" y="0"/>
                </a:cubicBezTo>
                <a:cubicBezTo>
                  <a:pt x="3571472" y="-20579"/>
                  <a:pt x="3873464" y="-19459"/>
                  <a:pt x="4074726" y="0"/>
                </a:cubicBezTo>
                <a:cubicBezTo>
                  <a:pt x="4275988" y="19459"/>
                  <a:pt x="4540093" y="-5820"/>
                  <a:pt x="4672667" y="0"/>
                </a:cubicBezTo>
                <a:cubicBezTo>
                  <a:pt x="4805241" y="5820"/>
                  <a:pt x="5111738" y="19364"/>
                  <a:pt x="5346941" y="0"/>
                </a:cubicBezTo>
                <a:cubicBezTo>
                  <a:pt x="5582144" y="-19364"/>
                  <a:pt x="6196961" y="4102"/>
                  <a:pt x="6542824" y="0"/>
                </a:cubicBezTo>
                <a:cubicBezTo>
                  <a:pt x="6542495" y="168614"/>
                  <a:pt x="6547899" y="272514"/>
                  <a:pt x="6542824" y="485287"/>
                </a:cubicBezTo>
                <a:cubicBezTo>
                  <a:pt x="6537749" y="698060"/>
                  <a:pt x="6533836" y="790524"/>
                  <a:pt x="6542824" y="951543"/>
                </a:cubicBezTo>
                <a:lnTo>
                  <a:pt x="6542824" y="951543"/>
                </a:lnTo>
                <a:cubicBezTo>
                  <a:pt x="6560660" y="1133520"/>
                  <a:pt x="6534325" y="1271038"/>
                  <a:pt x="6542824" y="1359347"/>
                </a:cubicBezTo>
                <a:cubicBezTo>
                  <a:pt x="6537308" y="1485224"/>
                  <a:pt x="6529348" y="1530242"/>
                  <a:pt x="6542824" y="1631216"/>
                </a:cubicBezTo>
                <a:cubicBezTo>
                  <a:pt x="6390193" y="1664747"/>
                  <a:pt x="6146083" y="1632139"/>
                  <a:pt x="5868550" y="1631216"/>
                </a:cubicBezTo>
                <a:cubicBezTo>
                  <a:pt x="5591017" y="1630293"/>
                  <a:pt x="5456767" y="1651498"/>
                  <a:pt x="5194275" y="1631216"/>
                </a:cubicBezTo>
                <a:cubicBezTo>
                  <a:pt x="4931784" y="1610934"/>
                  <a:pt x="4711208" y="1655919"/>
                  <a:pt x="4481835" y="1631216"/>
                </a:cubicBezTo>
                <a:cubicBezTo>
                  <a:pt x="4252462" y="1606513"/>
                  <a:pt x="4148675" y="1607378"/>
                  <a:pt x="3922060" y="1631216"/>
                </a:cubicBezTo>
                <a:cubicBezTo>
                  <a:pt x="3695445" y="1655054"/>
                  <a:pt x="3476526" y="1638462"/>
                  <a:pt x="3324118" y="1631216"/>
                </a:cubicBezTo>
                <a:cubicBezTo>
                  <a:pt x="3171710" y="1623970"/>
                  <a:pt x="2922840" y="1650177"/>
                  <a:pt x="2726177" y="1631216"/>
                </a:cubicBezTo>
                <a:cubicBezTo>
                  <a:pt x="2530075" y="1633841"/>
                  <a:pt x="2451620" y="1642288"/>
                  <a:pt x="2180942" y="1631216"/>
                </a:cubicBezTo>
                <a:cubicBezTo>
                  <a:pt x="1910264" y="1620144"/>
                  <a:pt x="1823890" y="1631847"/>
                  <a:pt x="1635706" y="1631216"/>
                </a:cubicBezTo>
                <a:cubicBezTo>
                  <a:pt x="1447522" y="1630585"/>
                  <a:pt x="1201083" y="1621460"/>
                  <a:pt x="1090471" y="1631216"/>
                </a:cubicBezTo>
                <a:lnTo>
                  <a:pt x="1090471" y="1631216"/>
                </a:lnTo>
                <a:cubicBezTo>
                  <a:pt x="852112" y="1653388"/>
                  <a:pt x="775483" y="1612138"/>
                  <a:pt x="556140" y="1631216"/>
                </a:cubicBezTo>
                <a:cubicBezTo>
                  <a:pt x="336797" y="1650294"/>
                  <a:pt x="146744" y="1628805"/>
                  <a:pt x="0" y="1631216"/>
                </a:cubicBezTo>
                <a:cubicBezTo>
                  <a:pt x="548" y="1516536"/>
                  <a:pt x="-11989" y="1439376"/>
                  <a:pt x="0" y="1359347"/>
                </a:cubicBezTo>
                <a:cubicBezTo>
                  <a:pt x="-124132" y="1291118"/>
                  <a:pt x="-385076" y="1158342"/>
                  <a:pt x="-501115" y="1122978"/>
                </a:cubicBezTo>
                <a:cubicBezTo>
                  <a:pt x="-274014" y="1031114"/>
                  <a:pt x="-92774" y="1008592"/>
                  <a:pt x="0" y="951543"/>
                </a:cubicBezTo>
                <a:cubicBezTo>
                  <a:pt x="13832" y="772500"/>
                  <a:pt x="621" y="589482"/>
                  <a:pt x="0" y="456741"/>
                </a:cubicBezTo>
                <a:cubicBezTo>
                  <a:pt x="-621" y="324000"/>
                  <a:pt x="-17696" y="117188"/>
                  <a:pt x="0" y="0"/>
                </a:cubicBezTo>
                <a:close/>
              </a:path>
              <a:path w="6542824" h="1631216" stroke="0" extrusionOk="0">
                <a:moveTo>
                  <a:pt x="0" y="0"/>
                </a:moveTo>
                <a:cubicBezTo>
                  <a:pt x="112825" y="-9818"/>
                  <a:pt x="346739" y="-10699"/>
                  <a:pt x="556140" y="0"/>
                </a:cubicBezTo>
                <a:cubicBezTo>
                  <a:pt x="765541" y="10699"/>
                  <a:pt x="893194" y="19785"/>
                  <a:pt x="1090471" y="0"/>
                </a:cubicBezTo>
                <a:lnTo>
                  <a:pt x="1090471" y="0"/>
                </a:lnTo>
                <a:cubicBezTo>
                  <a:pt x="1261724" y="23869"/>
                  <a:pt x="1464397" y="1725"/>
                  <a:pt x="1619349" y="0"/>
                </a:cubicBezTo>
                <a:cubicBezTo>
                  <a:pt x="1774301" y="-1725"/>
                  <a:pt x="2045817" y="-7096"/>
                  <a:pt x="2164585" y="0"/>
                </a:cubicBezTo>
                <a:cubicBezTo>
                  <a:pt x="2283353" y="7096"/>
                  <a:pt x="2468163" y="-7591"/>
                  <a:pt x="2726177" y="0"/>
                </a:cubicBezTo>
                <a:cubicBezTo>
                  <a:pt x="3001339" y="-1506"/>
                  <a:pt x="3101992" y="-20846"/>
                  <a:pt x="3438618" y="0"/>
                </a:cubicBezTo>
                <a:cubicBezTo>
                  <a:pt x="3775244" y="20846"/>
                  <a:pt x="3853366" y="-23231"/>
                  <a:pt x="4151059" y="0"/>
                </a:cubicBezTo>
                <a:cubicBezTo>
                  <a:pt x="4448752" y="23231"/>
                  <a:pt x="4533897" y="23668"/>
                  <a:pt x="4749000" y="0"/>
                </a:cubicBezTo>
                <a:cubicBezTo>
                  <a:pt x="4964103" y="-23668"/>
                  <a:pt x="5177532" y="-34996"/>
                  <a:pt x="5461441" y="0"/>
                </a:cubicBezTo>
                <a:cubicBezTo>
                  <a:pt x="5745350" y="34996"/>
                  <a:pt x="6011051" y="4406"/>
                  <a:pt x="6542824" y="0"/>
                </a:cubicBezTo>
                <a:cubicBezTo>
                  <a:pt x="6532490" y="210428"/>
                  <a:pt x="6564357" y="244600"/>
                  <a:pt x="6542824" y="475772"/>
                </a:cubicBezTo>
                <a:cubicBezTo>
                  <a:pt x="6521291" y="706944"/>
                  <a:pt x="6532450" y="844505"/>
                  <a:pt x="6542824" y="951543"/>
                </a:cubicBezTo>
                <a:lnTo>
                  <a:pt x="6542824" y="951543"/>
                </a:lnTo>
                <a:cubicBezTo>
                  <a:pt x="6552281" y="1108832"/>
                  <a:pt x="6556561" y="1248755"/>
                  <a:pt x="6542824" y="1359347"/>
                </a:cubicBezTo>
                <a:cubicBezTo>
                  <a:pt x="6534080" y="1477000"/>
                  <a:pt x="6555740" y="1554041"/>
                  <a:pt x="6542824" y="1631216"/>
                </a:cubicBezTo>
                <a:cubicBezTo>
                  <a:pt x="6392885" y="1603634"/>
                  <a:pt x="6131433" y="1611481"/>
                  <a:pt x="5944883" y="1631216"/>
                </a:cubicBezTo>
                <a:cubicBezTo>
                  <a:pt x="5758333" y="1650951"/>
                  <a:pt x="5610824" y="1649561"/>
                  <a:pt x="5423274" y="1631216"/>
                </a:cubicBezTo>
                <a:cubicBezTo>
                  <a:pt x="5235724" y="1612871"/>
                  <a:pt x="5009892" y="1605495"/>
                  <a:pt x="4787166" y="1631216"/>
                </a:cubicBezTo>
                <a:cubicBezTo>
                  <a:pt x="4564440" y="1656937"/>
                  <a:pt x="4456268" y="1650600"/>
                  <a:pt x="4265558" y="1631216"/>
                </a:cubicBezTo>
                <a:cubicBezTo>
                  <a:pt x="4074848" y="1611832"/>
                  <a:pt x="3914187" y="1620965"/>
                  <a:pt x="3667617" y="1631216"/>
                </a:cubicBezTo>
                <a:cubicBezTo>
                  <a:pt x="3421047" y="1641467"/>
                  <a:pt x="2964401" y="1599140"/>
                  <a:pt x="2726177" y="1631216"/>
                </a:cubicBezTo>
                <a:cubicBezTo>
                  <a:pt x="2562154" y="1605761"/>
                  <a:pt x="2333129" y="1620742"/>
                  <a:pt x="2197299" y="1631216"/>
                </a:cubicBezTo>
                <a:cubicBezTo>
                  <a:pt x="2061469" y="1641690"/>
                  <a:pt x="1859726" y="1647291"/>
                  <a:pt x="1619349" y="1631216"/>
                </a:cubicBezTo>
                <a:cubicBezTo>
                  <a:pt x="1378972" y="1615142"/>
                  <a:pt x="1198108" y="1644576"/>
                  <a:pt x="1090471" y="1631216"/>
                </a:cubicBezTo>
                <a:lnTo>
                  <a:pt x="1090471" y="1631216"/>
                </a:lnTo>
                <a:cubicBezTo>
                  <a:pt x="924425" y="1629574"/>
                  <a:pt x="662000" y="1634283"/>
                  <a:pt x="534331" y="1631216"/>
                </a:cubicBezTo>
                <a:cubicBezTo>
                  <a:pt x="406662" y="1628149"/>
                  <a:pt x="159081" y="1635249"/>
                  <a:pt x="0" y="1631216"/>
                </a:cubicBezTo>
                <a:cubicBezTo>
                  <a:pt x="-11767" y="1554194"/>
                  <a:pt x="-3987" y="1414982"/>
                  <a:pt x="0" y="1359347"/>
                </a:cubicBezTo>
                <a:cubicBezTo>
                  <a:pt x="-246080" y="1256051"/>
                  <a:pt x="-284428" y="1205954"/>
                  <a:pt x="-501115" y="1122978"/>
                </a:cubicBezTo>
                <a:cubicBezTo>
                  <a:pt x="-361725" y="1059522"/>
                  <a:pt x="-209443" y="1045314"/>
                  <a:pt x="0" y="951543"/>
                </a:cubicBezTo>
                <a:cubicBezTo>
                  <a:pt x="-4025" y="852496"/>
                  <a:pt x="16528" y="698795"/>
                  <a:pt x="0" y="485287"/>
                </a:cubicBezTo>
                <a:cubicBezTo>
                  <a:pt x="-16528" y="271779"/>
                  <a:pt x="6405" y="157515"/>
                  <a:pt x="0" y="0"/>
                </a:cubicBezTo>
                <a:close/>
              </a:path>
            </a:pathLst>
          </a:custGeom>
          <a:solidFill>
            <a:schemeClr val="bg1"/>
          </a:solidFill>
          <a:ln w="19050">
            <a:solidFill>
              <a:schemeClr val="bg1">
                <a:lumMod val="65000"/>
              </a:schemeClr>
            </a:solidFill>
            <a:extLst>
              <a:ext uri="{C807C97D-BFC1-408E-A445-0C87EB9F89A2}">
                <ask:lineSketchStyleProps xmlns:ask="http://schemas.microsoft.com/office/drawing/2018/sketchyshapes" sd="2619131292">
                  <a:prstGeom prst="wedgeRectCallout">
                    <a:avLst>
                      <a:gd name="adj1" fmla="val -57659"/>
                      <a:gd name="adj2" fmla="val 18843"/>
                    </a:avLst>
                  </a:prstGeom>
                  <ask:type>
                    <ask:lineSketchFreehand/>
                  </ask:type>
                </ask:lineSketchStyleProps>
              </a:ext>
            </a:extLst>
          </a:ln>
        </p:spPr>
        <p:txBody>
          <a:bodyPr wrap="square" rtlCol="0">
            <a:spAutoFit/>
          </a:bodyPr>
          <a:lstStyle/>
          <a:p>
            <a:r>
              <a:rPr lang="en-US" sz="2000" dirty="0">
                <a:solidFill>
                  <a:schemeClr val="bg1">
                    <a:lumMod val="50000"/>
                  </a:schemeClr>
                </a:solidFill>
              </a:rPr>
              <a:t>“</a:t>
            </a:r>
            <a:r>
              <a:rPr lang="en-US" sz="1600" dirty="0">
                <a:solidFill>
                  <a:schemeClr val="bg1">
                    <a:lumMod val="50000"/>
                  </a:schemeClr>
                </a:solidFill>
              </a:rPr>
              <a:t>My goal is…</a:t>
            </a:r>
          </a:p>
          <a:p>
            <a:endParaRPr lang="en-US" sz="2000" dirty="0">
              <a:solidFill>
                <a:schemeClr val="bg1">
                  <a:lumMod val="50000"/>
                </a:schemeClr>
              </a:solidFill>
            </a:endParaRPr>
          </a:p>
          <a:p>
            <a:endParaRPr lang="en-US" sz="2000" dirty="0">
              <a:solidFill>
                <a:schemeClr val="bg1">
                  <a:lumMod val="50000"/>
                </a:schemeClr>
              </a:solidFill>
            </a:endParaRPr>
          </a:p>
          <a:p>
            <a:endParaRPr lang="en-US" sz="2000" dirty="0">
              <a:solidFill>
                <a:schemeClr val="bg1">
                  <a:lumMod val="50000"/>
                </a:schemeClr>
              </a:solidFill>
            </a:endParaRPr>
          </a:p>
          <a:p>
            <a:endParaRPr lang="en-NZ" sz="2000" dirty="0">
              <a:solidFill>
                <a:schemeClr val="bg1">
                  <a:lumMod val="50000"/>
                </a:schemeClr>
              </a:solidFill>
            </a:endParaRPr>
          </a:p>
        </p:txBody>
      </p:sp>
      <p:sp>
        <p:nvSpPr>
          <p:cNvPr id="18" name="TextBox 17"/>
          <p:cNvSpPr txBox="1"/>
          <p:nvPr/>
        </p:nvSpPr>
        <p:spPr>
          <a:xfrm>
            <a:off x="333301" y="2968535"/>
            <a:ext cx="1213826" cy="307777"/>
          </a:xfrm>
          <a:prstGeom prst="rect">
            <a:avLst/>
          </a:prstGeom>
          <a:noFill/>
        </p:spPr>
        <p:txBody>
          <a:bodyPr wrap="square" rtlCol="0">
            <a:spAutoFit/>
          </a:bodyPr>
          <a:lstStyle/>
          <a:p>
            <a:r>
              <a:rPr lang="en-US" sz="1400" dirty="0">
                <a:solidFill>
                  <a:schemeClr val="tx1">
                    <a:lumMod val="65000"/>
                    <a:lumOff val="35000"/>
                  </a:schemeClr>
                </a:solidFill>
              </a:rPr>
              <a:t>CHANNELS</a:t>
            </a:r>
            <a:endParaRPr lang="en-NZ" sz="1400" dirty="0">
              <a:solidFill>
                <a:schemeClr val="tx1">
                  <a:lumMod val="65000"/>
                  <a:lumOff val="35000"/>
                </a:schemeClr>
              </a:solidFill>
            </a:endParaRPr>
          </a:p>
        </p:txBody>
      </p:sp>
      <p:pic>
        <p:nvPicPr>
          <p:cNvPr id="23" name="Picture 22"/>
          <p:cNvPicPr>
            <a:picLocks noChangeAspect="1"/>
          </p:cNvPicPr>
          <p:nvPr/>
        </p:nvPicPr>
        <p:blipFill>
          <a:blip r:embed="rId4"/>
          <a:stretch>
            <a:fillRect/>
          </a:stretch>
        </p:blipFill>
        <p:spPr>
          <a:xfrm>
            <a:off x="649554" y="3352915"/>
            <a:ext cx="457264" cy="457264"/>
          </a:xfrm>
          <a:prstGeom prst="rect">
            <a:avLst/>
          </a:prstGeom>
        </p:spPr>
      </p:pic>
      <p:pic>
        <p:nvPicPr>
          <p:cNvPr id="26" name="Picture 25"/>
          <p:cNvPicPr>
            <a:picLocks noChangeAspect="1"/>
          </p:cNvPicPr>
          <p:nvPr/>
        </p:nvPicPr>
        <p:blipFill>
          <a:blip r:embed="rId5"/>
          <a:stretch>
            <a:fillRect/>
          </a:stretch>
        </p:blipFill>
        <p:spPr>
          <a:xfrm>
            <a:off x="649554" y="5859166"/>
            <a:ext cx="457264" cy="457264"/>
          </a:xfrm>
          <a:prstGeom prst="rect">
            <a:avLst/>
          </a:prstGeom>
        </p:spPr>
      </p:pic>
      <p:pic>
        <p:nvPicPr>
          <p:cNvPr id="28" name="Picture 27"/>
          <p:cNvPicPr>
            <a:picLocks noChangeAspect="1"/>
          </p:cNvPicPr>
          <p:nvPr/>
        </p:nvPicPr>
        <p:blipFill>
          <a:blip r:embed="rId6"/>
          <a:stretch>
            <a:fillRect/>
          </a:stretch>
        </p:blipFill>
        <p:spPr>
          <a:xfrm>
            <a:off x="649554" y="3949567"/>
            <a:ext cx="457264" cy="457264"/>
          </a:xfrm>
          <a:prstGeom prst="rect">
            <a:avLst/>
          </a:prstGeom>
        </p:spPr>
      </p:pic>
      <p:pic>
        <p:nvPicPr>
          <p:cNvPr id="30" name="Picture 29"/>
          <p:cNvPicPr>
            <a:picLocks noChangeAspect="1"/>
          </p:cNvPicPr>
          <p:nvPr/>
        </p:nvPicPr>
        <p:blipFill>
          <a:blip r:embed="rId7"/>
          <a:stretch>
            <a:fillRect/>
          </a:stretch>
        </p:blipFill>
        <p:spPr>
          <a:xfrm>
            <a:off x="649554" y="5211239"/>
            <a:ext cx="457264" cy="457264"/>
          </a:xfrm>
          <a:prstGeom prst="rect">
            <a:avLst/>
          </a:prstGeom>
        </p:spPr>
      </p:pic>
      <p:pic>
        <p:nvPicPr>
          <p:cNvPr id="31" name="Picture 30"/>
          <p:cNvPicPr>
            <a:picLocks noChangeAspect="1"/>
          </p:cNvPicPr>
          <p:nvPr/>
        </p:nvPicPr>
        <p:blipFill>
          <a:blip r:embed="rId8"/>
          <a:stretch>
            <a:fillRect/>
          </a:stretch>
        </p:blipFill>
        <p:spPr>
          <a:xfrm>
            <a:off x="649554" y="4580403"/>
            <a:ext cx="457264" cy="457264"/>
          </a:xfrm>
          <a:prstGeom prst="rect">
            <a:avLst/>
          </a:prstGeom>
        </p:spPr>
      </p:pic>
      <p:sp>
        <p:nvSpPr>
          <p:cNvPr id="43" name="TextBox 42"/>
          <p:cNvSpPr txBox="1"/>
          <p:nvPr/>
        </p:nvSpPr>
        <p:spPr>
          <a:xfrm>
            <a:off x="1785476" y="2968874"/>
            <a:ext cx="1402176" cy="307777"/>
          </a:xfrm>
          <a:prstGeom prst="rect">
            <a:avLst/>
          </a:prstGeom>
          <a:noFill/>
        </p:spPr>
        <p:txBody>
          <a:bodyPr wrap="square" rtlCol="0">
            <a:spAutoFit/>
          </a:bodyPr>
          <a:lstStyle/>
          <a:p>
            <a:r>
              <a:rPr lang="en-US" sz="1400" dirty="0">
                <a:solidFill>
                  <a:schemeClr val="tx1">
                    <a:lumMod val="65000"/>
                    <a:lumOff val="35000"/>
                  </a:schemeClr>
                </a:solidFill>
              </a:rPr>
              <a:t>ATTRIBUTES</a:t>
            </a:r>
            <a:endParaRPr lang="en-NZ" sz="1400" dirty="0">
              <a:solidFill>
                <a:schemeClr val="tx1">
                  <a:lumMod val="65000"/>
                  <a:lumOff val="35000"/>
                </a:schemeClr>
              </a:solidFill>
            </a:endParaRPr>
          </a:p>
        </p:txBody>
      </p:sp>
      <p:sp>
        <p:nvSpPr>
          <p:cNvPr id="44" name="TextBox 43"/>
          <p:cNvSpPr txBox="1"/>
          <p:nvPr/>
        </p:nvSpPr>
        <p:spPr>
          <a:xfrm>
            <a:off x="3946051" y="2968535"/>
            <a:ext cx="2572852" cy="307777"/>
          </a:xfrm>
          <a:prstGeom prst="rect">
            <a:avLst/>
          </a:prstGeom>
          <a:noFill/>
        </p:spPr>
        <p:txBody>
          <a:bodyPr wrap="square" rtlCol="0">
            <a:spAutoFit/>
          </a:bodyPr>
          <a:lstStyle/>
          <a:p>
            <a:r>
              <a:rPr lang="en-US" sz="1400" dirty="0">
                <a:solidFill>
                  <a:schemeClr val="tx1">
                    <a:lumMod val="65000"/>
                    <a:lumOff val="35000"/>
                  </a:schemeClr>
                </a:solidFill>
              </a:rPr>
              <a:t>BEHAVIOUR</a:t>
            </a:r>
            <a:endParaRPr lang="en-NZ" sz="1400" dirty="0">
              <a:solidFill>
                <a:schemeClr val="tx1">
                  <a:lumMod val="65000"/>
                  <a:lumOff val="35000"/>
                </a:schemeClr>
              </a:solidFill>
            </a:endParaRPr>
          </a:p>
        </p:txBody>
      </p:sp>
      <p:sp>
        <p:nvSpPr>
          <p:cNvPr id="45" name="TextBox 44"/>
          <p:cNvSpPr txBox="1"/>
          <p:nvPr/>
        </p:nvSpPr>
        <p:spPr>
          <a:xfrm>
            <a:off x="5990876" y="2964344"/>
            <a:ext cx="2572852" cy="307777"/>
          </a:xfrm>
          <a:prstGeom prst="rect">
            <a:avLst/>
          </a:prstGeom>
          <a:noFill/>
        </p:spPr>
        <p:txBody>
          <a:bodyPr wrap="square" rtlCol="0">
            <a:spAutoFit/>
          </a:bodyPr>
          <a:lstStyle/>
          <a:p>
            <a:r>
              <a:rPr lang="en-US" sz="1400" dirty="0">
                <a:solidFill>
                  <a:schemeClr val="tx1">
                    <a:lumMod val="65000"/>
                    <a:lumOff val="35000"/>
                  </a:schemeClr>
                </a:solidFill>
              </a:rPr>
              <a:t>MEASURES OF SUCCESS:</a:t>
            </a:r>
            <a:endParaRPr lang="en-NZ" sz="1400" dirty="0">
              <a:solidFill>
                <a:schemeClr val="tx1">
                  <a:lumMod val="65000"/>
                  <a:lumOff val="35000"/>
                </a:schemeClr>
              </a:solidFill>
            </a:endParaRPr>
          </a:p>
        </p:txBody>
      </p:sp>
      <p:grpSp>
        <p:nvGrpSpPr>
          <p:cNvPr id="9" name="Group 8">
            <a:extLst>
              <a:ext uri="{FF2B5EF4-FFF2-40B4-BE49-F238E27FC236}">
                <a16:creationId xmlns:a16="http://schemas.microsoft.com/office/drawing/2014/main" id="{4FE480B5-FECB-4C26-B1C8-69E06EE75312}"/>
              </a:ext>
            </a:extLst>
          </p:cNvPr>
          <p:cNvGrpSpPr/>
          <p:nvPr/>
        </p:nvGrpSpPr>
        <p:grpSpPr>
          <a:xfrm>
            <a:off x="1785476" y="3326151"/>
            <a:ext cx="1955343" cy="3048705"/>
            <a:chOff x="1785476" y="3326151"/>
            <a:chExt cx="1955343" cy="3048705"/>
          </a:xfrm>
        </p:grpSpPr>
        <p:sp>
          <p:nvSpPr>
            <p:cNvPr id="33" name="Rectangle 32"/>
            <p:cNvSpPr/>
            <p:nvPr/>
          </p:nvSpPr>
          <p:spPr>
            <a:xfrm>
              <a:off x="1785476" y="3633928"/>
              <a:ext cx="1734899" cy="247265"/>
            </a:xfrm>
            <a:prstGeom prst="rect">
              <a:avLst/>
            </a:prstGeom>
            <a:solidFill>
              <a:schemeClr val="bg1">
                <a:lumMod val="85000"/>
              </a:schemeClr>
            </a:solidFill>
            <a:ln w="19050">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solidFill>
                  <a:schemeClr val="tx1">
                    <a:lumMod val="65000"/>
                    <a:lumOff val="35000"/>
                  </a:schemeClr>
                </a:solidFill>
              </a:endParaRPr>
            </a:p>
          </p:txBody>
        </p:sp>
        <p:sp>
          <p:nvSpPr>
            <p:cNvPr id="35" name="TextBox 34"/>
            <p:cNvSpPr txBox="1"/>
            <p:nvPr/>
          </p:nvSpPr>
          <p:spPr>
            <a:xfrm>
              <a:off x="1785476" y="3326151"/>
              <a:ext cx="1944763" cy="307777"/>
            </a:xfrm>
            <a:prstGeom prst="rect">
              <a:avLst/>
            </a:prstGeom>
            <a:noFill/>
          </p:spPr>
          <p:txBody>
            <a:bodyPr wrap="none" rtlCol="0">
              <a:spAutoFit/>
            </a:bodyPr>
            <a:lstStyle/>
            <a:p>
              <a:r>
                <a:rPr lang="en-US" sz="1400" dirty="0">
                  <a:solidFill>
                    <a:schemeClr val="tx1">
                      <a:lumMod val="65000"/>
                      <a:lumOff val="35000"/>
                    </a:schemeClr>
                  </a:solidFill>
                </a:rPr>
                <a:t>Leadership / Influence</a:t>
              </a:r>
              <a:endParaRPr lang="en-NZ" sz="1400" dirty="0">
                <a:solidFill>
                  <a:schemeClr val="tx1">
                    <a:lumMod val="65000"/>
                    <a:lumOff val="35000"/>
                  </a:schemeClr>
                </a:solidFill>
              </a:endParaRPr>
            </a:p>
          </p:txBody>
        </p:sp>
        <p:sp>
          <p:nvSpPr>
            <p:cNvPr id="50" name="Rectangle 49"/>
            <p:cNvSpPr/>
            <p:nvPr/>
          </p:nvSpPr>
          <p:spPr>
            <a:xfrm>
              <a:off x="1785476" y="4257344"/>
              <a:ext cx="1734899" cy="247265"/>
            </a:xfrm>
            <a:prstGeom prst="rect">
              <a:avLst/>
            </a:prstGeom>
            <a:solidFill>
              <a:schemeClr val="bg1">
                <a:lumMod val="85000"/>
              </a:schemeClr>
            </a:solidFill>
            <a:ln w="19050">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solidFill>
                  <a:schemeClr val="tx1">
                    <a:lumMod val="65000"/>
                    <a:lumOff val="35000"/>
                  </a:schemeClr>
                </a:solidFill>
              </a:endParaRPr>
            </a:p>
          </p:txBody>
        </p:sp>
        <p:sp>
          <p:nvSpPr>
            <p:cNvPr id="51" name="TextBox 50"/>
            <p:cNvSpPr txBox="1"/>
            <p:nvPr/>
          </p:nvSpPr>
          <p:spPr>
            <a:xfrm>
              <a:off x="1785476" y="3949567"/>
              <a:ext cx="1439177" cy="307777"/>
            </a:xfrm>
            <a:prstGeom prst="rect">
              <a:avLst/>
            </a:prstGeom>
            <a:noFill/>
          </p:spPr>
          <p:txBody>
            <a:bodyPr wrap="none" rtlCol="0">
              <a:spAutoFit/>
            </a:bodyPr>
            <a:lstStyle/>
            <a:p>
              <a:r>
                <a:rPr lang="en-US" sz="1400" dirty="0">
                  <a:solidFill>
                    <a:schemeClr val="tx1">
                      <a:lumMod val="65000"/>
                      <a:lumOff val="35000"/>
                    </a:schemeClr>
                  </a:solidFill>
                </a:rPr>
                <a:t>Technical ability</a:t>
              </a:r>
              <a:endParaRPr lang="en-NZ" sz="1400" dirty="0">
                <a:solidFill>
                  <a:schemeClr val="tx1">
                    <a:lumMod val="65000"/>
                    <a:lumOff val="35000"/>
                  </a:schemeClr>
                </a:solidFill>
              </a:endParaRPr>
            </a:p>
          </p:txBody>
        </p:sp>
        <p:sp>
          <p:nvSpPr>
            <p:cNvPr id="52" name="Rectangle 51"/>
            <p:cNvSpPr/>
            <p:nvPr/>
          </p:nvSpPr>
          <p:spPr>
            <a:xfrm>
              <a:off x="1785476" y="4880760"/>
              <a:ext cx="1734899" cy="247265"/>
            </a:xfrm>
            <a:prstGeom prst="rect">
              <a:avLst/>
            </a:prstGeom>
            <a:solidFill>
              <a:schemeClr val="bg1">
                <a:lumMod val="85000"/>
              </a:schemeClr>
            </a:solidFill>
            <a:ln w="19050">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solidFill>
                  <a:schemeClr val="tx1">
                    <a:lumMod val="65000"/>
                    <a:lumOff val="35000"/>
                  </a:schemeClr>
                </a:solidFill>
              </a:endParaRPr>
            </a:p>
          </p:txBody>
        </p:sp>
        <p:sp>
          <p:nvSpPr>
            <p:cNvPr id="53" name="TextBox 52"/>
            <p:cNvSpPr txBox="1"/>
            <p:nvPr/>
          </p:nvSpPr>
          <p:spPr>
            <a:xfrm>
              <a:off x="1785476" y="4572983"/>
              <a:ext cx="1955343" cy="307777"/>
            </a:xfrm>
            <a:prstGeom prst="rect">
              <a:avLst/>
            </a:prstGeom>
            <a:noFill/>
          </p:spPr>
          <p:txBody>
            <a:bodyPr wrap="none" rtlCol="0">
              <a:spAutoFit/>
            </a:bodyPr>
            <a:lstStyle/>
            <a:p>
              <a:r>
                <a:rPr lang="en-US" sz="1400" dirty="0">
                  <a:solidFill>
                    <a:schemeClr val="tx1">
                      <a:lumMod val="65000"/>
                      <a:lumOff val="35000"/>
                    </a:schemeClr>
                  </a:solidFill>
                </a:rPr>
                <a:t>Technology avoidance</a:t>
              </a:r>
              <a:endParaRPr lang="en-NZ" sz="1400" dirty="0">
                <a:solidFill>
                  <a:schemeClr val="tx1">
                    <a:lumMod val="65000"/>
                    <a:lumOff val="35000"/>
                  </a:schemeClr>
                </a:solidFill>
              </a:endParaRPr>
            </a:p>
          </p:txBody>
        </p:sp>
        <p:sp>
          <p:nvSpPr>
            <p:cNvPr id="54" name="Rectangle 53"/>
            <p:cNvSpPr/>
            <p:nvPr/>
          </p:nvSpPr>
          <p:spPr>
            <a:xfrm>
              <a:off x="1785476" y="5504176"/>
              <a:ext cx="1734899" cy="247265"/>
            </a:xfrm>
            <a:prstGeom prst="rect">
              <a:avLst/>
            </a:prstGeom>
            <a:solidFill>
              <a:schemeClr val="bg1">
                <a:lumMod val="85000"/>
              </a:schemeClr>
            </a:solidFill>
            <a:ln w="19050">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solidFill>
                  <a:schemeClr val="tx1">
                    <a:lumMod val="65000"/>
                    <a:lumOff val="35000"/>
                  </a:schemeClr>
                </a:solidFill>
              </a:endParaRPr>
            </a:p>
          </p:txBody>
        </p:sp>
        <p:sp>
          <p:nvSpPr>
            <p:cNvPr id="55" name="TextBox 54"/>
            <p:cNvSpPr txBox="1"/>
            <p:nvPr/>
          </p:nvSpPr>
          <p:spPr>
            <a:xfrm>
              <a:off x="1785476" y="5196399"/>
              <a:ext cx="1717137" cy="307777"/>
            </a:xfrm>
            <a:prstGeom prst="rect">
              <a:avLst/>
            </a:prstGeom>
            <a:noFill/>
          </p:spPr>
          <p:txBody>
            <a:bodyPr wrap="none" rtlCol="0">
              <a:spAutoFit/>
            </a:bodyPr>
            <a:lstStyle/>
            <a:p>
              <a:r>
                <a:rPr lang="en-US" sz="1400" dirty="0">
                  <a:solidFill>
                    <a:schemeClr val="tx1">
                      <a:lumMod val="65000"/>
                      <a:lumOff val="35000"/>
                    </a:schemeClr>
                  </a:solidFill>
                </a:rPr>
                <a:t>Social engagement</a:t>
              </a:r>
              <a:endParaRPr lang="en-NZ" sz="1400" dirty="0">
                <a:solidFill>
                  <a:schemeClr val="tx1">
                    <a:lumMod val="65000"/>
                    <a:lumOff val="35000"/>
                  </a:schemeClr>
                </a:solidFill>
              </a:endParaRPr>
            </a:p>
          </p:txBody>
        </p:sp>
        <p:sp>
          <p:nvSpPr>
            <p:cNvPr id="56" name="Rectangle 55"/>
            <p:cNvSpPr/>
            <p:nvPr/>
          </p:nvSpPr>
          <p:spPr>
            <a:xfrm>
              <a:off x="1785476" y="6127591"/>
              <a:ext cx="1734899" cy="247265"/>
            </a:xfrm>
            <a:prstGeom prst="rect">
              <a:avLst/>
            </a:prstGeom>
            <a:solidFill>
              <a:schemeClr val="bg1">
                <a:lumMod val="85000"/>
              </a:schemeClr>
            </a:solidFill>
            <a:ln w="19050">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solidFill>
                  <a:schemeClr val="tx1">
                    <a:lumMod val="65000"/>
                    <a:lumOff val="35000"/>
                  </a:schemeClr>
                </a:solidFill>
              </a:endParaRPr>
            </a:p>
          </p:txBody>
        </p:sp>
        <p:sp>
          <p:nvSpPr>
            <p:cNvPr id="57" name="TextBox 56"/>
            <p:cNvSpPr txBox="1"/>
            <p:nvPr/>
          </p:nvSpPr>
          <p:spPr>
            <a:xfrm>
              <a:off x="1785476" y="5819814"/>
              <a:ext cx="1835759" cy="307777"/>
            </a:xfrm>
            <a:prstGeom prst="rect">
              <a:avLst/>
            </a:prstGeom>
            <a:noFill/>
          </p:spPr>
          <p:txBody>
            <a:bodyPr wrap="none" rtlCol="0">
              <a:spAutoFit/>
            </a:bodyPr>
            <a:lstStyle/>
            <a:p>
              <a:r>
                <a:rPr lang="en-US" sz="1400" dirty="0">
                  <a:solidFill>
                    <a:schemeClr val="tx1">
                      <a:lumMod val="65000"/>
                      <a:lumOff val="35000"/>
                    </a:schemeClr>
                  </a:solidFill>
                </a:rPr>
                <a:t>Openness to change</a:t>
              </a:r>
              <a:endParaRPr lang="en-NZ" sz="1400" dirty="0">
                <a:solidFill>
                  <a:schemeClr val="tx1">
                    <a:lumMod val="65000"/>
                    <a:lumOff val="35000"/>
                  </a:schemeClr>
                </a:solidFill>
              </a:endParaRPr>
            </a:p>
          </p:txBody>
        </p:sp>
      </p:grpSp>
      <p:sp>
        <p:nvSpPr>
          <p:cNvPr id="71" name="Rectangle 70"/>
          <p:cNvSpPr/>
          <p:nvPr/>
        </p:nvSpPr>
        <p:spPr>
          <a:xfrm>
            <a:off x="3960409" y="3633928"/>
            <a:ext cx="1734899" cy="247265"/>
          </a:xfrm>
          <a:prstGeom prst="rect">
            <a:avLst/>
          </a:prstGeom>
          <a:solidFill>
            <a:schemeClr val="bg1">
              <a:lumMod val="85000"/>
            </a:schemeClr>
          </a:solidFill>
          <a:ln w="19050">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solidFill>
                <a:schemeClr val="tx1">
                  <a:lumMod val="65000"/>
                  <a:lumOff val="35000"/>
                </a:schemeClr>
              </a:solidFill>
            </a:endParaRPr>
          </a:p>
        </p:txBody>
      </p:sp>
      <p:sp>
        <p:nvSpPr>
          <p:cNvPr id="72" name="TextBox 71"/>
          <p:cNvSpPr txBox="1"/>
          <p:nvPr/>
        </p:nvSpPr>
        <p:spPr>
          <a:xfrm>
            <a:off x="3960409" y="3326151"/>
            <a:ext cx="1428596" cy="307777"/>
          </a:xfrm>
          <a:prstGeom prst="rect">
            <a:avLst/>
          </a:prstGeom>
          <a:noFill/>
        </p:spPr>
        <p:txBody>
          <a:bodyPr wrap="none" rtlCol="0">
            <a:spAutoFit/>
          </a:bodyPr>
          <a:lstStyle/>
          <a:p>
            <a:r>
              <a:rPr lang="en-US" sz="1400" dirty="0">
                <a:solidFill>
                  <a:schemeClr val="tx1">
                    <a:lumMod val="65000"/>
                    <a:lumOff val="35000"/>
                  </a:schemeClr>
                </a:solidFill>
              </a:rPr>
              <a:t>Communication</a:t>
            </a:r>
            <a:endParaRPr lang="en-NZ" sz="1400" dirty="0">
              <a:solidFill>
                <a:schemeClr val="tx1">
                  <a:lumMod val="65000"/>
                  <a:lumOff val="35000"/>
                </a:schemeClr>
              </a:solidFill>
            </a:endParaRPr>
          </a:p>
        </p:txBody>
      </p:sp>
      <p:sp>
        <p:nvSpPr>
          <p:cNvPr id="74" name="Rectangle 73"/>
          <p:cNvSpPr/>
          <p:nvPr/>
        </p:nvSpPr>
        <p:spPr>
          <a:xfrm>
            <a:off x="3960409" y="4257344"/>
            <a:ext cx="1734899" cy="247265"/>
          </a:xfrm>
          <a:prstGeom prst="rect">
            <a:avLst/>
          </a:prstGeom>
          <a:solidFill>
            <a:schemeClr val="bg1">
              <a:lumMod val="85000"/>
            </a:schemeClr>
          </a:solidFill>
          <a:ln w="19050">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solidFill>
                <a:schemeClr val="tx1">
                  <a:lumMod val="65000"/>
                  <a:lumOff val="35000"/>
                </a:schemeClr>
              </a:solidFill>
            </a:endParaRPr>
          </a:p>
        </p:txBody>
      </p:sp>
      <p:sp>
        <p:nvSpPr>
          <p:cNvPr id="75" name="TextBox 74"/>
          <p:cNvSpPr txBox="1"/>
          <p:nvPr/>
        </p:nvSpPr>
        <p:spPr>
          <a:xfrm>
            <a:off x="3960409" y="3949567"/>
            <a:ext cx="1090363" cy="307777"/>
          </a:xfrm>
          <a:prstGeom prst="rect">
            <a:avLst/>
          </a:prstGeom>
          <a:noFill/>
        </p:spPr>
        <p:txBody>
          <a:bodyPr wrap="none" rtlCol="0">
            <a:spAutoFit/>
          </a:bodyPr>
          <a:lstStyle/>
          <a:p>
            <a:r>
              <a:rPr lang="en-US" sz="1400" dirty="0">
                <a:solidFill>
                  <a:schemeClr val="tx1">
                    <a:lumMod val="65000"/>
                    <a:lumOff val="35000"/>
                  </a:schemeClr>
                </a:solidFill>
              </a:rPr>
              <a:t>Connection</a:t>
            </a:r>
            <a:endParaRPr lang="en-NZ" sz="1400" dirty="0">
              <a:solidFill>
                <a:schemeClr val="tx1">
                  <a:lumMod val="65000"/>
                  <a:lumOff val="35000"/>
                </a:schemeClr>
              </a:solidFill>
            </a:endParaRPr>
          </a:p>
        </p:txBody>
      </p:sp>
      <p:sp>
        <p:nvSpPr>
          <p:cNvPr id="77" name="Rectangle 76"/>
          <p:cNvSpPr/>
          <p:nvPr/>
        </p:nvSpPr>
        <p:spPr>
          <a:xfrm>
            <a:off x="3960409" y="4880760"/>
            <a:ext cx="1734899" cy="247265"/>
          </a:xfrm>
          <a:prstGeom prst="rect">
            <a:avLst/>
          </a:prstGeom>
          <a:solidFill>
            <a:schemeClr val="bg1">
              <a:lumMod val="85000"/>
            </a:schemeClr>
          </a:solidFill>
          <a:ln w="19050">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solidFill>
                <a:schemeClr val="tx1">
                  <a:lumMod val="65000"/>
                  <a:lumOff val="35000"/>
                </a:schemeClr>
              </a:solidFill>
            </a:endParaRPr>
          </a:p>
        </p:txBody>
      </p:sp>
      <p:sp>
        <p:nvSpPr>
          <p:cNvPr id="78" name="TextBox 77"/>
          <p:cNvSpPr txBox="1"/>
          <p:nvPr/>
        </p:nvSpPr>
        <p:spPr>
          <a:xfrm>
            <a:off x="3960409" y="4572983"/>
            <a:ext cx="1239442" cy="307777"/>
          </a:xfrm>
          <a:prstGeom prst="rect">
            <a:avLst/>
          </a:prstGeom>
          <a:noFill/>
        </p:spPr>
        <p:txBody>
          <a:bodyPr wrap="none" rtlCol="0">
            <a:spAutoFit/>
          </a:bodyPr>
          <a:lstStyle/>
          <a:p>
            <a:r>
              <a:rPr lang="en-US" sz="1400" dirty="0">
                <a:solidFill>
                  <a:schemeClr val="tx1">
                    <a:lumMod val="65000"/>
                    <a:lumOff val="35000"/>
                  </a:schemeClr>
                </a:solidFill>
              </a:rPr>
              <a:t>Collaboration</a:t>
            </a:r>
            <a:endParaRPr lang="en-NZ" sz="1400" dirty="0">
              <a:solidFill>
                <a:schemeClr val="tx1">
                  <a:lumMod val="65000"/>
                  <a:lumOff val="35000"/>
                </a:schemeClr>
              </a:solidFill>
            </a:endParaRPr>
          </a:p>
        </p:txBody>
      </p:sp>
      <p:sp>
        <p:nvSpPr>
          <p:cNvPr id="80" name="Rectangle 79"/>
          <p:cNvSpPr/>
          <p:nvPr/>
        </p:nvSpPr>
        <p:spPr>
          <a:xfrm>
            <a:off x="3960409" y="5504176"/>
            <a:ext cx="1734899" cy="247265"/>
          </a:xfrm>
          <a:prstGeom prst="rect">
            <a:avLst/>
          </a:prstGeom>
          <a:solidFill>
            <a:schemeClr val="bg1">
              <a:lumMod val="85000"/>
            </a:schemeClr>
          </a:solidFill>
          <a:ln w="19050">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solidFill>
                <a:schemeClr val="tx1">
                  <a:lumMod val="65000"/>
                  <a:lumOff val="35000"/>
                </a:schemeClr>
              </a:solidFill>
            </a:endParaRPr>
          </a:p>
        </p:txBody>
      </p:sp>
      <p:sp>
        <p:nvSpPr>
          <p:cNvPr id="81" name="TextBox 80"/>
          <p:cNvSpPr txBox="1"/>
          <p:nvPr/>
        </p:nvSpPr>
        <p:spPr>
          <a:xfrm>
            <a:off x="3960409" y="5196399"/>
            <a:ext cx="1239442" cy="307777"/>
          </a:xfrm>
          <a:prstGeom prst="rect">
            <a:avLst/>
          </a:prstGeom>
          <a:noFill/>
        </p:spPr>
        <p:txBody>
          <a:bodyPr wrap="none" rtlCol="0">
            <a:spAutoFit/>
          </a:bodyPr>
          <a:lstStyle/>
          <a:p>
            <a:r>
              <a:rPr lang="en-US" sz="1400" dirty="0">
                <a:solidFill>
                  <a:schemeClr val="tx1">
                    <a:lumMod val="65000"/>
                    <a:lumOff val="35000"/>
                  </a:schemeClr>
                </a:solidFill>
              </a:rPr>
              <a:t>Consumption</a:t>
            </a:r>
            <a:endParaRPr lang="en-NZ" sz="1400" dirty="0">
              <a:solidFill>
                <a:schemeClr val="tx1">
                  <a:lumMod val="65000"/>
                  <a:lumOff val="35000"/>
                </a:schemeClr>
              </a:solidFill>
            </a:endParaRPr>
          </a:p>
        </p:txBody>
      </p:sp>
      <p:sp>
        <p:nvSpPr>
          <p:cNvPr id="83" name="Rectangle 82"/>
          <p:cNvSpPr/>
          <p:nvPr/>
        </p:nvSpPr>
        <p:spPr>
          <a:xfrm>
            <a:off x="3960409" y="6127591"/>
            <a:ext cx="1734899" cy="247265"/>
          </a:xfrm>
          <a:prstGeom prst="rect">
            <a:avLst/>
          </a:prstGeom>
          <a:solidFill>
            <a:schemeClr val="bg1">
              <a:lumMod val="85000"/>
            </a:schemeClr>
          </a:solidFill>
          <a:ln w="19050">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solidFill>
                <a:schemeClr val="tx1">
                  <a:lumMod val="65000"/>
                  <a:lumOff val="35000"/>
                </a:schemeClr>
              </a:solidFill>
            </a:endParaRPr>
          </a:p>
        </p:txBody>
      </p:sp>
      <p:sp>
        <p:nvSpPr>
          <p:cNvPr id="84" name="TextBox 83"/>
          <p:cNvSpPr txBox="1"/>
          <p:nvPr/>
        </p:nvSpPr>
        <p:spPr>
          <a:xfrm>
            <a:off x="3960409" y="5819814"/>
            <a:ext cx="1149674" cy="307777"/>
          </a:xfrm>
          <a:prstGeom prst="rect">
            <a:avLst/>
          </a:prstGeom>
          <a:noFill/>
        </p:spPr>
        <p:txBody>
          <a:bodyPr wrap="none" rtlCol="0">
            <a:spAutoFit/>
          </a:bodyPr>
          <a:lstStyle/>
          <a:p>
            <a:r>
              <a:rPr lang="en-US" sz="1400" dirty="0">
                <a:solidFill>
                  <a:schemeClr val="tx1">
                    <a:lumMod val="65000"/>
                    <a:lumOff val="35000"/>
                  </a:schemeClr>
                </a:solidFill>
              </a:rPr>
              <a:t>Contribution</a:t>
            </a:r>
            <a:endParaRPr lang="en-NZ" sz="1400" dirty="0">
              <a:solidFill>
                <a:schemeClr val="tx1">
                  <a:lumMod val="65000"/>
                  <a:lumOff val="35000"/>
                </a:schemeClr>
              </a:solidFill>
            </a:endParaRPr>
          </a:p>
        </p:txBody>
      </p:sp>
      <p:sp>
        <p:nvSpPr>
          <p:cNvPr id="97" name="TextBox 96"/>
          <p:cNvSpPr txBox="1"/>
          <p:nvPr/>
        </p:nvSpPr>
        <p:spPr>
          <a:xfrm>
            <a:off x="10873141" y="6438507"/>
            <a:ext cx="1219180" cy="338554"/>
          </a:xfrm>
          <a:prstGeom prst="rect">
            <a:avLst/>
          </a:prstGeom>
          <a:noFill/>
        </p:spPr>
        <p:txBody>
          <a:bodyPr wrap="none" rtlCol="0">
            <a:spAutoFit/>
          </a:bodyPr>
          <a:lstStyle/>
          <a:p>
            <a:pPr algn="r"/>
            <a:r>
              <a:rPr lang="en-US" sz="1600" i="1" dirty="0">
                <a:solidFill>
                  <a:schemeClr val="bg1">
                    <a:lumMod val="65000"/>
                  </a:schemeClr>
                </a:solidFill>
              </a:rPr>
              <a:t>2tolead.com</a:t>
            </a:r>
            <a:endParaRPr lang="en-NZ" sz="1600" i="1" dirty="0">
              <a:solidFill>
                <a:schemeClr val="bg1">
                  <a:lumMod val="65000"/>
                </a:schemeClr>
              </a:solidFill>
            </a:endParaRPr>
          </a:p>
        </p:txBody>
      </p:sp>
      <p:sp>
        <p:nvSpPr>
          <p:cNvPr id="98" name="TextBox 97"/>
          <p:cNvSpPr txBox="1"/>
          <p:nvPr/>
        </p:nvSpPr>
        <p:spPr>
          <a:xfrm>
            <a:off x="9253866" y="2361509"/>
            <a:ext cx="2709374" cy="1815882"/>
          </a:xfrm>
          <a:custGeom>
            <a:avLst/>
            <a:gdLst>
              <a:gd name="connsiteX0" fmla="*/ 0 w 2709374"/>
              <a:gd name="connsiteY0" fmla="*/ 0 h 1815882"/>
              <a:gd name="connsiteX1" fmla="*/ 623156 w 2709374"/>
              <a:gd name="connsiteY1" fmla="*/ 0 h 1815882"/>
              <a:gd name="connsiteX2" fmla="*/ 1354687 w 2709374"/>
              <a:gd name="connsiteY2" fmla="*/ 0 h 1815882"/>
              <a:gd name="connsiteX3" fmla="*/ 2004937 w 2709374"/>
              <a:gd name="connsiteY3" fmla="*/ 0 h 1815882"/>
              <a:gd name="connsiteX4" fmla="*/ 2709374 w 2709374"/>
              <a:gd name="connsiteY4" fmla="*/ 0 h 1815882"/>
              <a:gd name="connsiteX5" fmla="*/ 2709374 w 2709374"/>
              <a:gd name="connsiteY5" fmla="*/ 641612 h 1815882"/>
              <a:gd name="connsiteX6" fmla="*/ 2709374 w 2709374"/>
              <a:gd name="connsiteY6" fmla="*/ 1228747 h 1815882"/>
              <a:gd name="connsiteX7" fmla="*/ 2709374 w 2709374"/>
              <a:gd name="connsiteY7" fmla="*/ 1815882 h 1815882"/>
              <a:gd name="connsiteX8" fmla="*/ 2004937 w 2709374"/>
              <a:gd name="connsiteY8" fmla="*/ 1815882 h 1815882"/>
              <a:gd name="connsiteX9" fmla="*/ 1408874 w 2709374"/>
              <a:gd name="connsiteY9" fmla="*/ 1815882 h 1815882"/>
              <a:gd name="connsiteX10" fmla="*/ 704437 w 2709374"/>
              <a:gd name="connsiteY10" fmla="*/ 1815882 h 1815882"/>
              <a:gd name="connsiteX11" fmla="*/ 0 w 2709374"/>
              <a:gd name="connsiteY11" fmla="*/ 1815882 h 1815882"/>
              <a:gd name="connsiteX12" fmla="*/ 0 w 2709374"/>
              <a:gd name="connsiteY12" fmla="*/ 1265064 h 1815882"/>
              <a:gd name="connsiteX13" fmla="*/ 0 w 2709374"/>
              <a:gd name="connsiteY13" fmla="*/ 623453 h 1815882"/>
              <a:gd name="connsiteX14" fmla="*/ 0 w 2709374"/>
              <a:gd name="connsiteY14" fmla="*/ 0 h 181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9374" h="1815882" fill="none" extrusionOk="0">
                <a:moveTo>
                  <a:pt x="0" y="0"/>
                </a:moveTo>
                <a:cubicBezTo>
                  <a:pt x="148452" y="31074"/>
                  <a:pt x="479600" y="-2130"/>
                  <a:pt x="623156" y="0"/>
                </a:cubicBezTo>
                <a:cubicBezTo>
                  <a:pt x="766712" y="2130"/>
                  <a:pt x="1140776" y="18839"/>
                  <a:pt x="1354687" y="0"/>
                </a:cubicBezTo>
                <a:cubicBezTo>
                  <a:pt x="1568598" y="-18839"/>
                  <a:pt x="1731085" y="-25030"/>
                  <a:pt x="2004937" y="0"/>
                </a:cubicBezTo>
                <a:cubicBezTo>
                  <a:pt x="2278789" y="25030"/>
                  <a:pt x="2451756" y="-2787"/>
                  <a:pt x="2709374" y="0"/>
                </a:cubicBezTo>
                <a:cubicBezTo>
                  <a:pt x="2727357" y="150117"/>
                  <a:pt x="2723790" y="366933"/>
                  <a:pt x="2709374" y="641612"/>
                </a:cubicBezTo>
                <a:cubicBezTo>
                  <a:pt x="2694958" y="916291"/>
                  <a:pt x="2713858" y="1057403"/>
                  <a:pt x="2709374" y="1228747"/>
                </a:cubicBezTo>
                <a:cubicBezTo>
                  <a:pt x="2704890" y="1400091"/>
                  <a:pt x="2697314" y="1551162"/>
                  <a:pt x="2709374" y="1815882"/>
                </a:cubicBezTo>
                <a:cubicBezTo>
                  <a:pt x="2562803" y="1797768"/>
                  <a:pt x="2179964" y="1824056"/>
                  <a:pt x="2004937" y="1815882"/>
                </a:cubicBezTo>
                <a:cubicBezTo>
                  <a:pt x="1829910" y="1807708"/>
                  <a:pt x="1584268" y="1797749"/>
                  <a:pt x="1408874" y="1815882"/>
                </a:cubicBezTo>
                <a:cubicBezTo>
                  <a:pt x="1233480" y="1834015"/>
                  <a:pt x="933126" y="1819204"/>
                  <a:pt x="704437" y="1815882"/>
                </a:cubicBezTo>
                <a:cubicBezTo>
                  <a:pt x="475748" y="1812560"/>
                  <a:pt x="153468" y="1821812"/>
                  <a:pt x="0" y="1815882"/>
                </a:cubicBezTo>
                <a:cubicBezTo>
                  <a:pt x="20335" y="1639820"/>
                  <a:pt x="-7988" y="1410570"/>
                  <a:pt x="0" y="1265064"/>
                </a:cubicBezTo>
                <a:cubicBezTo>
                  <a:pt x="7988" y="1119558"/>
                  <a:pt x="-27065" y="773571"/>
                  <a:pt x="0" y="623453"/>
                </a:cubicBezTo>
                <a:cubicBezTo>
                  <a:pt x="27065" y="473335"/>
                  <a:pt x="28727" y="263125"/>
                  <a:pt x="0" y="0"/>
                </a:cubicBezTo>
                <a:close/>
              </a:path>
              <a:path w="2709374" h="1815882" stroke="0" extrusionOk="0">
                <a:moveTo>
                  <a:pt x="0" y="0"/>
                </a:moveTo>
                <a:cubicBezTo>
                  <a:pt x="207571" y="-2559"/>
                  <a:pt x="493093" y="-23279"/>
                  <a:pt x="623156" y="0"/>
                </a:cubicBezTo>
                <a:cubicBezTo>
                  <a:pt x="753219" y="23279"/>
                  <a:pt x="990749" y="15383"/>
                  <a:pt x="1300500" y="0"/>
                </a:cubicBezTo>
                <a:cubicBezTo>
                  <a:pt x="1610251" y="-15383"/>
                  <a:pt x="1721188" y="35675"/>
                  <a:pt x="2032031" y="0"/>
                </a:cubicBezTo>
                <a:cubicBezTo>
                  <a:pt x="2342874" y="-35675"/>
                  <a:pt x="2415499" y="20005"/>
                  <a:pt x="2709374" y="0"/>
                </a:cubicBezTo>
                <a:cubicBezTo>
                  <a:pt x="2695002" y="133506"/>
                  <a:pt x="2690511" y="378428"/>
                  <a:pt x="2709374" y="623453"/>
                </a:cubicBezTo>
                <a:cubicBezTo>
                  <a:pt x="2728237" y="868478"/>
                  <a:pt x="2684896" y="983104"/>
                  <a:pt x="2709374" y="1210588"/>
                </a:cubicBezTo>
                <a:cubicBezTo>
                  <a:pt x="2733852" y="1438072"/>
                  <a:pt x="2687740" y="1617221"/>
                  <a:pt x="2709374" y="1815882"/>
                </a:cubicBezTo>
                <a:cubicBezTo>
                  <a:pt x="2512783" y="1807798"/>
                  <a:pt x="2174526" y="1792293"/>
                  <a:pt x="2004937" y="1815882"/>
                </a:cubicBezTo>
                <a:cubicBezTo>
                  <a:pt x="1835348" y="1839471"/>
                  <a:pt x="1518557" y="1818486"/>
                  <a:pt x="1381781" y="1815882"/>
                </a:cubicBezTo>
                <a:cubicBezTo>
                  <a:pt x="1245005" y="1813278"/>
                  <a:pt x="863810" y="1844052"/>
                  <a:pt x="650250" y="1815882"/>
                </a:cubicBezTo>
                <a:cubicBezTo>
                  <a:pt x="436690" y="1787712"/>
                  <a:pt x="236301" y="1789214"/>
                  <a:pt x="0" y="1815882"/>
                </a:cubicBezTo>
                <a:cubicBezTo>
                  <a:pt x="-2935" y="1653795"/>
                  <a:pt x="14467" y="1448150"/>
                  <a:pt x="0" y="1210588"/>
                </a:cubicBezTo>
                <a:cubicBezTo>
                  <a:pt x="-14467" y="973026"/>
                  <a:pt x="-16947" y="883842"/>
                  <a:pt x="0" y="623453"/>
                </a:cubicBezTo>
                <a:cubicBezTo>
                  <a:pt x="16947" y="363064"/>
                  <a:pt x="-21149" y="201187"/>
                  <a:pt x="0" y="0"/>
                </a:cubicBezTo>
                <a:close/>
              </a:path>
            </a:pathLst>
          </a:custGeom>
          <a:solidFill>
            <a:schemeClr val="bg1"/>
          </a:solidFill>
          <a:ln>
            <a:solidFill>
              <a:schemeClr val="bg1">
                <a:lumMod val="65000"/>
              </a:schemeClr>
            </a:solidFill>
            <a:extLst>
              <a:ext uri="{C807C97D-BFC1-408E-A445-0C87EB9F89A2}">
                <ask:lineSketchStyleProps xmlns:ask="http://schemas.microsoft.com/office/drawing/2018/sketchyshapes" sd="3395411246">
                  <a:prstGeom prst="rect">
                    <a:avLst/>
                  </a:prstGeom>
                  <ask:type>
                    <ask:lineSketchFreehand/>
                  </ask:type>
                </ask:lineSketchStyleProps>
              </a:ext>
            </a:extLst>
          </a:ln>
        </p:spPr>
        <p:txBody>
          <a:bodyPr wrap="square" rtlCol="0">
            <a:spAutoFit/>
          </a:bodyPr>
          <a:lstStyle/>
          <a:p>
            <a:r>
              <a:rPr lang="en-US" sz="1400" dirty="0">
                <a:solidFill>
                  <a:schemeClr val="tx1">
                    <a:lumMod val="65000"/>
                    <a:lumOff val="35000"/>
                  </a:schemeClr>
                </a:solidFill>
              </a:rPr>
              <a:t>Needs:</a:t>
            </a: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p:txBody>
      </p:sp>
      <p:sp>
        <p:nvSpPr>
          <p:cNvPr id="99" name="Rectangle 98"/>
          <p:cNvSpPr/>
          <p:nvPr/>
        </p:nvSpPr>
        <p:spPr>
          <a:xfrm>
            <a:off x="9005044" y="1870"/>
            <a:ext cx="3179974" cy="2148472"/>
          </a:xfrm>
          <a:prstGeom prst="rect">
            <a:avLst/>
          </a:prstGeom>
          <a:solidFill>
            <a:srgbClr val="FFE4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0" name="TextBox 99"/>
          <p:cNvSpPr txBox="1"/>
          <p:nvPr/>
        </p:nvSpPr>
        <p:spPr>
          <a:xfrm>
            <a:off x="8850629" y="289512"/>
            <a:ext cx="1158453" cy="307777"/>
          </a:xfrm>
          <a:prstGeom prst="rect">
            <a:avLst/>
          </a:prstGeom>
          <a:noFill/>
        </p:spPr>
        <p:txBody>
          <a:bodyPr wrap="square" rtlCol="0">
            <a:spAutoFit/>
          </a:bodyPr>
          <a:lstStyle/>
          <a:p>
            <a:pPr algn="r"/>
            <a:r>
              <a:rPr lang="en-US" sz="1400" dirty="0">
                <a:solidFill>
                  <a:schemeClr val="tx1">
                    <a:lumMod val="65000"/>
                    <a:lumOff val="35000"/>
                  </a:schemeClr>
                </a:solidFill>
              </a:rPr>
              <a:t>Name</a:t>
            </a:r>
            <a:endParaRPr lang="en-NZ" sz="1400" dirty="0">
              <a:solidFill>
                <a:schemeClr val="tx1">
                  <a:lumMod val="65000"/>
                  <a:lumOff val="35000"/>
                </a:schemeClr>
              </a:solidFill>
            </a:endParaRPr>
          </a:p>
        </p:txBody>
      </p:sp>
      <p:sp>
        <p:nvSpPr>
          <p:cNvPr id="89" name="Rectangle 88">
            <a:extLst>
              <a:ext uri="{FF2B5EF4-FFF2-40B4-BE49-F238E27FC236}">
                <a16:creationId xmlns:a16="http://schemas.microsoft.com/office/drawing/2014/main" id="{6FB63946-5808-4683-9319-CE148EEDC834}"/>
              </a:ext>
            </a:extLst>
          </p:cNvPr>
          <p:cNvSpPr/>
          <p:nvPr/>
        </p:nvSpPr>
        <p:spPr>
          <a:xfrm>
            <a:off x="10009081" y="227392"/>
            <a:ext cx="1954159" cy="447866"/>
          </a:xfrm>
          <a:custGeom>
            <a:avLst/>
            <a:gdLst>
              <a:gd name="connsiteX0" fmla="*/ 0 w 1954159"/>
              <a:gd name="connsiteY0" fmla="*/ 0 h 447866"/>
              <a:gd name="connsiteX1" fmla="*/ 651386 w 1954159"/>
              <a:gd name="connsiteY1" fmla="*/ 0 h 447866"/>
              <a:gd name="connsiteX2" fmla="*/ 1341856 w 1954159"/>
              <a:gd name="connsiteY2" fmla="*/ 0 h 447866"/>
              <a:gd name="connsiteX3" fmla="*/ 1954159 w 1954159"/>
              <a:gd name="connsiteY3" fmla="*/ 0 h 447866"/>
              <a:gd name="connsiteX4" fmla="*/ 1954159 w 1954159"/>
              <a:gd name="connsiteY4" fmla="*/ 447866 h 447866"/>
              <a:gd name="connsiteX5" fmla="*/ 1361397 w 1954159"/>
              <a:gd name="connsiteY5" fmla="*/ 447866 h 447866"/>
              <a:gd name="connsiteX6" fmla="*/ 690470 w 1954159"/>
              <a:gd name="connsiteY6" fmla="*/ 447866 h 447866"/>
              <a:gd name="connsiteX7" fmla="*/ 0 w 1954159"/>
              <a:gd name="connsiteY7" fmla="*/ 447866 h 447866"/>
              <a:gd name="connsiteX8" fmla="*/ 0 w 1954159"/>
              <a:gd name="connsiteY8" fmla="*/ 0 h 44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4159" h="447866" fill="none" extrusionOk="0">
                <a:moveTo>
                  <a:pt x="0" y="0"/>
                </a:moveTo>
                <a:cubicBezTo>
                  <a:pt x="193293" y="-13808"/>
                  <a:pt x="438802" y="-27697"/>
                  <a:pt x="651386" y="0"/>
                </a:cubicBezTo>
                <a:cubicBezTo>
                  <a:pt x="863970" y="27697"/>
                  <a:pt x="1156934" y="-33695"/>
                  <a:pt x="1341856" y="0"/>
                </a:cubicBezTo>
                <a:cubicBezTo>
                  <a:pt x="1526778" y="33695"/>
                  <a:pt x="1694318" y="23216"/>
                  <a:pt x="1954159" y="0"/>
                </a:cubicBezTo>
                <a:cubicBezTo>
                  <a:pt x="1956922" y="183454"/>
                  <a:pt x="1944803" y="298324"/>
                  <a:pt x="1954159" y="447866"/>
                </a:cubicBezTo>
                <a:cubicBezTo>
                  <a:pt x="1732506" y="456283"/>
                  <a:pt x="1486637" y="451429"/>
                  <a:pt x="1361397" y="447866"/>
                </a:cubicBezTo>
                <a:cubicBezTo>
                  <a:pt x="1236157" y="444303"/>
                  <a:pt x="1001186" y="422760"/>
                  <a:pt x="690470" y="447866"/>
                </a:cubicBezTo>
                <a:cubicBezTo>
                  <a:pt x="379754" y="472972"/>
                  <a:pt x="189568" y="476290"/>
                  <a:pt x="0" y="447866"/>
                </a:cubicBezTo>
                <a:cubicBezTo>
                  <a:pt x="-7883" y="344012"/>
                  <a:pt x="1521" y="117447"/>
                  <a:pt x="0" y="0"/>
                </a:cubicBezTo>
                <a:close/>
              </a:path>
              <a:path w="1954159" h="447866" stroke="0" extrusionOk="0">
                <a:moveTo>
                  <a:pt x="0" y="0"/>
                </a:moveTo>
                <a:cubicBezTo>
                  <a:pt x="311946" y="4774"/>
                  <a:pt x="345684" y="-29723"/>
                  <a:pt x="670928" y="0"/>
                </a:cubicBezTo>
                <a:cubicBezTo>
                  <a:pt x="996172" y="29723"/>
                  <a:pt x="1169913" y="-15417"/>
                  <a:pt x="1322314" y="0"/>
                </a:cubicBezTo>
                <a:cubicBezTo>
                  <a:pt x="1474715" y="15417"/>
                  <a:pt x="1688209" y="-9364"/>
                  <a:pt x="1954159" y="0"/>
                </a:cubicBezTo>
                <a:cubicBezTo>
                  <a:pt x="1972307" y="162227"/>
                  <a:pt x="1969601" y="229489"/>
                  <a:pt x="1954159" y="447866"/>
                </a:cubicBezTo>
                <a:cubicBezTo>
                  <a:pt x="1680944" y="435036"/>
                  <a:pt x="1421315" y="446666"/>
                  <a:pt x="1283231" y="447866"/>
                </a:cubicBezTo>
                <a:cubicBezTo>
                  <a:pt x="1145147" y="449066"/>
                  <a:pt x="942103" y="456301"/>
                  <a:pt x="631845" y="447866"/>
                </a:cubicBezTo>
                <a:cubicBezTo>
                  <a:pt x="321587" y="439431"/>
                  <a:pt x="148958" y="436495"/>
                  <a:pt x="0" y="447866"/>
                </a:cubicBezTo>
                <a:cubicBezTo>
                  <a:pt x="-21168" y="276295"/>
                  <a:pt x="-1949" y="145645"/>
                  <a:pt x="0" y="0"/>
                </a:cubicBezTo>
                <a:close/>
              </a:path>
            </a:pathLst>
          </a:custGeom>
          <a:solidFill>
            <a:schemeClr val="bg1"/>
          </a:solidFill>
          <a:ln w="12700">
            <a:solidFill>
              <a:schemeClr val="bg1">
                <a:lumMod val="65000"/>
              </a:schemeClr>
            </a:solidFill>
            <a:extLst>
              <a:ext uri="{C807C97D-BFC1-408E-A445-0C87EB9F89A2}">
                <ask:lineSketchStyleProps xmlns:ask="http://schemas.microsoft.com/office/drawing/2018/sketchyshapes" sd="487799711">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solidFill>
                <a:schemeClr val="tx1">
                  <a:lumMod val="65000"/>
                  <a:lumOff val="35000"/>
                </a:schemeClr>
              </a:solidFill>
            </a:endParaRPr>
          </a:p>
        </p:txBody>
      </p:sp>
      <p:sp>
        <p:nvSpPr>
          <p:cNvPr id="102" name="Rectangle 101">
            <a:extLst>
              <a:ext uri="{FF2B5EF4-FFF2-40B4-BE49-F238E27FC236}">
                <a16:creationId xmlns:a16="http://schemas.microsoft.com/office/drawing/2014/main" id="{1DE715B3-6257-4EB3-AA4D-3375A84E8C8D}"/>
              </a:ext>
            </a:extLst>
          </p:cNvPr>
          <p:cNvSpPr/>
          <p:nvPr/>
        </p:nvSpPr>
        <p:spPr>
          <a:xfrm>
            <a:off x="10009081" y="774530"/>
            <a:ext cx="1954159" cy="447866"/>
          </a:xfrm>
          <a:custGeom>
            <a:avLst/>
            <a:gdLst>
              <a:gd name="connsiteX0" fmla="*/ 0 w 1954159"/>
              <a:gd name="connsiteY0" fmla="*/ 0 h 447866"/>
              <a:gd name="connsiteX1" fmla="*/ 592762 w 1954159"/>
              <a:gd name="connsiteY1" fmla="*/ 0 h 447866"/>
              <a:gd name="connsiteX2" fmla="*/ 1244148 w 1954159"/>
              <a:gd name="connsiteY2" fmla="*/ 0 h 447866"/>
              <a:gd name="connsiteX3" fmla="*/ 1954159 w 1954159"/>
              <a:gd name="connsiteY3" fmla="*/ 0 h 447866"/>
              <a:gd name="connsiteX4" fmla="*/ 1954159 w 1954159"/>
              <a:gd name="connsiteY4" fmla="*/ 447866 h 447866"/>
              <a:gd name="connsiteX5" fmla="*/ 1322314 w 1954159"/>
              <a:gd name="connsiteY5" fmla="*/ 447866 h 447866"/>
              <a:gd name="connsiteX6" fmla="*/ 651386 w 1954159"/>
              <a:gd name="connsiteY6" fmla="*/ 447866 h 447866"/>
              <a:gd name="connsiteX7" fmla="*/ 0 w 1954159"/>
              <a:gd name="connsiteY7" fmla="*/ 447866 h 447866"/>
              <a:gd name="connsiteX8" fmla="*/ 0 w 1954159"/>
              <a:gd name="connsiteY8" fmla="*/ 0 h 44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4159" h="447866" fill="none" extrusionOk="0">
                <a:moveTo>
                  <a:pt x="0" y="0"/>
                </a:moveTo>
                <a:cubicBezTo>
                  <a:pt x="208908" y="-22574"/>
                  <a:pt x="368014" y="-6705"/>
                  <a:pt x="592762" y="0"/>
                </a:cubicBezTo>
                <a:cubicBezTo>
                  <a:pt x="817510" y="6705"/>
                  <a:pt x="952363" y="29536"/>
                  <a:pt x="1244148" y="0"/>
                </a:cubicBezTo>
                <a:cubicBezTo>
                  <a:pt x="1535933" y="-29536"/>
                  <a:pt x="1700404" y="-17692"/>
                  <a:pt x="1954159" y="0"/>
                </a:cubicBezTo>
                <a:cubicBezTo>
                  <a:pt x="1946378" y="110420"/>
                  <a:pt x="1942112" y="287729"/>
                  <a:pt x="1954159" y="447866"/>
                </a:cubicBezTo>
                <a:cubicBezTo>
                  <a:pt x="1768405" y="437493"/>
                  <a:pt x="1449615" y="432629"/>
                  <a:pt x="1322314" y="447866"/>
                </a:cubicBezTo>
                <a:cubicBezTo>
                  <a:pt x="1195013" y="463103"/>
                  <a:pt x="804964" y="437422"/>
                  <a:pt x="651386" y="447866"/>
                </a:cubicBezTo>
                <a:cubicBezTo>
                  <a:pt x="497808" y="458310"/>
                  <a:pt x="168976" y="418911"/>
                  <a:pt x="0" y="447866"/>
                </a:cubicBezTo>
                <a:cubicBezTo>
                  <a:pt x="-8657" y="236382"/>
                  <a:pt x="-18307" y="120783"/>
                  <a:pt x="0" y="0"/>
                </a:cubicBezTo>
                <a:close/>
              </a:path>
              <a:path w="1954159" h="447866" stroke="0" extrusionOk="0">
                <a:moveTo>
                  <a:pt x="0" y="0"/>
                </a:moveTo>
                <a:cubicBezTo>
                  <a:pt x="267910" y="25694"/>
                  <a:pt x="397645" y="-29296"/>
                  <a:pt x="612303" y="0"/>
                </a:cubicBezTo>
                <a:cubicBezTo>
                  <a:pt x="826961" y="29296"/>
                  <a:pt x="948953" y="-11785"/>
                  <a:pt x="1224606" y="0"/>
                </a:cubicBezTo>
                <a:cubicBezTo>
                  <a:pt x="1500259" y="11785"/>
                  <a:pt x="1776580" y="-9505"/>
                  <a:pt x="1954159" y="0"/>
                </a:cubicBezTo>
                <a:cubicBezTo>
                  <a:pt x="1941119" y="105360"/>
                  <a:pt x="1947901" y="297188"/>
                  <a:pt x="1954159" y="447866"/>
                </a:cubicBezTo>
                <a:cubicBezTo>
                  <a:pt x="1696452" y="445148"/>
                  <a:pt x="1543542" y="477117"/>
                  <a:pt x="1263689" y="447866"/>
                </a:cubicBezTo>
                <a:cubicBezTo>
                  <a:pt x="983836" y="418616"/>
                  <a:pt x="911572" y="455532"/>
                  <a:pt x="631845" y="447866"/>
                </a:cubicBezTo>
                <a:cubicBezTo>
                  <a:pt x="352118" y="440200"/>
                  <a:pt x="181878" y="465824"/>
                  <a:pt x="0" y="447866"/>
                </a:cubicBezTo>
                <a:cubicBezTo>
                  <a:pt x="-18093" y="339957"/>
                  <a:pt x="-14450" y="92491"/>
                  <a:pt x="0" y="0"/>
                </a:cubicBezTo>
                <a:close/>
              </a:path>
            </a:pathLst>
          </a:custGeom>
          <a:solidFill>
            <a:schemeClr val="bg1"/>
          </a:solidFill>
          <a:ln w="12700">
            <a:solidFill>
              <a:schemeClr val="bg1">
                <a:lumMod val="65000"/>
              </a:schemeClr>
            </a:solidFill>
            <a:extLst>
              <a:ext uri="{C807C97D-BFC1-408E-A445-0C87EB9F89A2}">
                <ask:lineSketchStyleProps xmlns:ask="http://schemas.microsoft.com/office/drawing/2018/sketchyshapes" sd="2178458704">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solidFill>
                <a:schemeClr val="tx1">
                  <a:lumMod val="65000"/>
                  <a:lumOff val="35000"/>
                </a:schemeClr>
              </a:solidFill>
            </a:endParaRPr>
          </a:p>
        </p:txBody>
      </p:sp>
      <p:sp>
        <p:nvSpPr>
          <p:cNvPr id="103" name="Rectangle 102">
            <a:extLst>
              <a:ext uri="{FF2B5EF4-FFF2-40B4-BE49-F238E27FC236}">
                <a16:creationId xmlns:a16="http://schemas.microsoft.com/office/drawing/2014/main" id="{CE437B0A-19EA-46E6-A862-16F666B06E5D}"/>
              </a:ext>
            </a:extLst>
          </p:cNvPr>
          <p:cNvSpPr/>
          <p:nvPr/>
        </p:nvSpPr>
        <p:spPr>
          <a:xfrm>
            <a:off x="10009081" y="1321668"/>
            <a:ext cx="1954159" cy="591174"/>
          </a:xfrm>
          <a:custGeom>
            <a:avLst/>
            <a:gdLst>
              <a:gd name="connsiteX0" fmla="*/ 0 w 1954159"/>
              <a:gd name="connsiteY0" fmla="*/ 0 h 591174"/>
              <a:gd name="connsiteX1" fmla="*/ 651386 w 1954159"/>
              <a:gd name="connsiteY1" fmla="*/ 0 h 591174"/>
              <a:gd name="connsiteX2" fmla="*/ 1244148 w 1954159"/>
              <a:gd name="connsiteY2" fmla="*/ 0 h 591174"/>
              <a:gd name="connsiteX3" fmla="*/ 1954159 w 1954159"/>
              <a:gd name="connsiteY3" fmla="*/ 0 h 591174"/>
              <a:gd name="connsiteX4" fmla="*/ 1954159 w 1954159"/>
              <a:gd name="connsiteY4" fmla="*/ 591174 h 591174"/>
              <a:gd name="connsiteX5" fmla="*/ 1263689 w 1954159"/>
              <a:gd name="connsiteY5" fmla="*/ 591174 h 591174"/>
              <a:gd name="connsiteX6" fmla="*/ 631845 w 1954159"/>
              <a:gd name="connsiteY6" fmla="*/ 591174 h 591174"/>
              <a:gd name="connsiteX7" fmla="*/ 0 w 1954159"/>
              <a:gd name="connsiteY7" fmla="*/ 591174 h 591174"/>
              <a:gd name="connsiteX8" fmla="*/ 0 w 1954159"/>
              <a:gd name="connsiteY8" fmla="*/ 0 h 59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4159" h="591174" fill="none" extrusionOk="0">
                <a:moveTo>
                  <a:pt x="0" y="0"/>
                </a:moveTo>
                <a:cubicBezTo>
                  <a:pt x="262211" y="25824"/>
                  <a:pt x="495445" y="8773"/>
                  <a:pt x="651386" y="0"/>
                </a:cubicBezTo>
                <a:cubicBezTo>
                  <a:pt x="807327" y="-8773"/>
                  <a:pt x="1081744" y="25096"/>
                  <a:pt x="1244148" y="0"/>
                </a:cubicBezTo>
                <a:cubicBezTo>
                  <a:pt x="1406552" y="-25096"/>
                  <a:pt x="1733484" y="-32168"/>
                  <a:pt x="1954159" y="0"/>
                </a:cubicBezTo>
                <a:cubicBezTo>
                  <a:pt x="1935231" y="219393"/>
                  <a:pt x="1954310" y="414857"/>
                  <a:pt x="1954159" y="591174"/>
                </a:cubicBezTo>
                <a:cubicBezTo>
                  <a:pt x="1687261" y="568757"/>
                  <a:pt x="1486575" y="566704"/>
                  <a:pt x="1263689" y="591174"/>
                </a:cubicBezTo>
                <a:cubicBezTo>
                  <a:pt x="1040803" y="615645"/>
                  <a:pt x="851520" y="587053"/>
                  <a:pt x="631845" y="591174"/>
                </a:cubicBezTo>
                <a:cubicBezTo>
                  <a:pt x="412170" y="595295"/>
                  <a:pt x="308995" y="586424"/>
                  <a:pt x="0" y="591174"/>
                </a:cubicBezTo>
                <a:cubicBezTo>
                  <a:pt x="24210" y="308871"/>
                  <a:pt x="11256" y="267473"/>
                  <a:pt x="0" y="0"/>
                </a:cubicBezTo>
                <a:close/>
              </a:path>
              <a:path w="1954159" h="591174" stroke="0" extrusionOk="0">
                <a:moveTo>
                  <a:pt x="0" y="0"/>
                </a:moveTo>
                <a:cubicBezTo>
                  <a:pt x="272692" y="744"/>
                  <a:pt x="379190" y="-4027"/>
                  <a:pt x="690470" y="0"/>
                </a:cubicBezTo>
                <a:cubicBezTo>
                  <a:pt x="1001750" y="4027"/>
                  <a:pt x="1088528" y="-29691"/>
                  <a:pt x="1341856" y="0"/>
                </a:cubicBezTo>
                <a:cubicBezTo>
                  <a:pt x="1595184" y="29691"/>
                  <a:pt x="1731121" y="-17529"/>
                  <a:pt x="1954159" y="0"/>
                </a:cubicBezTo>
                <a:cubicBezTo>
                  <a:pt x="1964225" y="131747"/>
                  <a:pt x="1961832" y="349233"/>
                  <a:pt x="1954159" y="591174"/>
                </a:cubicBezTo>
                <a:cubicBezTo>
                  <a:pt x="1786939" y="582978"/>
                  <a:pt x="1630903" y="611812"/>
                  <a:pt x="1322314" y="591174"/>
                </a:cubicBezTo>
                <a:cubicBezTo>
                  <a:pt x="1013726" y="570536"/>
                  <a:pt x="989082" y="568595"/>
                  <a:pt x="670928" y="591174"/>
                </a:cubicBezTo>
                <a:cubicBezTo>
                  <a:pt x="352774" y="613753"/>
                  <a:pt x="150586" y="591830"/>
                  <a:pt x="0" y="591174"/>
                </a:cubicBezTo>
                <a:cubicBezTo>
                  <a:pt x="12006" y="327573"/>
                  <a:pt x="-3706" y="260064"/>
                  <a:pt x="0" y="0"/>
                </a:cubicBezTo>
                <a:close/>
              </a:path>
            </a:pathLst>
          </a:custGeom>
          <a:solidFill>
            <a:schemeClr val="bg1"/>
          </a:solidFill>
          <a:ln w="12700">
            <a:solidFill>
              <a:schemeClr val="bg1">
                <a:lumMod val="65000"/>
              </a:schemeClr>
            </a:solidFill>
            <a:extLst>
              <a:ext uri="{C807C97D-BFC1-408E-A445-0C87EB9F89A2}">
                <ask:lineSketchStyleProps xmlns:ask="http://schemas.microsoft.com/office/drawing/2018/sketchyshapes" sd="2444282531">
                  <a:prstGeom prst="rect">
                    <a:avLst/>
                  </a:prstGeom>
                  <ask:type>
                    <ask:lineSketchFreehand/>
                  </ask:type>
                </ask:lineSketchStyleProps>
              </a:ext>
            </a:extLst>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solidFill>
                <a:schemeClr val="tx1">
                  <a:lumMod val="65000"/>
                  <a:lumOff val="35000"/>
                </a:schemeClr>
              </a:solidFill>
            </a:endParaRPr>
          </a:p>
        </p:txBody>
      </p:sp>
      <p:sp>
        <p:nvSpPr>
          <p:cNvPr id="104" name="TextBox 103">
            <a:extLst>
              <a:ext uri="{FF2B5EF4-FFF2-40B4-BE49-F238E27FC236}">
                <a16:creationId xmlns:a16="http://schemas.microsoft.com/office/drawing/2014/main" id="{1B26FC6A-F232-4816-B878-B7582B3D9CB8}"/>
              </a:ext>
            </a:extLst>
          </p:cNvPr>
          <p:cNvSpPr txBox="1"/>
          <p:nvPr/>
        </p:nvSpPr>
        <p:spPr>
          <a:xfrm>
            <a:off x="8850628" y="774530"/>
            <a:ext cx="1158453" cy="307777"/>
          </a:xfrm>
          <a:prstGeom prst="rect">
            <a:avLst/>
          </a:prstGeom>
          <a:noFill/>
        </p:spPr>
        <p:txBody>
          <a:bodyPr wrap="square" rtlCol="0">
            <a:spAutoFit/>
          </a:bodyPr>
          <a:lstStyle/>
          <a:p>
            <a:pPr algn="r"/>
            <a:r>
              <a:rPr lang="en-US" sz="1400" dirty="0">
                <a:solidFill>
                  <a:schemeClr val="tx1">
                    <a:lumMod val="65000"/>
                    <a:lumOff val="35000"/>
                  </a:schemeClr>
                </a:solidFill>
              </a:rPr>
              <a:t>Role</a:t>
            </a:r>
            <a:endParaRPr lang="en-NZ" sz="1400" dirty="0">
              <a:solidFill>
                <a:schemeClr val="tx1">
                  <a:lumMod val="65000"/>
                  <a:lumOff val="35000"/>
                </a:schemeClr>
              </a:solidFill>
            </a:endParaRPr>
          </a:p>
        </p:txBody>
      </p:sp>
      <p:sp>
        <p:nvSpPr>
          <p:cNvPr id="105" name="TextBox 104">
            <a:extLst>
              <a:ext uri="{FF2B5EF4-FFF2-40B4-BE49-F238E27FC236}">
                <a16:creationId xmlns:a16="http://schemas.microsoft.com/office/drawing/2014/main" id="{24CE33C5-B4E8-4D0F-B76A-96E5ABD03247}"/>
              </a:ext>
            </a:extLst>
          </p:cNvPr>
          <p:cNvSpPr txBox="1"/>
          <p:nvPr/>
        </p:nvSpPr>
        <p:spPr>
          <a:xfrm>
            <a:off x="8850628" y="1319157"/>
            <a:ext cx="1158453" cy="307777"/>
          </a:xfrm>
          <a:prstGeom prst="rect">
            <a:avLst/>
          </a:prstGeom>
          <a:noFill/>
        </p:spPr>
        <p:txBody>
          <a:bodyPr wrap="square" rtlCol="0">
            <a:spAutoFit/>
          </a:bodyPr>
          <a:lstStyle/>
          <a:p>
            <a:pPr algn="r"/>
            <a:r>
              <a:rPr lang="en-US" sz="1400" dirty="0">
                <a:solidFill>
                  <a:schemeClr val="tx1">
                    <a:lumMod val="65000"/>
                    <a:lumOff val="35000"/>
                  </a:schemeClr>
                </a:solidFill>
              </a:rPr>
              <a:t>Audience</a:t>
            </a:r>
            <a:endParaRPr lang="en-NZ" sz="1400" dirty="0">
              <a:solidFill>
                <a:schemeClr val="tx1">
                  <a:lumMod val="65000"/>
                  <a:lumOff val="35000"/>
                </a:schemeClr>
              </a:solidFill>
            </a:endParaRPr>
          </a:p>
        </p:txBody>
      </p:sp>
      <p:sp>
        <p:nvSpPr>
          <p:cNvPr id="106" name="TextBox 105">
            <a:extLst>
              <a:ext uri="{FF2B5EF4-FFF2-40B4-BE49-F238E27FC236}">
                <a16:creationId xmlns:a16="http://schemas.microsoft.com/office/drawing/2014/main" id="{68777EC8-0287-4132-B95E-273F4A1D389D}"/>
              </a:ext>
            </a:extLst>
          </p:cNvPr>
          <p:cNvSpPr txBox="1"/>
          <p:nvPr/>
        </p:nvSpPr>
        <p:spPr>
          <a:xfrm>
            <a:off x="9253866" y="4380976"/>
            <a:ext cx="2709374" cy="2031325"/>
          </a:xfrm>
          <a:custGeom>
            <a:avLst/>
            <a:gdLst>
              <a:gd name="connsiteX0" fmla="*/ 0 w 2709374"/>
              <a:gd name="connsiteY0" fmla="*/ 0 h 2031325"/>
              <a:gd name="connsiteX1" fmla="*/ 623156 w 2709374"/>
              <a:gd name="connsiteY1" fmla="*/ 0 h 2031325"/>
              <a:gd name="connsiteX2" fmla="*/ 1354687 w 2709374"/>
              <a:gd name="connsiteY2" fmla="*/ 0 h 2031325"/>
              <a:gd name="connsiteX3" fmla="*/ 2004937 w 2709374"/>
              <a:gd name="connsiteY3" fmla="*/ 0 h 2031325"/>
              <a:gd name="connsiteX4" fmla="*/ 2709374 w 2709374"/>
              <a:gd name="connsiteY4" fmla="*/ 0 h 2031325"/>
              <a:gd name="connsiteX5" fmla="*/ 2709374 w 2709374"/>
              <a:gd name="connsiteY5" fmla="*/ 717735 h 2031325"/>
              <a:gd name="connsiteX6" fmla="*/ 2709374 w 2709374"/>
              <a:gd name="connsiteY6" fmla="*/ 1374530 h 2031325"/>
              <a:gd name="connsiteX7" fmla="*/ 2709374 w 2709374"/>
              <a:gd name="connsiteY7" fmla="*/ 2031325 h 2031325"/>
              <a:gd name="connsiteX8" fmla="*/ 2004937 w 2709374"/>
              <a:gd name="connsiteY8" fmla="*/ 2031325 h 2031325"/>
              <a:gd name="connsiteX9" fmla="*/ 1408874 w 2709374"/>
              <a:gd name="connsiteY9" fmla="*/ 2031325 h 2031325"/>
              <a:gd name="connsiteX10" fmla="*/ 704437 w 2709374"/>
              <a:gd name="connsiteY10" fmla="*/ 2031325 h 2031325"/>
              <a:gd name="connsiteX11" fmla="*/ 0 w 2709374"/>
              <a:gd name="connsiteY11" fmla="*/ 2031325 h 2031325"/>
              <a:gd name="connsiteX12" fmla="*/ 0 w 2709374"/>
              <a:gd name="connsiteY12" fmla="*/ 1415156 h 2031325"/>
              <a:gd name="connsiteX13" fmla="*/ 0 w 2709374"/>
              <a:gd name="connsiteY13" fmla="*/ 697422 h 2031325"/>
              <a:gd name="connsiteX14" fmla="*/ 0 w 2709374"/>
              <a:gd name="connsiteY14" fmla="*/ 0 h 203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9374" h="2031325" fill="none" extrusionOk="0">
                <a:moveTo>
                  <a:pt x="0" y="0"/>
                </a:moveTo>
                <a:cubicBezTo>
                  <a:pt x="148452" y="31074"/>
                  <a:pt x="479600" y="-2130"/>
                  <a:pt x="623156" y="0"/>
                </a:cubicBezTo>
                <a:cubicBezTo>
                  <a:pt x="766712" y="2130"/>
                  <a:pt x="1140776" y="18839"/>
                  <a:pt x="1354687" y="0"/>
                </a:cubicBezTo>
                <a:cubicBezTo>
                  <a:pt x="1568598" y="-18839"/>
                  <a:pt x="1731085" y="-25030"/>
                  <a:pt x="2004937" y="0"/>
                </a:cubicBezTo>
                <a:cubicBezTo>
                  <a:pt x="2278789" y="25030"/>
                  <a:pt x="2451756" y="-2787"/>
                  <a:pt x="2709374" y="0"/>
                </a:cubicBezTo>
                <a:cubicBezTo>
                  <a:pt x="2689938" y="183403"/>
                  <a:pt x="2685297" y="544538"/>
                  <a:pt x="2709374" y="717735"/>
                </a:cubicBezTo>
                <a:cubicBezTo>
                  <a:pt x="2733451" y="890932"/>
                  <a:pt x="2741200" y="1192102"/>
                  <a:pt x="2709374" y="1374530"/>
                </a:cubicBezTo>
                <a:cubicBezTo>
                  <a:pt x="2677548" y="1556959"/>
                  <a:pt x="2692753" y="1896384"/>
                  <a:pt x="2709374" y="2031325"/>
                </a:cubicBezTo>
                <a:cubicBezTo>
                  <a:pt x="2562803" y="2013211"/>
                  <a:pt x="2179964" y="2039499"/>
                  <a:pt x="2004937" y="2031325"/>
                </a:cubicBezTo>
                <a:cubicBezTo>
                  <a:pt x="1829910" y="2023151"/>
                  <a:pt x="1584268" y="2013192"/>
                  <a:pt x="1408874" y="2031325"/>
                </a:cubicBezTo>
                <a:cubicBezTo>
                  <a:pt x="1233480" y="2049458"/>
                  <a:pt x="933126" y="2034647"/>
                  <a:pt x="704437" y="2031325"/>
                </a:cubicBezTo>
                <a:cubicBezTo>
                  <a:pt x="475748" y="2028003"/>
                  <a:pt x="153468" y="2037255"/>
                  <a:pt x="0" y="2031325"/>
                </a:cubicBezTo>
                <a:cubicBezTo>
                  <a:pt x="-23881" y="1867236"/>
                  <a:pt x="181" y="1572340"/>
                  <a:pt x="0" y="1415156"/>
                </a:cubicBezTo>
                <a:cubicBezTo>
                  <a:pt x="-181" y="1257972"/>
                  <a:pt x="-26183" y="953124"/>
                  <a:pt x="0" y="697422"/>
                </a:cubicBezTo>
                <a:cubicBezTo>
                  <a:pt x="26183" y="441720"/>
                  <a:pt x="6008" y="229137"/>
                  <a:pt x="0" y="0"/>
                </a:cubicBezTo>
                <a:close/>
              </a:path>
              <a:path w="2709374" h="2031325" stroke="0" extrusionOk="0">
                <a:moveTo>
                  <a:pt x="0" y="0"/>
                </a:moveTo>
                <a:cubicBezTo>
                  <a:pt x="207571" y="-2559"/>
                  <a:pt x="493093" y="-23279"/>
                  <a:pt x="623156" y="0"/>
                </a:cubicBezTo>
                <a:cubicBezTo>
                  <a:pt x="753219" y="23279"/>
                  <a:pt x="990749" y="15383"/>
                  <a:pt x="1300500" y="0"/>
                </a:cubicBezTo>
                <a:cubicBezTo>
                  <a:pt x="1610251" y="-15383"/>
                  <a:pt x="1721188" y="35675"/>
                  <a:pt x="2032031" y="0"/>
                </a:cubicBezTo>
                <a:cubicBezTo>
                  <a:pt x="2342874" y="-35675"/>
                  <a:pt x="2415499" y="20005"/>
                  <a:pt x="2709374" y="0"/>
                </a:cubicBezTo>
                <a:cubicBezTo>
                  <a:pt x="2684964" y="143966"/>
                  <a:pt x="2728023" y="472949"/>
                  <a:pt x="2709374" y="697422"/>
                </a:cubicBezTo>
                <a:cubicBezTo>
                  <a:pt x="2690725" y="921895"/>
                  <a:pt x="2703092" y="1157479"/>
                  <a:pt x="2709374" y="1354217"/>
                </a:cubicBezTo>
                <a:cubicBezTo>
                  <a:pt x="2715656" y="1550956"/>
                  <a:pt x="2706004" y="1733218"/>
                  <a:pt x="2709374" y="2031325"/>
                </a:cubicBezTo>
                <a:cubicBezTo>
                  <a:pt x="2512783" y="2023241"/>
                  <a:pt x="2174526" y="2007736"/>
                  <a:pt x="2004937" y="2031325"/>
                </a:cubicBezTo>
                <a:cubicBezTo>
                  <a:pt x="1835348" y="2054914"/>
                  <a:pt x="1518557" y="2033929"/>
                  <a:pt x="1381781" y="2031325"/>
                </a:cubicBezTo>
                <a:cubicBezTo>
                  <a:pt x="1245005" y="2028721"/>
                  <a:pt x="863810" y="2059495"/>
                  <a:pt x="650250" y="2031325"/>
                </a:cubicBezTo>
                <a:cubicBezTo>
                  <a:pt x="436690" y="2003155"/>
                  <a:pt x="236301" y="2004657"/>
                  <a:pt x="0" y="2031325"/>
                </a:cubicBezTo>
                <a:cubicBezTo>
                  <a:pt x="-12045" y="1866505"/>
                  <a:pt x="-31758" y="1523804"/>
                  <a:pt x="0" y="1354217"/>
                </a:cubicBezTo>
                <a:cubicBezTo>
                  <a:pt x="31758" y="1184630"/>
                  <a:pt x="10702" y="1023083"/>
                  <a:pt x="0" y="697422"/>
                </a:cubicBezTo>
                <a:cubicBezTo>
                  <a:pt x="-10702" y="371762"/>
                  <a:pt x="13194" y="191480"/>
                  <a:pt x="0" y="0"/>
                </a:cubicBezTo>
                <a:close/>
              </a:path>
            </a:pathLst>
          </a:custGeom>
          <a:solidFill>
            <a:schemeClr val="bg1"/>
          </a:solidFill>
          <a:ln>
            <a:solidFill>
              <a:schemeClr val="bg1">
                <a:lumMod val="65000"/>
              </a:schemeClr>
            </a:solidFill>
            <a:extLst>
              <a:ext uri="{C807C97D-BFC1-408E-A445-0C87EB9F89A2}">
                <ask:lineSketchStyleProps xmlns:ask="http://schemas.microsoft.com/office/drawing/2018/sketchyshapes" sd="3395411246">
                  <a:prstGeom prst="rect">
                    <a:avLst/>
                  </a:prstGeom>
                  <ask:type>
                    <ask:lineSketchFreehand/>
                  </ask:type>
                </ask:lineSketchStyleProps>
              </a:ext>
            </a:extLst>
          </a:ln>
        </p:spPr>
        <p:txBody>
          <a:bodyPr wrap="square" rtlCol="0">
            <a:spAutoFit/>
          </a:bodyPr>
          <a:lstStyle/>
          <a:p>
            <a:r>
              <a:rPr lang="en-US" sz="1400" dirty="0">
                <a:solidFill>
                  <a:schemeClr val="tx1">
                    <a:lumMod val="65000"/>
                    <a:lumOff val="35000"/>
                  </a:schemeClr>
                </a:solidFill>
              </a:rPr>
              <a:t>Barriers and pain points:</a:t>
            </a: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p:txBody>
      </p:sp>
      <p:sp>
        <p:nvSpPr>
          <p:cNvPr id="107" name="TextBox 106">
            <a:extLst>
              <a:ext uri="{FF2B5EF4-FFF2-40B4-BE49-F238E27FC236}">
                <a16:creationId xmlns:a16="http://schemas.microsoft.com/office/drawing/2014/main" id="{49FAA113-629E-4114-AF68-E283927E6DE6}"/>
              </a:ext>
            </a:extLst>
          </p:cNvPr>
          <p:cNvSpPr txBox="1"/>
          <p:nvPr/>
        </p:nvSpPr>
        <p:spPr>
          <a:xfrm>
            <a:off x="5990876" y="3324223"/>
            <a:ext cx="2709374" cy="3323987"/>
          </a:xfrm>
          <a:custGeom>
            <a:avLst/>
            <a:gdLst>
              <a:gd name="connsiteX0" fmla="*/ 0 w 2709374"/>
              <a:gd name="connsiteY0" fmla="*/ 0 h 3323987"/>
              <a:gd name="connsiteX1" fmla="*/ 677344 w 2709374"/>
              <a:gd name="connsiteY1" fmla="*/ 0 h 3323987"/>
              <a:gd name="connsiteX2" fmla="*/ 1408874 w 2709374"/>
              <a:gd name="connsiteY2" fmla="*/ 0 h 3323987"/>
              <a:gd name="connsiteX3" fmla="*/ 2086218 w 2709374"/>
              <a:gd name="connsiteY3" fmla="*/ 0 h 3323987"/>
              <a:gd name="connsiteX4" fmla="*/ 2709374 w 2709374"/>
              <a:gd name="connsiteY4" fmla="*/ 0 h 3323987"/>
              <a:gd name="connsiteX5" fmla="*/ 2709374 w 2709374"/>
              <a:gd name="connsiteY5" fmla="*/ 565078 h 3323987"/>
              <a:gd name="connsiteX6" fmla="*/ 2709374 w 2709374"/>
              <a:gd name="connsiteY6" fmla="*/ 1296355 h 3323987"/>
              <a:gd name="connsiteX7" fmla="*/ 2709374 w 2709374"/>
              <a:gd name="connsiteY7" fmla="*/ 1994392 h 3323987"/>
              <a:gd name="connsiteX8" fmla="*/ 2709374 w 2709374"/>
              <a:gd name="connsiteY8" fmla="*/ 2725669 h 3323987"/>
              <a:gd name="connsiteX9" fmla="*/ 2709374 w 2709374"/>
              <a:gd name="connsiteY9" fmla="*/ 3323987 h 3323987"/>
              <a:gd name="connsiteX10" fmla="*/ 1977843 w 2709374"/>
              <a:gd name="connsiteY10" fmla="*/ 3323987 h 3323987"/>
              <a:gd name="connsiteX11" fmla="*/ 1246312 w 2709374"/>
              <a:gd name="connsiteY11" fmla="*/ 3323987 h 3323987"/>
              <a:gd name="connsiteX12" fmla="*/ 0 w 2709374"/>
              <a:gd name="connsiteY12" fmla="*/ 3323987 h 3323987"/>
              <a:gd name="connsiteX13" fmla="*/ 0 w 2709374"/>
              <a:gd name="connsiteY13" fmla="*/ 2592710 h 3323987"/>
              <a:gd name="connsiteX14" fmla="*/ 0 w 2709374"/>
              <a:gd name="connsiteY14" fmla="*/ 1861433 h 3323987"/>
              <a:gd name="connsiteX15" fmla="*/ 0 w 2709374"/>
              <a:gd name="connsiteY15" fmla="*/ 1196635 h 3323987"/>
              <a:gd name="connsiteX16" fmla="*/ 0 w 2709374"/>
              <a:gd name="connsiteY16" fmla="*/ 0 h 332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09374" h="3323987" fill="none" extrusionOk="0">
                <a:moveTo>
                  <a:pt x="0" y="0"/>
                </a:moveTo>
                <a:cubicBezTo>
                  <a:pt x="170500" y="-20424"/>
                  <a:pt x="521091" y="8683"/>
                  <a:pt x="677344" y="0"/>
                </a:cubicBezTo>
                <a:cubicBezTo>
                  <a:pt x="833597" y="-8683"/>
                  <a:pt x="1255473" y="-24496"/>
                  <a:pt x="1408874" y="0"/>
                </a:cubicBezTo>
                <a:cubicBezTo>
                  <a:pt x="1562275" y="24496"/>
                  <a:pt x="1818206" y="19387"/>
                  <a:pt x="2086218" y="0"/>
                </a:cubicBezTo>
                <a:cubicBezTo>
                  <a:pt x="2354230" y="-19387"/>
                  <a:pt x="2435591" y="5117"/>
                  <a:pt x="2709374" y="0"/>
                </a:cubicBezTo>
                <a:cubicBezTo>
                  <a:pt x="2697742" y="256366"/>
                  <a:pt x="2685906" y="446067"/>
                  <a:pt x="2709374" y="565078"/>
                </a:cubicBezTo>
                <a:cubicBezTo>
                  <a:pt x="2732842" y="684089"/>
                  <a:pt x="2703081" y="1138619"/>
                  <a:pt x="2709374" y="1296355"/>
                </a:cubicBezTo>
                <a:cubicBezTo>
                  <a:pt x="2715667" y="1454091"/>
                  <a:pt x="2716384" y="1715130"/>
                  <a:pt x="2709374" y="1994392"/>
                </a:cubicBezTo>
                <a:cubicBezTo>
                  <a:pt x="2702364" y="2273654"/>
                  <a:pt x="2682971" y="2565846"/>
                  <a:pt x="2709374" y="2725669"/>
                </a:cubicBezTo>
                <a:cubicBezTo>
                  <a:pt x="2735777" y="2885492"/>
                  <a:pt x="2704199" y="3097122"/>
                  <a:pt x="2709374" y="3323987"/>
                </a:cubicBezTo>
                <a:cubicBezTo>
                  <a:pt x="2397987" y="3312477"/>
                  <a:pt x="2222039" y="3300438"/>
                  <a:pt x="1977843" y="3323987"/>
                </a:cubicBezTo>
                <a:cubicBezTo>
                  <a:pt x="1733647" y="3347536"/>
                  <a:pt x="1510296" y="3314579"/>
                  <a:pt x="1246312" y="3323987"/>
                </a:cubicBezTo>
                <a:cubicBezTo>
                  <a:pt x="982328" y="3333395"/>
                  <a:pt x="294806" y="3336171"/>
                  <a:pt x="0" y="3323987"/>
                </a:cubicBezTo>
                <a:cubicBezTo>
                  <a:pt x="-838" y="3015391"/>
                  <a:pt x="-35367" y="2780381"/>
                  <a:pt x="0" y="2592710"/>
                </a:cubicBezTo>
                <a:cubicBezTo>
                  <a:pt x="35367" y="2405039"/>
                  <a:pt x="-24417" y="2035846"/>
                  <a:pt x="0" y="1861433"/>
                </a:cubicBezTo>
                <a:cubicBezTo>
                  <a:pt x="24417" y="1687020"/>
                  <a:pt x="27073" y="1482720"/>
                  <a:pt x="0" y="1196635"/>
                </a:cubicBezTo>
                <a:cubicBezTo>
                  <a:pt x="-27073" y="910550"/>
                  <a:pt x="-54857" y="259799"/>
                  <a:pt x="0" y="0"/>
                </a:cubicBezTo>
                <a:close/>
              </a:path>
              <a:path w="2709374" h="3323987" stroke="0" extrusionOk="0">
                <a:moveTo>
                  <a:pt x="0" y="0"/>
                </a:moveTo>
                <a:cubicBezTo>
                  <a:pt x="207571" y="-2559"/>
                  <a:pt x="493093" y="-23279"/>
                  <a:pt x="623156" y="0"/>
                </a:cubicBezTo>
                <a:cubicBezTo>
                  <a:pt x="753219" y="23279"/>
                  <a:pt x="990749" y="15383"/>
                  <a:pt x="1300500" y="0"/>
                </a:cubicBezTo>
                <a:cubicBezTo>
                  <a:pt x="1610251" y="-15383"/>
                  <a:pt x="1721188" y="35675"/>
                  <a:pt x="2032031" y="0"/>
                </a:cubicBezTo>
                <a:cubicBezTo>
                  <a:pt x="2342874" y="-35675"/>
                  <a:pt x="2415499" y="20005"/>
                  <a:pt x="2709374" y="0"/>
                </a:cubicBezTo>
                <a:cubicBezTo>
                  <a:pt x="2725723" y="165744"/>
                  <a:pt x="2675541" y="363309"/>
                  <a:pt x="2709374" y="698037"/>
                </a:cubicBezTo>
                <a:cubicBezTo>
                  <a:pt x="2743207" y="1032765"/>
                  <a:pt x="2690179" y="1167081"/>
                  <a:pt x="2709374" y="1329595"/>
                </a:cubicBezTo>
                <a:cubicBezTo>
                  <a:pt x="2728569" y="1492109"/>
                  <a:pt x="2704996" y="1857176"/>
                  <a:pt x="2709374" y="2060872"/>
                </a:cubicBezTo>
                <a:cubicBezTo>
                  <a:pt x="2713752" y="2264568"/>
                  <a:pt x="2757828" y="2969431"/>
                  <a:pt x="2709374" y="3323987"/>
                </a:cubicBezTo>
                <a:cubicBezTo>
                  <a:pt x="2420449" y="3306642"/>
                  <a:pt x="2201698" y="3309524"/>
                  <a:pt x="2059124" y="3323987"/>
                </a:cubicBezTo>
                <a:cubicBezTo>
                  <a:pt x="1916550" y="3338451"/>
                  <a:pt x="1541153" y="3352157"/>
                  <a:pt x="1327593" y="3323987"/>
                </a:cubicBezTo>
                <a:cubicBezTo>
                  <a:pt x="1114033" y="3295817"/>
                  <a:pt x="908437" y="3295008"/>
                  <a:pt x="677344" y="3323987"/>
                </a:cubicBezTo>
                <a:cubicBezTo>
                  <a:pt x="446251" y="3352966"/>
                  <a:pt x="239141" y="3341817"/>
                  <a:pt x="0" y="3323987"/>
                </a:cubicBezTo>
                <a:cubicBezTo>
                  <a:pt x="25322" y="3171422"/>
                  <a:pt x="32430" y="2873079"/>
                  <a:pt x="0" y="2592710"/>
                </a:cubicBezTo>
                <a:cubicBezTo>
                  <a:pt x="-32430" y="2312341"/>
                  <a:pt x="-16348" y="2205208"/>
                  <a:pt x="0" y="1994392"/>
                </a:cubicBezTo>
                <a:cubicBezTo>
                  <a:pt x="16348" y="1783576"/>
                  <a:pt x="-11441" y="1694573"/>
                  <a:pt x="0" y="1396075"/>
                </a:cubicBezTo>
                <a:cubicBezTo>
                  <a:pt x="11441" y="1097577"/>
                  <a:pt x="21183" y="870581"/>
                  <a:pt x="0" y="698037"/>
                </a:cubicBezTo>
                <a:cubicBezTo>
                  <a:pt x="-21183" y="525493"/>
                  <a:pt x="21056" y="145455"/>
                  <a:pt x="0" y="0"/>
                </a:cubicBezTo>
                <a:close/>
              </a:path>
            </a:pathLst>
          </a:custGeom>
          <a:solidFill>
            <a:schemeClr val="bg1"/>
          </a:solidFill>
          <a:ln>
            <a:solidFill>
              <a:schemeClr val="bg1">
                <a:lumMod val="65000"/>
              </a:schemeClr>
            </a:solidFill>
            <a:extLst>
              <a:ext uri="{C807C97D-BFC1-408E-A445-0C87EB9F89A2}">
                <ask:lineSketchStyleProps xmlns:ask="http://schemas.microsoft.com/office/drawing/2018/sketchyshapes" sd="3395411246">
                  <a:prstGeom prst="rect">
                    <a:avLst/>
                  </a:prstGeom>
                  <ask:type>
                    <ask:lineSketchFreehand/>
                  </ask:type>
                </ask:lineSketchStyleProps>
              </a:ext>
            </a:extLst>
          </a:ln>
        </p:spPr>
        <p:txBody>
          <a:bodyPr wrap="square" rtlCol="0">
            <a:spAutoFit/>
          </a:bodyPr>
          <a:lstStyle/>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p:txBody>
      </p:sp>
    </p:spTree>
    <p:extLst>
      <p:ext uri="{BB962C8B-B14F-4D97-AF65-F5344CB8AC3E}">
        <p14:creationId xmlns:p14="http://schemas.microsoft.com/office/powerpoint/2010/main" val="6453241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10902" y="747312"/>
            <a:ext cx="4934572" cy="1193007"/>
          </a:xfrm>
          <a:prstGeom prst="rect">
            <a:avLst/>
          </a:prstGeom>
        </p:spPr>
        <p:txBody>
          <a:bodyPr vert="horz" lIns="82296" tIns="41148" rIns="82296" bIns="4114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80" b="1" dirty="0">
                <a:solidFill>
                  <a:schemeClr val="bg1"/>
                </a:solidFill>
                <a:latin typeface="Apex New Bold" panose="02010600040501010103" pitchFamily="50" charset="0"/>
                <a:ea typeface="Apex New Bold" panose="02010600040501010103" pitchFamily="50" charset="0"/>
              </a:rPr>
              <a:t>Leveraging the </a:t>
            </a:r>
            <a:br>
              <a:rPr lang="en-NZ" sz="2880" b="1" dirty="0">
                <a:solidFill>
                  <a:schemeClr val="bg1"/>
                </a:solidFill>
                <a:latin typeface="Apex New Bold" panose="02010600040501010103" pitchFamily="50" charset="0"/>
                <a:ea typeface="Apex New Bold" panose="02010600040501010103" pitchFamily="50" charset="0"/>
              </a:rPr>
            </a:br>
            <a:r>
              <a:rPr lang="en-NZ" sz="2880" b="1" dirty="0">
                <a:solidFill>
                  <a:schemeClr val="bg1"/>
                </a:solidFill>
                <a:latin typeface="Apex New Bold" panose="02010600040501010103" pitchFamily="50" charset="0"/>
                <a:ea typeface="Apex New Bold" panose="02010600040501010103" pitchFamily="50" charset="0"/>
              </a:rPr>
              <a:t>power of teamwork</a:t>
            </a:r>
            <a:endParaRPr lang="en-US" sz="2880" b="1" dirty="0">
              <a:solidFill>
                <a:schemeClr val="bg1"/>
              </a:solidFill>
              <a:latin typeface="Apex New Bold" panose="02010600040501010103" pitchFamily="50" charset="0"/>
              <a:ea typeface="Apex New Bold" panose="02010600040501010103" pitchFamily="50" charset="0"/>
            </a:endParaRPr>
          </a:p>
        </p:txBody>
      </p:sp>
      <p:sp>
        <p:nvSpPr>
          <p:cNvPr id="11" name="Title 10"/>
          <p:cNvSpPr>
            <a:spLocks noGrp="1"/>
          </p:cNvSpPr>
          <p:nvPr>
            <p:ph type="title"/>
          </p:nvPr>
        </p:nvSpPr>
        <p:spPr/>
        <p:txBody>
          <a:bodyPr/>
          <a:lstStyle/>
          <a:p>
            <a:r>
              <a:rPr lang="en-NZ" dirty="0"/>
              <a:t>EXERCISE</a:t>
            </a:r>
          </a:p>
        </p:txBody>
      </p:sp>
      <p:sp>
        <p:nvSpPr>
          <p:cNvPr id="14" name="Title 2"/>
          <p:cNvSpPr txBox="1">
            <a:spLocks/>
          </p:cNvSpPr>
          <p:nvPr/>
        </p:nvSpPr>
        <p:spPr bwMode="auto">
          <a:xfrm>
            <a:off x="595988" y="1214771"/>
            <a:ext cx="3690849" cy="564322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lang="en-NZ" sz="2800" b="1" kern="1200" dirty="0">
                <a:solidFill>
                  <a:schemeClr val="bg1"/>
                </a:solidFill>
                <a:latin typeface="Calibri" pitchFamily="34" charset="0"/>
                <a:ea typeface="+mj-ea"/>
                <a:cs typeface="Arial" pitchFamily="34" charset="0"/>
              </a:defRPr>
            </a:lvl1pPr>
            <a:lvl2pPr algn="l" rtl="0" eaLnBrk="1" fontAlgn="base" hangingPunct="1">
              <a:spcBef>
                <a:spcPct val="0"/>
              </a:spcBef>
              <a:spcAft>
                <a:spcPct val="0"/>
              </a:spcAft>
              <a:defRPr sz="2800" b="1">
                <a:solidFill>
                  <a:schemeClr val="tx1"/>
                </a:solidFill>
                <a:latin typeface="Calibri" pitchFamily="34" charset="0"/>
                <a:cs typeface="Arial" charset="0"/>
              </a:defRPr>
            </a:lvl2pPr>
            <a:lvl3pPr algn="l" rtl="0" eaLnBrk="1" fontAlgn="base" hangingPunct="1">
              <a:spcBef>
                <a:spcPct val="0"/>
              </a:spcBef>
              <a:spcAft>
                <a:spcPct val="0"/>
              </a:spcAft>
              <a:defRPr sz="2800" b="1">
                <a:solidFill>
                  <a:schemeClr val="tx1"/>
                </a:solidFill>
                <a:latin typeface="Calibri" pitchFamily="34" charset="0"/>
                <a:cs typeface="Arial" charset="0"/>
              </a:defRPr>
            </a:lvl3pPr>
            <a:lvl4pPr algn="l" rtl="0" eaLnBrk="1" fontAlgn="base" hangingPunct="1">
              <a:spcBef>
                <a:spcPct val="0"/>
              </a:spcBef>
              <a:spcAft>
                <a:spcPct val="0"/>
              </a:spcAft>
              <a:defRPr sz="2800" b="1">
                <a:solidFill>
                  <a:schemeClr val="tx1"/>
                </a:solidFill>
                <a:latin typeface="Calibri" pitchFamily="34" charset="0"/>
                <a:cs typeface="Arial" charset="0"/>
              </a:defRPr>
            </a:lvl4pPr>
            <a:lvl5pPr algn="l" rtl="0" eaLnBrk="1" fontAlgn="base" hangingPunct="1">
              <a:spcBef>
                <a:spcPct val="0"/>
              </a:spcBef>
              <a:spcAft>
                <a:spcPct val="0"/>
              </a:spcAft>
              <a:defRPr sz="2800" b="1">
                <a:solidFill>
                  <a:schemeClr val="tx1"/>
                </a:solidFill>
                <a:latin typeface="Calibri" pitchFamily="34" charset="0"/>
                <a:cs typeface="Arial" charset="0"/>
              </a:defRPr>
            </a:lvl5pPr>
            <a:lvl6pPr marL="457200" algn="l" rtl="0" eaLnBrk="1" fontAlgn="base" hangingPunct="1">
              <a:spcBef>
                <a:spcPct val="0"/>
              </a:spcBef>
              <a:spcAft>
                <a:spcPct val="0"/>
              </a:spcAft>
              <a:defRPr sz="2800" b="1">
                <a:solidFill>
                  <a:schemeClr val="tx1"/>
                </a:solidFill>
                <a:latin typeface="Calibri" pitchFamily="34" charset="0"/>
                <a:cs typeface="Arial" charset="0"/>
              </a:defRPr>
            </a:lvl6pPr>
            <a:lvl7pPr marL="914400" algn="l" rtl="0" eaLnBrk="1" fontAlgn="base" hangingPunct="1">
              <a:spcBef>
                <a:spcPct val="0"/>
              </a:spcBef>
              <a:spcAft>
                <a:spcPct val="0"/>
              </a:spcAft>
              <a:defRPr sz="2800" b="1">
                <a:solidFill>
                  <a:schemeClr val="tx1"/>
                </a:solidFill>
                <a:latin typeface="Calibri" pitchFamily="34" charset="0"/>
                <a:cs typeface="Arial" charset="0"/>
              </a:defRPr>
            </a:lvl7pPr>
            <a:lvl8pPr marL="1371600" algn="l" rtl="0" eaLnBrk="1" fontAlgn="base" hangingPunct="1">
              <a:spcBef>
                <a:spcPct val="0"/>
              </a:spcBef>
              <a:spcAft>
                <a:spcPct val="0"/>
              </a:spcAft>
              <a:defRPr sz="2800" b="1">
                <a:solidFill>
                  <a:schemeClr val="tx1"/>
                </a:solidFill>
                <a:latin typeface="Calibri" pitchFamily="34" charset="0"/>
                <a:cs typeface="Arial" charset="0"/>
              </a:defRPr>
            </a:lvl8pPr>
            <a:lvl9pPr marL="1828800" algn="l" rtl="0" eaLnBrk="1" fontAlgn="base" hangingPunct="1">
              <a:spcBef>
                <a:spcPct val="0"/>
              </a:spcBef>
              <a:spcAft>
                <a:spcPct val="0"/>
              </a:spcAft>
              <a:defRPr sz="2800" b="1">
                <a:solidFill>
                  <a:schemeClr val="tx1"/>
                </a:solidFill>
                <a:latin typeface="Calibri" pitchFamily="34" charset="0"/>
                <a:cs typeface="Arial" charset="0"/>
              </a:defRPr>
            </a:lvl9pPr>
          </a:lstStyle>
          <a:p>
            <a:pPr algn="ctr"/>
            <a:r>
              <a:rPr lang="en-NZ" sz="4800" i="1" dirty="0">
                <a:solidFill>
                  <a:srgbClr val="096374"/>
                </a:solidFill>
              </a:rPr>
              <a:t>audience needs</a:t>
            </a:r>
          </a:p>
        </p:txBody>
      </p:sp>
      <p:sp>
        <p:nvSpPr>
          <p:cNvPr id="13" name="Content Placeholder 2"/>
          <p:cNvSpPr txBox="1">
            <a:spLocks/>
          </p:cNvSpPr>
          <p:nvPr/>
        </p:nvSpPr>
        <p:spPr>
          <a:xfrm>
            <a:off x="4440025" y="1527142"/>
            <a:ext cx="7155987" cy="45248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NZ" dirty="0"/>
          </a:p>
        </p:txBody>
      </p:sp>
      <p:sp>
        <p:nvSpPr>
          <p:cNvPr id="15" name="Content Placeholder 2"/>
          <p:cNvSpPr>
            <a:spLocks noGrp="1"/>
          </p:cNvSpPr>
          <p:nvPr>
            <p:ph idx="1"/>
          </p:nvPr>
        </p:nvSpPr>
        <p:spPr>
          <a:xfrm>
            <a:off x="4671429" y="2239321"/>
            <a:ext cx="6368046" cy="3100508"/>
          </a:xfrm>
        </p:spPr>
        <p:txBody>
          <a:bodyPr>
            <a:normAutofit/>
          </a:bodyPr>
          <a:lstStyle/>
          <a:p>
            <a:pPr marL="342900" indent="-342900">
              <a:lnSpc>
                <a:spcPct val="100000"/>
              </a:lnSpc>
              <a:spcAft>
                <a:spcPts val="600"/>
              </a:spcAft>
              <a:buFont typeface="Arial" panose="020B0604020202020204" pitchFamily="34" charset="0"/>
              <a:buChar char="•"/>
            </a:pPr>
            <a:r>
              <a:rPr lang="en-US" dirty="0"/>
              <a:t>Split into groups and choose a persona</a:t>
            </a:r>
          </a:p>
          <a:p>
            <a:pPr marL="342900" indent="-342900">
              <a:lnSpc>
                <a:spcPct val="100000"/>
              </a:lnSpc>
              <a:spcAft>
                <a:spcPts val="600"/>
              </a:spcAft>
              <a:buFont typeface="Arial" panose="020B0604020202020204" pitchFamily="34" charset="0"/>
              <a:buChar char="•"/>
            </a:pPr>
            <a:r>
              <a:rPr lang="en-US" dirty="0"/>
              <a:t>You’ll be given sticky notes &amp; a marker</a:t>
            </a:r>
          </a:p>
          <a:p>
            <a:pPr marL="342900" indent="-342900">
              <a:lnSpc>
                <a:spcPct val="100000"/>
              </a:lnSpc>
              <a:spcAft>
                <a:spcPts val="600"/>
              </a:spcAft>
              <a:buFont typeface="Arial" panose="020B0604020202020204" pitchFamily="34" charset="0"/>
              <a:buChar char="•"/>
            </a:pPr>
            <a:r>
              <a:rPr lang="en-US" dirty="0"/>
              <a:t>Write down TEN needs or pain points relevant to your persona</a:t>
            </a:r>
          </a:p>
          <a:p>
            <a:pPr marL="342900" indent="-342900">
              <a:lnSpc>
                <a:spcPct val="100000"/>
              </a:lnSpc>
              <a:spcAft>
                <a:spcPts val="600"/>
              </a:spcAft>
              <a:buFont typeface="Arial" panose="020B0604020202020204" pitchFamily="34" charset="0"/>
              <a:buChar char="•"/>
            </a:pPr>
            <a:r>
              <a:rPr lang="en-US" dirty="0"/>
              <a:t>For each, indicate WHY this is important to you</a:t>
            </a:r>
            <a:endParaRPr lang="en-NZ" dirty="0"/>
          </a:p>
        </p:txBody>
      </p:sp>
      <p:grpSp>
        <p:nvGrpSpPr>
          <p:cNvPr id="16" name="Group 15">
            <a:extLst>
              <a:ext uri="{FF2B5EF4-FFF2-40B4-BE49-F238E27FC236}">
                <a16:creationId xmlns:a16="http://schemas.microsoft.com/office/drawing/2014/main" id="{D3465121-D6EF-4F73-AB6F-28B1DDBB8928}"/>
              </a:ext>
            </a:extLst>
          </p:cNvPr>
          <p:cNvGrpSpPr/>
          <p:nvPr/>
        </p:nvGrpSpPr>
        <p:grpSpPr>
          <a:xfrm>
            <a:off x="883747" y="2239321"/>
            <a:ext cx="2551312" cy="914400"/>
            <a:chOff x="6564224" y="4814751"/>
            <a:chExt cx="2551312" cy="914400"/>
          </a:xfrm>
        </p:grpSpPr>
        <p:pic>
          <p:nvPicPr>
            <p:cNvPr id="17" name="Graphic 16" descr="Pencil">
              <a:extLst>
                <a:ext uri="{FF2B5EF4-FFF2-40B4-BE49-F238E27FC236}">
                  <a16:creationId xmlns:a16="http://schemas.microsoft.com/office/drawing/2014/main" id="{B962CCD0-8DDE-4156-BC86-8EB4347EEC3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01136" y="4814751"/>
              <a:ext cx="914400" cy="914400"/>
            </a:xfrm>
            <a:prstGeom prst="rect">
              <a:avLst/>
            </a:prstGeom>
          </p:spPr>
        </p:pic>
        <p:pic>
          <p:nvPicPr>
            <p:cNvPr id="18" name="Graphic 17">
              <a:extLst>
                <a:ext uri="{FF2B5EF4-FFF2-40B4-BE49-F238E27FC236}">
                  <a16:creationId xmlns:a16="http://schemas.microsoft.com/office/drawing/2014/main" id="{95D19050-411F-4CCB-AE8B-77887D1F44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98515">
              <a:off x="6564224" y="5014988"/>
              <a:ext cx="1933575" cy="657225"/>
            </a:xfrm>
            <a:prstGeom prst="rect">
              <a:avLst/>
            </a:prstGeom>
          </p:spPr>
        </p:pic>
      </p:grpSp>
    </p:spTree>
    <p:extLst>
      <p:ext uri="{BB962C8B-B14F-4D97-AF65-F5344CB8AC3E}">
        <p14:creationId xmlns:p14="http://schemas.microsoft.com/office/powerpoint/2010/main" val="26540189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0" y="870542"/>
            <a:ext cx="12192000" cy="21094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 name="Title 1"/>
          <p:cNvSpPr>
            <a:spLocks noGrp="1"/>
          </p:cNvSpPr>
          <p:nvPr>
            <p:ph type="title"/>
          </p:nvPr>
        </p:nvSpPr>
        <p:spPr/>
        <p:txBody>
          <a:bodyPr/>
          <a:lstStyle/>
          <a:p>
            <a:r>
              <a:rPr lang="en-NZ" dirty="0"/>
              <a:t>User stories…</a:t>
            </a:r>
          </a:p>
        </p:txBody>
      </p:sp>
      <p:grpSp>
        <p:nvGrpSpPr>
          <p:cNvPr id="137" name="Group 136"/>
          <p:cNvGrpSpPr/>
          <p:nvPr/>
        </p:nvGrpSpPr>
        <p:grpSpPr>
          <a:xfrm>
            <a:off x="1718731" y="3369522"/>
            <a:ext cx="8239125" cy="2804474"/>
            <a:chOff x="3121403" y="3357041"/>
            <a:chExt cx="8239125" cy="2804474"/>
          </a:xfrm>
        </p:grpSpPr>
        <p:pic>
          <p:nvPicPr>
            <p:cNvPr id="5" name="Picture 4" descr="Note Post-It Reminder Sticky · Free vector graphic on Pixabay"/>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21403" y="3357041"/>
              <a:ext cx="3073236" cy="2804474"/>
            </a:xfrm>
            <a:prstGeom prst="rect">
              <a:avLst/>
            </a:prstGeom>
          </p:spPr>
        </p:pic>
        <p:pic>
          <p:nvPicPr>
            <p:cNvPr id="6" name="Picture 5" descr="Note Post-It Reminder Sticky · Free vector graphic on Pixabay"/>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87292" y="3357041"/>
              <a:ext cx="3073236" cy="2804474"/>
            </a:xfrm>
            <a:prstGeom prst="rect">
              <a:avLst/>
            </a:prstGeom>
          </p:spPr>
        </p:pic>
        <mc:AlternateContent xmlns:mc="http://schemas.openxmlformats.org/markup-compatibility/2006" xmlns:p14="http://schemas.microsoft.com/office/powerpoint/2010/main">
          <mc:Choice Requires="p14">
            <p:contentPart p14:bwMode="auto" r:id="rId4">
              <p14:nvContentPartPr>
                <p14:cNvPr id="17" name="Ink 16"/>
                <p14:cNvContentPartPr/>
                <p14:nvPr/>
              </p14:nvContentPartPr>
              <p14:xfrm>
                <a:off x="3489597" y="3672890"/>
                <a:ext cx="2088721" cy="1397880"/>
              </p14:xfrm>
            </p:contentPart>
          </mc:Choice>
          <mc:Fallback xmlns="">
            <p:pic>
              <p:nvPicPr>
                <p:cNvPr id="17" name="Ink 16"/>
                <p:cNvPicPr/>
                <p:nvPr/>
              </p:nvPicPr>
              <p:blipFill>
                <a:blip r:embed="rId5"/>
                <a:stretch>
                  <a:fillRect/>
                </a:stretch>
              </p:blipFill>
              <p:spPr>
                <a:xfrm>
                  <a:off x="3471609" y="3654895"/>
                  <a:ext cx="2124336" cy="143351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3" name="Ink 122"/>
                <p14:cNvContentPartPr/>
                <p14:nvPr/>
              </p14:nvContentPartPr>
              <p14:xfrm>
                <a:off x="8701677" y="3838130"/>
                <a:ext cx="2230201" cy="1630440"/>
              </p14:xfrm>
            </p:contentPart>
          </mc:Choice>
          <mc:Fallback xmlns="">
            <p:pic>
              <p:nvPicPr>
                <p:cNvPr id="123" name="Ink 122"/>
                <p:cNvPicPr/>
                <p:nvPr/>
              </p:nvPicPr>
              <p:blipFill>
                <a:blip r:embed="rId7"/>
                <a:stretch>
                  <a:fillRect/>
                </a:stretch>
              </p:blipFill>
              <p:spPr>
                <a:xfrm>
                  <a:off x="8683686" y="3820134"/>
                  <a:ext cx="2265824" cy="166607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8" name="Ink 127"/>
                <p14:cNvContentPartPr/>
                <p14:nvPr/>
              </p14:nvContentPartPr>
              <p14:xfrm>
                <a:off x="6258362" y="3953996"/>
                <a:ext cx="1906920" cy="272520"/>
              </p14:xfrm>
            </p:contentPart>
          </mc:Choice>
          <mc:Fallback xmlns="">
            <p:pic>
              <p:nvPicPr>
                <p:cNvPr id="128" name="Ink 127"/>
                <p:cNvPicPr/>
                <p:nvPr/>
              </p:nvPicPr>
              <p:blipFill>
                <a:blip r:embed="rId9"/>
                <a:stretch>
                  <a:fillRect/>
                </a:stretch>
              </p:blipFill>
              <p:spPr>
                <a:xfrm>
                  <a:off x="6240379" y="3935972"/>
                  <a:ext cx="1942526" cy="30820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9" name="Ink 128"/>
                <p14:cNvContentPartPr/>
                <p14:nvPr/>
              </p14:nvContentPartPr>
              <p14:xfrm>
                <a:off x="6917517" y="4387850"/>
                <a:ext cx="632521" cy="242280"/>
              </p14:xfrm>
            </p:contentPart>
          </mc:Choice>
          <mc:Fallback xmlns="">
            <p:pic>
              <p:nvPicPr>
                <p:cNvPr id="129" name="Ink 128"/>
                <p:cNvPicPr/>
                <p:nvPr/>
              </p:nvPicPr>
              <p:blipFill>
                <a:blip r:embed="rId11"/>
                <a:stretch>
                  <a:fillRect/>
                </a:stretch>
              </p:blipFill>
              <p:spPr>
                <a:xfrm>
                  <a:off x="6899527" y="4369930"/>
                  <a:ext cx="668141" cy="27776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1" name="Ink 130"/>
                <p14:cNvContentPartPr/>
                <p14:nvPr/>
              </p14:nvContentPartPr>
              <p14:xfrm>
                <a:off x="7948922" y="3885956"/>
                <a:ext cx="237600" cy="279000"/>
              </p14:xfrm>
            </p:contentPart>
          </mc:Choice>
          <mc:Fallback xmlns="">
            <p:pic>
              <p:nvPicPr>
                <p:cNvPr id="131" name="Ink 130"/>
                <p:cNvPicPr/>
                <p:nvPr/>
              </p:nvPicPr>
              <p:blipFill>
                <a:blip r:embed="rId13"/>
                <a:stretch>
                  <a:fillRect/>
                </a:stretch>
              </p:blipFill>
              <p:spPr>
                <a:xfrm>
                  <a:off x="7930949" y="3868002"/>
                  <a:ext cx="273186" cy="31454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2" name="Ink 131"/>
                <p14:cNvContentPartPr/>
                <p14:nvPr/>
              </p14:nvContentPartPr>
              <p14:xfrm>
                <a:off x="7776122" y="4166756"/>
                <a:ext cx="451440" cy="36720"/>
              </p14:xfrm>
            </p:contentPart>
          </mc:Choice>
          <mc:Fallback xmlns="">
            <p:pic>
              <p:nvPicPr>
                <p:cNvPr id="132" name="Ink 131"/>
                <p:cNvPicPr/>
                <p:nvPr/>
              </p:nvPicPr>
              <p:blipFill>
                <a:blip r:embed="rId15"/>
                <a:stretch>
                  <a:fillRect/>
                </a:stretch>
              </p:blipFill>
              <p:spPr>
                <a:xfrm>
                  <a:off x="7758678" y="4148931"/>
                  <a:ext cx="485978" cy="72014"/>
                </a:xfrm>
                <a:prstGeom prst="rect">
                  <a:avLst/>
                </a:prstGeom>
              </p:spPr>
            </p:pic>
          </mc:Fallback>
        </mc:AlternateContent>
      </p:grpSp>
      <p:sp>
        <p:nvSpPr>
          <p:cNvPr id="133" name="TextBox 132"/>
          <p:cNvSpPr txBox="1"/>
          <p:nvPr/>
        </p:nvSpPr>
        <p:spPr>
          <a:xfrm>
            <a:off x="339969" y="1260119"/>
            <a:ext cx="1802167" cy="1200329"/>
          </a:xfrm>
          <a:prstGeom prst="rect">
            <a:avLst/>
          </a:prstGeom>
          <a:noFill/>
        </p:spPr>
        <p:txBody>
          <a:bodyPr wrap="square" rtlCol="0">
            <a:spAutoFit/>
          </a:bodyPr>
          <a:lstStyle/>
          <a:p>
            <a:r>
              <a:rPr lang="en-US" sz="2400" b="1" dirty="0"/>
              <a:t>As a</a:t>
            </a:r>
          </a:p>
          <a:p>
            <a:r>
              <a:rPr lang="en-US" sz="2400" b="1" dirty="0"/>
              <a:t>I want to…</a:t>
            </a:r>
          </a:p>
          <a:p>
            <a:r>
              <a:rPr lang="en-US" sz="2400" b="1" dirty="0"/>
              <a:t>So that…</a:t>
            </a:r>
            <a:endParaRPr lang="en-NZ" sz="2400" b="1" dirty="0"/>
          </a:p>
        </p:txBody>
      </p:sp>
      <p:sp>
        <p:nvSpPr>
          <p:cNvPr id="134" name="TextBox 133"/>
          <p:cNvSpPr txBox="1"/>
          <p:nvPr/>
        </p:nvSpPr>
        <p:spPr>
          <a:xfrm>
            <a:off x="2142136" y="1260119"/>
            <a:ext cx="5903651" cy="1200329"/>
          </a:xfrm>
          <a:prstGeom prst="rect">
            <a:avLst/>
          </a:prstGeom>
          <a:noFill/>
        </p:spPr>
        <p:txBody>
          <a:bodyPr wrap="square" rtlCol="0">
            <a:spAutoFit/>
          </a:bodyPr>
          <a:lstStyle/>
          <a:p>
            <a:r>
              <a:rPr lang="en-US" sz="2400" dirty="0"/>
              <a:t>who are you?</a:t>
            </a:r>
          </a:p>
          <a:p>
            <a:r>
              <a:rPr lang="en-US" sz="2400" dirty="0"/>
              <a:t>what is your need?</a:t>
            </a:r>
          </a:p>
          <a:p>
            <a:r>
              <a:rPr lang="en-US" sz="2400" dirty="0"/>
              <a:t>why is it important to you?</a:t>
            </a:r>
            <a:endParaRPr lang="en-NZ" sz="2400" dirty="0"/>
          </a:p>
        </p:txBody>
      </p:sp>
      <p:sp>
        <p:nvSpPr>
          <p:cNvPr id="138" name="TextBox 137"/>
          <p:cNvSpPr txBox="1"/>
          <p:nvPr/>
        </p:nvSpPr>
        <p:spPr>
          <a:xfrm>
            <a:off x="10873141" y="6438507"/>
            <a:ext cx="1219180" cy="338554"/>
          </a:xfrm>
          <a:prstGeom prst="rect">
            <a:avLst/>
          </a:prstGeom>
          <a:noFill/>
        </p:spPr>
        <p:txBody>
          <a:bodyPr wrap="none" rtlCol="0">
            <a:spAutoFit/>
          </a:bodyPr>
          <a:lstStyle/>
          <a:p>
            <a:pPr algn="r"/>
            <a:r>
              <a:rPr lang="en-US" sz="1600" i="1" dirty="0">
                <a:solidFill>
                  <a:schemeClr val="bg1">
                    <a:lumMod val="65000"/>
                  </a:schemeClr>
                </a:solidFill>
              </a:rPr>
              <a:t>2tolead.com</a:t>
            </a:r>
            <a:endParaRPr lang="en-NZ" sz="1600" i="1" dirty="0">
              <a:solidFill>
                <a:schemeClr val="bg1">
                  <a:lumMod val="65000"/>
                </a:schemeClr>
              </a:solidFill>
            </a:endParaRPr>
          </a:p>
        </p:txBody>
      </p:sp>
    </p:spTree>
    <p:extLst>
      <p:ext uri="{BB962C8B-B14F-4D97-AF65-F5344CB8AC3E}">
        <p14:creationId xmlns:p14="http://schemas.microsoft.com/office/powerpoint/2010/main" val="5555593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2197540"/>
            <a:ext cx="12192000" cy="43719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lumMod val="65000"/>
                  <a:lumOff val="35000"/>
                </a:schemeClr>
              </a:solidFill>
            </a:endParaRPr>
          </a:p>
        </p:txBody>
      </p:sp>
      <p:sp>
        <p:nvSpPr>
          <p:cNvPr id="2" name="Title 1"/>
          <p:cNvSpPr>
            <a:spLocks noGrp="1"/>
          </p:cNvSpPr>
          <p:nvPr>
            <p:ph type="title"/>
          </p:nvPr>
        </p:nvSpPr>
        <p:spPr/>
        <p:txBody>
          <a:bodyPr/>
          <a:lstStyle/>
          <a:p>
            <a:r>
              <a:rPr lang="en-US" dirty="0"/>
              <a:t>Understanding needs &amp; pain points</a:t>
            </a:r>
            <a:endParaRPr lang="en-NZ" dirty="0"/>
          </a:p>
        </p:txBody>
      </p:sp>
      <p:sp>
        <p:nvSpPr>
          <p:cNvPr id="5" name="TextBox 4"/>
          <p:cNvSpPr txBox="1"/>
          <p:nvPr/>
        </p:nvSpPr>
        <p:spPr>
          <a:xfrm>
            <a:off x="514905" y="1200547"/>
            <a:ext cx="11677095" cy="830997"/>
          </a:xfrm>
          <a:prstGeom prst="rect">
            <a:avLst/>
          </a:prstGeom>
          <a:noFill/>
        </p:spPr>
        <p:txBody>
          <a:bodyPr wrap="square" rtlCol="0">
            <a:spAutoFit/>
          </a:bodyPr>
          <a:lstStyle/>
          <a:p>
            <a:r>
              <a:rPr lang="en-US" sz="2400" b="1" dirty="0">
                <a:solidFill>
                  <a:schemeClr val="tx1">
                    <a:lumMod val="65000"/>
                    <a:lumOff val="35000"/>
                  </a:schemeClr>
                </a:solidFill>
                <a:latin typeface="+mn-lt"/>
              </a:rPr>
              <a:t>As a			I want to			     so that				.									</a:t>
            </a:r>
            <a:endParaRPr lang="en-NZ" sz="2400" b="1" dirty="0">
              <a:solidFill>
                <a:schemeClr val="tx1">
                  <a:lumMod val="65000"/>
                  <a:lumOff val="35000"/>
                </a:schemeClr>
              </a:solidFill>
              <a:latin typeface="+mn-lt"/>
            </a:endParaRPr>
          </a:p>
        </p:txBody>
      </p:sp>
      <p:sp>
        <p:nvSpPr>
          <p:cNvPr id="6" name="TextBox 5"/>
          <p:cNvSpPr txBox="1"/>
          <p:nvPr/>
        </p:nvSpPr>
        <p:spPr>
          <a:xfrm>
            <a:off x="1225119" y="1662212"/>
            <a:ext cx="10830758" cy="400110"/>
          </a:xfrm>
          <a:prstGeom prst="rect">
            <a:avLst/>
          </a:prstGeom>
          <a:noFill/>
        </p:spPr>
        <p:txBody>
          <a:bodyPr wrap="square" rtlCol="0">
            <a:spAutoFit/>
          </a:bodyPr>
          <a:lstStyle/>
          <a:p>
            <a:r>
              <a:rPr lang="en-US" sz="2000" dirty="0">
                <a:solidFill>
                  <a:schemeClr val="tx1">
                    <a:lumMod val="65000"/>
                    <a:lumOff val="35000"/>
                  </a:schemeClr>
                </a:solidFill>
                <a:latin typeface="+mn-lt"/>
              </a:rPr>
              <a:t>who are you?		       what is your need?	         	          why is it important to you?</a:t>
            </a:r>
            <a:endParaRPr lang="en-NZ" sz="2000" dirty="0">
              <a:solidFill>
                <a:schemeClr val="tx1">
                  <a:lumMod val="65000"/>
                  <a:lumOff val="35000"/>
                </a:schemeClr>
              </a:solidFill>
              <a:latin typeface="+mn-lt"/>
            </a:endParaRPr>
          </a:p>
        </p:txBody>
      </p:sp>
      <p:cxnSp>
        <p:nvCxnSpPr>
          <p:cNvPr id="8" name="Straight Connector 7"/>
          <p:cNvCxnSpPr/>
          <p:nvPr/>
        </p:nvCxnSpPr>
        <p:spPr>
          <a:xfrm>
            <a:off x="1305017" y="1570039"/>
            <a:ext cx="1935332" cy="0"/>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11" name="Straight Connector 10"/>
          <p:cNvCxnSpPr/>
          <p:nvPr/>
        </p:nvCxnSpPr>
        <p:spPr>
          <a:xfrm>
            <a:off x="4536489" y="1570039"/>
            <a:ext cx="2618913" cy="0"/>
          </a:xfrm>
          <a:prstGeom prst="line">
            <a:avLst/>
          </a:prstGeom>
          <a:ln w="19050"/>
        </p:spPr>
        <p:style>
          <a:lnRef idx="1">
            <a:schemeClr val="accent3"/>
          </a:lnRef>
          <a:fillRef idx="0">
            <a:schemeClr val="accent3"/>
          </a:fillRef>
          <a:effectRef idx="0">
            <a:schemeClr val="accent3"/>
          </a:effectRef>
          <a:fontRef idx="minor">
            <a:schemeClr val="tx1"/>
          </a:fontRef>
        </p:style>
      </p:cxnSp>
      <p:cxnSp>
        <p:nvCxnSpPr>
          <p:cNvPr id="13" name="Straight Connector 12"/>
          <p:cNvCxnSpPr/>
          <p:nvPr/>
        </p:nvCxnSpPr>
        <p:spPr>
          <a:xfrm>
            <a:off x="8353887" y="1570039"/>
            <a:ext cx="3178206" cy="0"/>
          </a:xfrm>
          <a:prstGeom prst="line">
            <a:avLst/>
          </a:prstGeom>
          <a:ln w="19050"/>
        </p:spPr>
        <p:style>
          <a:lnRef idx="1">
            <a:schemeClr val="accent3"/>
          </a:lnRef>
          <a:fillRef idx="0">
            <a:schemeClr val="accent3"/>
          </a:fillRef>
          <a:effectRef idx="0">
            <a:schemeClr val="accent3"/>
          </a:effectRef>
          <a:fontRef idx="minor">
            <a:schemeClr val="tx1"/>
          </a:fontRef>
        </p:style>
      </p:cxnSp>
      <p:sp>
        <p:nvSpPr>
          <p:cNvPr id="17" name="TextBox 16"/>
          <p:cNvSpPr txBox="1"/>
          <p:nvPr/>
        </p:nvSpPr>
        <p:spPr>
          <a:xfrm>
            <a:off x="548233" y="2467047"/>
            <a:ext cx="1513568" cy="400110"/>
          </a:xfrm>
          <a:prstGeom prst="rect">
            <a:avLst/>
          </a:prstGeom>
          <a:noFill/>
        </p:spPr>
        <p:txBody>
          <a:bodyPr wrap="square" rtlCol="0">
            <a:spAutoFit/>
          </a:bodyPr>
          <a:lstStyle/>
          <a:p>
            <a:r>
              <a:rPr lang="en-US" sz="2000" b="1" dirty="0">
                <a:solidFill>
                  <a:schemeClr val="tx1">
                    <a:lumMod val="65000"/>
                    <a:lumOff val="35000"/>
                  </a:schemeClr>
                </a:solidFill>
                <a:latin typeface="+mn-lt"/>
              </a:rPr>
              <a:t>Examples:</a:t>
            </a:r>
            <a:endParaRPr lang="en-NZ" sz="2000" b="1" dirty="0">
              <a:solidFill>
                <a:schemeClr val="tx1">
                  <a:lumMod val="65000"/>
                  <a:lumOff val="35000"/>
                </a:schemeClr>
              </a:solidFill>
              <a:latin typeface="+mn-lt"/>
            </a:endParaRPr>
          </a:p>
        </p:txBody>
      </p:sp>
      <p:pic>
        <p:nvPicPr>
          <p:cNvPr id="19" name="Picture 1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336071" y="2493209"/>
            <a:ext cx="1621411" cy="1659118"/>
          </a:xfrm>
          <a:prstGeom prst="ellipse">
            <a:avLst/>
          </a:prstGeom>
        </p:spPr>
      </p:pic>
      <p:sp>
        <p:nvSpPr>
          <p:cNvPr id="20" name="Oval 19"/>
          <p:cNvSpPr/>
          <p:nvPr/>
        </p:nvSpPr>
        <p:spPr>
          <a:xfrm>
            <a:off x="2303681" y="2493209"/>
            <a:ext cx="1659118" cy="1659118"/>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u="sng">
              <a:solidFill>
                <a:schemeClr val="tx1">
                  <a:lumMod val="65000"/>
                  <a:lumOff val="35000"/>
                </a:schemeClr>
              </a:solidFill>
            </a:endParaRPr>
          </a:p>
        </p:txBody>
      </p:sp>
      <p:pic>
        <p:nvPicPr>
          <p:cNvPr id="22" name="Picture 2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26644" y="4337178"/>
            <a:ext cx="1621411" cy="1611984"/>
          </a:xfrm>
          <a:prstGeom prst="ellipse">
            <a:avLst/>
          </a:prstGeom>
        </p:spPr>
      </p:pic>
      <p:sp>
        <p:nvSpPr>
          <p:cNvPr id="23" name="Oval 22"/>
          <p:cNvSpPr/>
          <p:nvPr/>
        </p:nvSpPr>
        <p:spPr>
          <a:xfrm>
            <a:off x="2303681" y="4318324"/>
            <a:ext cx="1659118" cy="1659118"/>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u="sng">
              <a:solidFill>
                <a:schemeClr val="tx1">
                  <a:lumMod val="65000"/>
                  <a:lumOff val="35000"/>
                </a:schemeClr>
              </a:solidFill>
            </a:endParaRPr>
          </a:p>
        </p:txBody>
      </p:sp>
      <p:sp>
        <p:nvSpPr>
          <p:cNvPr id="27" name="TextBox 26"/>
          <p:cNvSpPr txBox="1"/>
          <p:nvPr/>
        </p:nvSpPr>
        <p:spPr>
          <a:xfrm>
            <a:off x="10873141" y="6438507"/>
            <a:ext cx="1219180" cy="338554"/>
          </a:xfrm>
          <a:prstGeom prst="rect">
            <a:avLst/>
          </a:prstGeom>
          <a:noFill/>
        </p:spPr>
        <p:txBody>
          <a:bodyPr wrap="none" rtlCol="0">
            <a:spAutoFit/>
          </a:bodyPr>
          <a:lstStyle/>
          <a:p>
            <a:pPr algn="r"/>
            <a:r>
              <a:rPr lang="en-US" sz="1600" i="1" dirty="0">
                <a:solidFill>
                  <a:schemeClr val="bg1">
                    <a:lumMod val="65000"/>
                  </a:schemeClr>
                </a:solidFill>
              </a:rPr>
              <a:t>2tolead.com</a:t>
            </a:r>
            <a:endParaRPr lang="en-NZ" sz="1600" i="1" dirty="0">
              <a:solidFill>
                <a:schemeClr val="bg1">
                  <a:lumMod val="65000"/>
                </a:schemeClr>
              </a:solidFill>
            </a:endParaRPr>
          </a:p>
        </p:txBody>
      </p:sp>
      <p:sp>
        <p:nvSpPr>
          <p:cNvPr id="3" name="Speech Bubble: Rectangle 2">
            <a:extLst>
              <a:ext uri="{FF2B5EF4-FFF2-40B4-BE49-F238E27FC236}">
                <a16:creationId xmlns:a16="http://schemas.microsoft.com/office/drawing/2014/main" id="{4D25C217-C48F-4854-9B63-0FB3564436CC}"/>
              </a:ext>
            </a:extLst>
          </p:cNvPr>
          <p:cNvSpPr/>
          <p:nvPr/>
        </p:nvSpPr>
        <p:spPr>
          <a:xfrm>
            <a:off x="4086225" y="2797497"/>
            <a:ext cx="7248525" cy="939570"/>
          </a:xfrm>
          <a:custGeom>
            <a:avLst/>
            <a:gdLst>
              <a:gd name="connsiteX0" fmla="*/ 0 w 7248525"/>
              <a:gd name="connsiteY0" fmla="*/ 0 h 939570"/>
              <a:gd name="connsiteX1" fmla="*/ 567801 w 7248525"/>
              <a:gd name="connsiteY1" fmla="*/ 0 h 939570"/>
              <a:gd name="connsiteX2" fmla="*/ 1208088 w 7248525"/>
              <a:gd name="connsiteY2" fmla="*/ 0 h 939570"/>
              <a:gd name="connsiteX3" fmla="*/ 1208088 w 7248525"/>
              <a:gd name="connsiteY3" fmla="*/ 0 h 939570"/>
              <a:gd name="connsiteX4" fmla="*/ 1794010 w 7248525"/>
              <a:gd name="connsiteY4" fmla="*/ 0 h 939570"/>
              <a:gd name="connsiteX5" fmla="*/ 2379933 w 7248525"/>
              <a:gd name="connsiteY5" fmla="*/ 0 h 939570"/>
              <a:gd name="connsiteX6" fmla="*/ 3020219 w 7248525"/>
              <a:gd name="connsiteY6" fmla="*/ 0 h 939570"/>
              <a:gd name="connsiteX7" fmla="*/ 3581980 w 7248525"/>
              <a:gd name="connsiteY7" fmla="*/ 0 h 939570"/>
              <a:gd name="connsiteX8" fmla="*/ 4228306 w 7248525"/>
              <a:gd name="connsiteY8" fmla="*/ 0 h 939570"/>
              <a:gd name="connsiteX9" fmla="*/ 4747784 w 7248525"/>
              <a:gd name="connsiteY9" fmla="*/ 0 h 939570"/>
              <a:gd name="connsiteX10" fmla="*/ 5436394 w 7248525"/>
              <a:gd name="connsiteY10" fmla="*/ 0 h 939570"/>
              <a:gd name="connsiteX11" fmla="*/ 5998155 w 7248525"/>
              <a:gd name="connsiteY11" fmla="*/ 0 h 939570"/>
              <a:gd name="connsiteX12" fmla="*/ 6686764 w 7248525"/>
              <a:gd name="connsiteY12" fmla="*/ 0 h 939570"/>
              <a:gd name="connsiteX13" fmla="*/ 7248525 w 7248525"/>
              <a:gd name="connsiteY13" fmla="*/ 0 h 939570"/>
              <a:gd name="connsiteX14" fmla="*/ 7248525 w 7248525"/>
              <a:gd name="connsiteY14" fmla="*/ 548083 h 939570"/>
              <a:gd name="connsiteX15" fmla="*/ 7248525 w 7248525"/>
              <a:gd name="connsiteY15" fmla="*/ 548083 h 939570"/>
              <a:gd name="connsiteX16" fmla="*/ 7248525 w 7248525"/>
              <a:gd name="connsiteY16" fmla="*/ 782975 h 939570"/>
              <a:gd name="connsiteX17" fmla="*/ 7248525 w 7248525"/>
              <a:gd name="connsiteY17" fmla="*/ 939570 h 939570"/>
              <a:gd name="connsiteX18" fmla="*/ 6686764 w 7248525"/>
              <a:gd name="connsiteY18" fmla="*/ 939570 h 939570"/>
              <a:gd name="connsiteX19" fmla="*/ 6167287 w 7248525"/>
              <a:gd name="connsiteY19" fmla="*/ 939570 h 939570"/>
              <a:gd name="connsiteX20" fmla="*/ 5520960 w 7248525"/>
              <a:gd name="connsiteY20" fmla="*/ 939570 h 939570"/>
              <a:gd name="connsiteX21" fmla="*/ 5001482 w 7248525"/>
              <a:gd name="connsiteY21" fmla="*/ 939570 h 939570"/>
              <a:gd name="connsiteX22" fmla="*/ 4355156 w 7248525"/>
              <a:gd name="connsiteY22" fmla="*/ 939570 h 939570"/>
              <a:gd name="connsiteX23" fmla="*/ 3793395 w 7248525"/>
              <a:gd name="connsiteY23" fmla="*/ 939570 h 939570"/>
              <a:gd name="connsiteX24" fmla="*/ 3020219 w 7248525"/>
              <a:gd name="connsiteY24" fmla="*/ 939570 h 939570"/>
              <a:gd name="connsiteX25" fmla="*/ 2416175 w 7248525"/>
              <a:gd name="connsiteY25" fmla="*/ 939570 h 939570"/>
              <a:gd name="connsiteX26" fmla="*/ 1866496 w 7248525"/>
              <a:gd name="connsiteY26" fmla="*/ 939570 h 939570"/>
              <a:gd name="connsiteX27" fmla="*/ 1208088 w 7248525"/>
              <a:gd name="connsiteY27" fmla="*/ 939570 h 939570"/>
              <a:gd name="connsiteX28" fmla="*/ 1208088 w 7248525"/>
              <a:gd name="connsiteY28" fmla="*/ 939570 h 939570"/>
              <a:gd name="connsiteX29" fmla="*/ 628206 w 7248525"/>
              <a:gd name="connsiteY29" fmla="*/ 939570 h 939570"/>
              <a:gd name="connsiteX30" fmla="*/ 0 w 7248525"/>
              <a:gd name="connsiteY30" fmla="*/ 939570 h 939570"/>
              <a:gd name="connsiteX31" fmla="*/ 0 w 7248525"/>
              <a:gd name="connsiteY31" fmla="*/ 782975 h 939570"/>
              <a:gd name="connsiteX32" fmla="*/ -423241 w 7248525"/>
              <a:gd name="connsiteY32" fmla="*/ 733165 h 939570"/>
              <a:gd name="connsiteX33" fmla="*/ 0 w 7248525"/>
              <a:gd name="connsiteY33" fmla="*/ 548083 h 939570"/>
              <a:gd name="connsiteX34" fmla="*/ 0 w 7248525"/>
              <a:gd name="connsiteY34" fmla="*/ 0 h 93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48525" h="939570" fill="none" extrusionOk="0">
                <a:moveTo>
                  <a:pt x="0" y="0"/>
                </a:moveTo>
                <a:cubicBezTo>
                  <a:pt x="270517" y="18584"/>
                  <a:pt x="311848" y="13822"/>
                  <a:pt x="567801" y="0"/>
                </a:cubicBezTo>
                <a:cubicBezTo>
                  <a:pt x="823754" y="-13822"/>
                  <a:pt x="1017992" y="25474"/>
                  <a:pt x="1208088" y="0"/>
                </a:cubicBezTo>
                <a:lnTo>
                  <a:pt x="1208088" y="0"/>
                </a:lnTo>
                <a:cubicBezTo>
                  <a:pt x="1483671" y="2560"/>
                  <a:pt x="1557903" y="22084"/>
                  <a:pt x="1794010" y="0"/>
                </a:cubicBezTo>
                <a:cubicBezTo>
                  <a:pt x="2030117" y="-22084"/>
                  <a:pt x="2162111" y="1807"/>
                  <a:pt x="2379933" y="0"/>
                </a:cubicBezTo>
                <a:cubicBezTo>
                  <a:pt x="2597755" y="-1807"/>
                  <a:pt x="2754760" y="-7018"/>
                  <a:pt x="3020219" y="0"/>
                </a:cubicBezTo>
                <a:cubicBezTo>
                  <a:pt x="3292301" y="-26094"/>
                  <a:pt x="3373667" y="15964"/>
                  <a:pt x="3581980" y="0"/>
                </a:cubicBezTo>
                <a:cubicBezTo>
                  <a:pt x="3790293" y="-15964"/>
                  <a:pt x="4089027" y="10982"/>
                  <a:pt x="4228306" y="0"/>
                </a:cubicBezTo>
                <a:cubicBezTo>
                  <a:pt x="4367585" y="-10982"/>
                  <a:pt x="4532669" y="-6308"/>
                  <a:pt x="4747784" y="0"/>
                </a:cubicBezTo>
                <a:cubicBezTo>
                  <a:pt x="4962899" y="6308"/>
                  <a:pt x="5257938" y="324"/>
                  <a:pt x="5436394" y="0"/>
                </a:cubicBezTo>
                <a:cubicBezTo>
                  <a:pt x="5614850" y="-324"/>
                  <a:pt x="5773854" y="27616"/>
                  <a:pt x="5998155" y="0"/>
                </a:cubicBezTo>
                <a:cubicBezTo>
                  <a:pt x="6222456" y="-27616"/>
                  <a:pt x="6353149" y="-7868"/>
                  <a:pt x="6686764" y="0"/>
                </a:cubicBezTo>
                <a:cubicBezTo>
                  <a:pt x="7020379" y="7868"/>
                  <a:pt x="7003296" y="13388"/>
                  <a:pt x="7248525" y="0"/>
                </a:cubicBezTo>
                <a:cubicBezTo>
                  <a:pt x="7243868" y="197137"/>
                  <a:pt x="7249236" y="415723"/>
                  <a:pt x="7248525" y="548083"/>
                </a:cubicBezTo>
                <a:lnTo>
                  <a:pt x="7248525" y="548083"/>
                </a:lnTo>
                <a:cubicBezTo>
                  <a:pt x="7245666" y="658330"/>
                  <a:pt x="7249402" y="684032"/>
                  <a:pt x="7248525" y="782975"/>
                </a:cubicBezTo>
                <a:cubicBezTo>
                  <a:pt x="7253781" y="824209"/>
                  <a:pt x="7241721" y="874928"/>
                  <a:pt x="7248525" y="939570"/>
                </a:cubicBezTo>
                <a:cubicBezTo>
                  <a:pt x="7104748" y="919080"/>
                  <a:pt x="6803045" y="949255"/>
                  <a:pt x="6686764" y="939570"/>
                </a:cubicBezTo>
                <a:cubicBezTo>
                  <a:pt x="6570483" y="929885"/>
                  <a:pt x="6273902" y="934590"/>
                  <a:pt x="6167287" y="939570"/>
                </a:cubicBezTo>
                <a:cubicBezTo>
                  <a:pt x="6060672" y="944550"/>
                  <a:pt x="5666930" y="909276"/>
                  <a:pt x="5520960" y="939570"/>
                </a:cubicBezTo>
                <a:cubicBezTo>
                  <a:pt x="5374990" y="969864"/>
                  <a:pt x="5244291" y="941751"/>
                  <a:pt x="5001482" y="939570"/>
                </a:cubicBezTo>
                <a:cubicBezTo>
                  <a:pt x="4758673" y="937389"/>
                  <a:pt x="4551010" y="911528"/>
                  <a:pt x="4355156" y="939570"/>
                </a:cubicBezTo>
                <a:cubicBezTo>
                  <a:pt x="4159302" y="967612"/>
                  <a:pt x="3989356" y="939266"/>
                  <a:pt x="3793395" y="939570"/>
                </a:cubicBezTo>
                <a:cubicBezTo>
                  <a:pt x="3597434" y="939874"/>
                  <a:pt x="3324657" y="908161"/>
                  <a:pt x="3020219" y="939570"/>
                </a:cubicBezTo>
                <a:cubicBezTo>
                  <a:pt x="2885554" y="949780"/>
                  <a:pt x="2583664" y="923205"/>
                  <a:pt x="2416175" y="939570"/>
                </a:cubicBezTo>
                <a:cubicBezTo>
                  <a:pt x="2248686" y="955935"/>
                  <a:pt x="1997852" y="922257"/>
                  <a:pt x="1866496" y="939570"/>
                </a:cubicBezTo>
                <a:cubicBezTo>
                  <a:pt x="1735140" y="956883"/>
                  <a:pt x="1520740" y="925002"/>
                  <a:pt x="1208088" y="939570"/>
                </a:cubicBezTo>
                <a:lnTo>
                  <a:pt x="1208088" y="939570"/>
                </a:lnTo>
                <a:cubicBezTo>
                  <a:pt x="1011646" y="931551"/>
                  <a:pt x="862048" y="959278"/>
                  <a:pt x="628206" y="939570"/>
                </a:cubicBezTo>
                <a:cubicBezTo>
                  <a:pt x="394364" y="919862"/>
                  <a:pt x="250062" y="921741"/>
                  <a:pt x="0" y="939570"/>
                </a:cubicBezTo>
                <a:cubicBezTo>
                  <a:pt x="3652" y="893483"/>
                  <a:pt x="-4488" y="846336"/>
                  <a:pt x="0" y="782975"/>
                </a:cubicBezTo>
                <a:cubicBezTo>
                  <a:pt x="-108588" y="778354"/>
                  <a:pt x="-261593" y="765492"/>
                  <a:pt x="-423241" y="733165"/>
                </a:cubicBezTo>
                <a:cubicBezTo>
                  <a:pt x="-226627" y="653571"/>
                  <a:pt x="-138924" y="614214"/>
                  <a:pt x="0" y="548083"/>
                </a:cubicBezTo>
                <a:cubicBezTo>
                  <a:pt x="26536" y="338724"/>
                  <a:pt x="-10215" y="175873"/>
                  <a:pt x="0" y="0"/>
                </a:cubicBezTo>
                <a:close/>
              </a:path>
              <a:path w="7248525" h="939570" stroke="0" extrusionOk="0">
                <a:moveTo>
                  <a:pt x="0" y="0"/>
                </a:moveTo>
                <a:cubicBezTo>
                  <a:pt x="184345" y="-3593"/>
                  <a:pt x="466232" y="15896"/>
                  <a:pt x="628206" y="0"/>
                </a:cubicBezTo>
                <a:cubicBezTo>
                  <a:pt x="790180" y="-15896"/>
                  <a:pt x="1088483" y="-7861"/>
                  <a:pt x="1208088" y="0"/>
                </a:cubicBezTo>
                <a:lnTo>
                  <a:pt x="1208088" y="0"/>
                </a:lnTo>
                <a:cubicBezTo>
                  <a:pt x="1333756" y="26188"/>
                  <a:pt x="1536668" y="-3135"/>
                  <a:pt x="1830253" y="0"/>
                </a:cubicBezTo>
                <a:cubicBezTo>
                  <a:pt x="2123838" y="3135"/>
                  <a:pt x="2140053" y="16577"/>
                  <a:pt x="2379933" y="0"/>
                </a:cubicBezTo>
                <a:cubicBezTo>
                  <a:pt x="2619813" y="-16577"/>
                  <a:pt x="2802459" y="-3203"/>
                  <a:pt x="3020219" y="0"/>
                </a:cubicBezTo>
                <a:cubicBezTo>
                  <a:pt x="3297463" y="25663"/>
                  <a:pt x="3406547" y="2534"/>
                  <a:pt x="3581980" y="0"/>
                </a:cubicBezTo>
                <a:cubicBezTo>
                  <a:pt x="3757413" y="-2534"/>
                  <a:pt x="3966956" y="-32269"/>
                  <a:pt x="4228306" y="0"/>
                </a:cubicBezTo>
                <a:cubicBezTo>
                  <a:pt x="4489656" y="32269"/>
                  <a:pt x="4697695" y="16355"/>
                  <a:pt x="4832350" y="0"/>
                </a:cubicBezTo>
                <a:cubicBezTo>
                  <a:pt x="4967005" y="-16355"/>
                  <a:pt x="5287083" y="-5562"/>
                  <a:pt x="5520960" y="0"/>
                </a:cubicBezTo>
                <a:cubicBezTo>
                  <a:pt x="5754837" y="5562"/>
                  <a:pt x="6055654" y="-28931"/>
                  <a:pt x="6209570" y="0"/>
                </a:cubicBezTo>
                <a:cubicBezTo>
                  <a:pt x="6363486" y="28931"/>
                  <a:pt x="6976727" y="-38117"/>
                  <a:pt x="7248525" y="0"/>
                </a:cubicBezTo>
                <a:cubicBezTo>
                  <a:pt x="7249366" y="244621"/>
                  <a:pt x="7263847" y="311891"/>
                  <a:pt x="7248525" y="548083"/>
                </a:cubicBezTo>
                <a:lnTo>
                  <a:pt x="7248525" y="548083"/>
                </a:lnTo>
                <a:cubicBezTo>
                  <a:pt x="7244840" y="595719"/>
                  <a:pt x="7252551" y="703906"/>
                  <a:pt x="7248525" y="782975"/>
                </a:cubicBezTo>
                <a:cubicBezTo>
                  <a:pt x="7252160" y="845087"/>
                  <a:pt x="7247048" y="880396"/>
                  <a:pt x="7248525" y="939570"/>
                </a:cubicBezTo>
                <a:cubicBezTo>
                  <a:pt x="7002483" y="971989"/>
                  <a:pt x="6751268" y="969700"/>
                  <a:pt x="6559915" y="939570"/>
                </a:cubicBezTo>
                <a:cubicBezTo>
                  <a:pt x="6368562" y="909441"/>
                  <a:pt x="6243324" y="952003"/>
                  <a:pt x="6082721" y="939570"/>
                </a:cubicBezTo>
                <a:cubicBezTo>
                  <a:pt x="5922118" y="927137"/>
                  <a:pt x="5658135" y="931398"/>
                  <a:pt x="5520960" y="939570"/>
                </a:cubicBezTo>
                <a:cubicBezTo>
                  <a:pt x="5383785" y="947742"/>
                  <a:pt x="5268800" y="963194"/>
                  <a:pt x="5043765" y="939570"/>
                </a:cubicBezTo>
                <a:cubicBezTo>
                  <a:pt x="4818730" y="915946"/>
                  <a:pt x="4703112" y="946171"/>
                  <a:pt x="4482005" y="939570"/>
                </a:cubicBezTo>
                <a:cubicBezTo>
                  <a:pt x="4260898" y="932969"/>
                  <a:pt x="4022541" y="965338"/>
                  <a:pt x="3877961" y="939570"/>
                </a:cubicBezTo>
                <a:cubicBezTo>
                  <a:pt x="3733381" y="913802"/>
                  <a:pt x="3227237" y="912350"/>
                  <a:pt x="3020219" y="939570"/>
                </a:cubicBezTo>
                <a:cubicBezTo>
                  <a:pt x="2866402" y="963274"/>
                  <a:pt x="2589468" y="910294"/>
                  <a:pt x="2379933" y="939570"/>
                </a:cubicBezTo>
                <a:cubicBezTo>
                  <a:pt x="2170398" y="968846"/>
                  <a:pt x="2019469" y="927992"/>
                  <a:pt x="1775889" y="939570"/>
                </a:cubicBezTo>
                <a:cubicBezTo>
                  <a:pt x="1532309" y="951148"/>
                  <a:pt x="1411548" y="960615"/>
                  <a:pt x="1208088" y="939570"/>
                </a:cubicBezTo>
                <a:lnTo>
                  <a:pt x="1208088" y="939570"/>
                </a:lnTo>
                <a:cubicBezTo>
                  <a:pt x="901860" y="933121"/>
                  <a:pt x="879598" y="931828"/>
                  <a:pt x="579882" y="939570"/>
                </a:cubicBezTo>
                <a:cubicBezTo>
                  <a:pt x="280166" y="947312"/>
                  <a:pt x="182827" y="961672"/>
                  <a:pt x="0" y="939570"/>
                </a:cubicBezTo>
                <a:cubicBezTo>
                  <a:pt x="-5633" y="873920"/>
                  <a:pt x="-3559" y="854233"/>
                  <a:pt x="0" y="782975"/>
                </a:cubicBezTo>
                <a:cubicBezTo>
                  <a:pt x="-154976" y="780640"/>
                  <a:pt x="-290510" y="750344"/>
                  <a:pt x="-423241" y="733165"/>
                </a:cubicBezTo>
                <a:cubicBezTo>
                  <a:pt x="-272394" y="669828"/>
                  <a:pt x="-158529" y="597914"/>
                  <a:pt x="0" y="548083"/>
                </a:cubicBezTo>
                <a:cubicBezTo>
                  <a:pt x="3882" y="405374"/>
                  <a:pt x="-13044" y="213042"/>
                  <a:pt x="0" y="0"/>
                </a:cubicBezTo>
                <a:close/>
              </a:path>
            </a:pathLst>
          </a:custGeom>
          <a:solidFill>
            <a:schemeClr val="bg1">
              <a:lumMod val="85000"/>
            </a:schemeClr>
          </a:solidFill>
          <a:ln w="12700">
            <a:solidFill>
              <a:schemeClr val="tx1">
                <a:lumMod val="50000"/>
                <a:lumOff val="50000"/>
              </a:schemeClr>
            </a:solidFill>
            <a:extLst>
              <a:ext uri="{C807C97D-BFC1-408E-A445-0C87EB9F89A2}">
                <ask:lineSketchStyleProps xmlns:ask="http://schemas.microsoft.com/office/drawing/2018/sketchyshapes" sd="3514516245">
                  <a:prstGeom prst="wedgeRectCallout">
                    <a:avLst>
                      <a:gd name="adj1" fmla="val -55839"/>
                      <a:gd name="adj2" fmla="val 2803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US" sz="1800" b="1" dirty="0">
                <a:solidFill>
                  <a:schemeClr val="tx1">
                    <a:lumMod val="65000"/>
                    <a:lumOff val="35000"/>
                  </a:schemeClr>
                </a:solidFill>
                <a:latin typeface="+mn-lt"/>
              </a:rPr>
              <a:t>As a consumer</a:t>
            </a:r>
            <a:r>
              <a:rPr lang="en-US" sz="1800" dirty="0">
                <a:solidFill>
                  <a:schemeClr val="tx1">
                    <a:lumMod val="65000"/>
                    <a:lumOff val="35000"/>
                  </a:schemeClr>
                </a:solidFill>
                <a:latin typeface="+mn-lt"/>
              </a:rPr>
              <a:t>, </a:t>
            </a:r>
            <a:r>
              <a:rPr lang="en-US" sz="1800" b="1" dirty="0">
                <a:solidFill>
                  <a:schemeClr val="tx1">
                    <a:lumMod val="65000"/>
                    <a:lumOff val="35000"/>
                  </a:schemeClr>
                </a:solidFill>
                <a:latin typeface="+mn-lt"/>
              </a:rPr>
              <a:t>I want to know </a:t>
            </a:r>
            <a:r>
              <a:rPr lang="en-US" sz="1800" dirty="0">
                <a:solidFill>
                  <a:schemeClr val="tx1">
                    <a:lumMod val="65000"/>
                    <a:lumOff val="35000"/>
                  </a:schemeClr>
                </a:solidFill>
                <a:latin typeface="+mn-lt"/>
              </a:rPr>
              <a:t>who has what expertise </a:t>
            </a:r>
            <a:r>
              <a:rPr lang="en-US" sz="1800" b="1" dirty="0">
                <a:solidFill>
                  <a:schemeClr val="tx1">
                    <a:lumMod val="65000"/>
                    <a:lumOff val="35000"/>
                  </a:schemeClr>
                </a:solidFill>
                <a:latin typeface="+mn-lt"/>
              </a:rPr>
              <a:t>so that </a:t>
            </a:r>
            <a:r>
              <a:rPr lang="en-US" sz="1800" dirty="0">
                <a:solidFill>
                  <a:schemeClr val="tx1">
                    <a:lumMod val="65000"/>
                    <a:lumOff val="35000"/>
                  </a:schemeClr>
                </a:solidFill>
                <a:latin typeface="+mn-lt"/>
              </a:rPr>
              <a:t>I can ask the appropriate person for help.</a:t>
            </a:r>
            <a:r>
              <a:rPr lang="en-US" sz="1800" b="1" dirty="0">
                <a:solidFill>
                  <a:schemeClr val="tx1">
                    <a:lumMod val="65000"/>
                    <a:lumOff val="35000"/>
                  </a:schemeClr>
                </a:solidFill>
                <a:latin typeface="+mn-lt"/>
              </a:rPr>
              <a:t> </a:t>
            </a:r>
            <a:endParaRPr lang="en-NZ" sz="1800" b="1" dirty="0">
              <a:solidFill>
                <a:schemeClr val="tx1">
                  <a:lumMod val="65000"/>
                  <a:lumOff val="35000"/>
                </a:schemeClr>
              </a:solidFill>
              <a:latin typeface="+mn-lt"/>
            </a:endParaRPr>
          </a:p>
        </p:txBody>
      </p:sp>
      <p:sp>
        <p:nvSpPr>
          <p:cNvPr id="18" name="Speech Bubble: Rectangle 17">
            <a:extLst>
              <a:ext uri="{FF2B5EF4-FFF2-40B4-BE49-F238E27FC236}">
                <a16:creationId xmlns:a16="http://schemas.microsoft.com/office/drawing/2014/main" id="{62462321-95D6-4B27-AD5E-5A25ED09CB72}"/>
              </a:ext>
            </a:extLst>
          </p:cNvPr>
          <p:cNvSpPr/>
          <p:nvPr/>
        </p:nvSpPr>
        <p:spPr>
          <a:xfrm>
            <a:off x="4086225" y="4462844"/>
            <a:ext cx="7248525" cy="939570"/>
          </a:xfrm>
          <a:custGeom>
            <a:avLst/>
            <a:gdLst>
              <a:gd name="connsiteX0" fmla="*/ 0 w 7248525"/>
              <a:gd name="connsiteY0" fmla="*/ 0 h 939570"/>
              <a:gd name="connsiteX1" fmla="*/ 567801 w 7248525"/>
              <a:gd name="connsiteY1" fmla="*/ 0 h 939570"/>
              <a:gd name="connsiteX2" fmla="*/ 1208088 w 7248525"/>
              <a:gd name="connsiteY2" fmla="*/ 0 h 939570"/>
              <a:gd name="connsiteX3" fmla="*/ 1208088 w 7248525"/>
              <a:gd name="connsiteY3" fmla="*/ 0 h 939570"/>
              <a:gd name="connsiteX4" fmla="*/ 1794010 w 7248525"/>
              <a:gd name="connsiteY4" fmla="*/ 0 h 939570"/>
              <a:gd name="connsiteX5" fmla="*/ 2379933 w 7248525"/>
              <a:gd name="connsiteY5" fmla="*/ 0 h 939570"/>
              <a:gd name="connsiteX6" fmla="*/ 3020219 w 7248525"/>
              <a:gd name="connsiteY6" fmla="*/ 0 h 939570"/>
              <a:gd name="connsiteX7" fmla="*/ 3581980 w 7248525"/>
              <a:gd name="connsiteY7" fmla="*/ 0 h 939570"/>
              <a:gd name="connsiteX8" fmla="*/ 4228306 w 7248525"/>
              <a:gd name="connsiteY8" fmla="*/ 0 h 939570"/>
              <a:gd name="connsiteX9" fmla="*/ 4747784 w 7248525"/>
              <a:gd name="connsiteY9" fmla="*/ 0 h 939570"/>
              <a:gd name="connsiteX10" fmla="*/ 5436394 w 7248525"/>
              <a:gd name="connsiteY10" fmla="*/ 0 h 939570"/>
              <a:gd name="connsiteX11" fmla="*/ 5998155 w 7248525"/>
              <a:gd name="connsiteY11" fmla="*/ 0 h 939570"/>
              <a:gd name="connsiteX12" fmla="*/ 6686764 w 7248525"/>
              <a:gd name="connsiteY12" fmla="*/ 0 h 939570"/>
              <a:gd name="connsiteX13" fmla="*/ 7248525 w 7248525"/>
              <a:gd name="connsiteY13" fmla="*/ 0 h 939570"/>
              <a:gd name="connsiteX14" fmla="*/ 7248525 w 7248525"/>
              <a:gd name="connsiteY14" fmla="*/ 548083 h 939570"/>
              <a:gd name="connsiteX15" fmla="*/ 7248525 w 7248525"/>
              <a:gd name="connsiteY15" fmla="*/ 548083 h 939570"/>
              <a:gd name="connsiteX16" fmla="*/ 7248525 w 7248525"/>
              <a:gd name="connsiteY16" fmla="*/ 782975 h 939570"/>
              <a:gd name="connsiteX17" fmla="*/ 7248525 w 7248525"/>
              <a:gd name="connsiteY17" fmla="*/ 939570 h 939570"/>
              <a:gd name="connsiteX18" fmla="*/ 6686764 w 7248525"/>
              <a:gd name="connsiteY18" fmla="*/ 939570 h 939570"/>
              <a:gd name="connsiteX19" fmla="*/ 6167287 w 7248525"/>
              <a:gd name="connsiteY19" fmla="*/ 939570 h 939570"/>
              <a:gd name="connsiteX20" fmla="*/ 5520960 w 7248525"/>
              <a:gd name="connsiteY20" fmla="*/ 939570 h 939570"/>
              <a:gd name="connsiteX21" fmla="*/ 5001482 w 7248525"/>
              <a:gd name="connsiteY21" fmla="*/ 939570 h 939570"/>
              <a:gd name="connsiteX22" fmla="*/ 4355156 w 7248525"/>
              <a:gd name="connsiteY22" fmla="*/ 939570 h 939570"/>
              <a:gd name="connsiteX23" fmla="*/ 3793395 w 7248525"/>
              <a:gd name="connsiteY23" fmla="*/ 939570 h 939570"/>
              <a:gd name="connsiteX24" fmla="*/ 3020219 w 7248525"/>
              <a:gd name="connsiteY24" fmla="*/ 939570 h 939570"/>
              <a:gd name="connsiteX25" fmla="*/ 2416175 w 7248525"/>
              <a:gd name="connsiteY25" fmla="*/ 939570 h 939570"/>
              <a:gd name="connsiteX26" fmla="*/ 1866496 w 7248525"/>
              <a:gd name="connsiteY26" fmla="*/ 939570 h 939570"/>
              <a:gd name="connsiteX27" fmla="*/ 1208088 w 7248525"/>
              <a:gd name="connsiteY27" fmla="*/ 939570 h 939570"/>
              <a:gd name="connsiteX28" fmla="*/ 1208088 w 7248525"/>
              <a:gd name="connsiteY28" fmla="*/ 939570 h 939570"/>
              <a:gd name="connsiteX29" fmla="*/ 628206 w 7248525"/>
              <a:gd name="connsiteY29" fmla="*/ 939570 h 939570"/>
              <a:gd name="connsiteX30" fmla="*/ 0 w 7248525"/>
              <a:gd name="connsiteY30" fmla="*/ 939570 h 939570"/>
              <a:gd name="connsiteX31" fmla="*/ 0 w 7248525"/>
              <a:gd name="connsiteY31" fmla="*/ 782975 h 939570"/>
              <a:gd name="connsiteX32" fmla="*/ -423241 w 7248525"/>
              <a:gd name="connsiteY32" fmla="*/ 733165 h 939570"/>
              <a:gd name="connsiteX33" fmla="*/ 0 w 7248525"/>
              <a:gd name="connsiteY33" fmla="*/ 548083 h 939570"/>
              <a:gd name="connsiteX34" fmla="*/ 0 w 7248525"/>
              <a:gd name="connsiteY34" fmla="*/ 0 h 939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48525" h="939570" fill="none" extrusionOk="0">
                <a:moveTo>
                  <a:pt x="0" y="0"/>
                </a:moveTo>
                <a:cubicBezTo>
                  <a:pt x="270517" y="18584"/>
                  <a:pt x="311848" y="13822"/>
                  <a:pt x="567801" y="0"/>
                </a:cubicBezTo>
                <a:cubicBezTo>
                  <a:pt x="823754" y="-13822"/>
                  <a:pt x="1017992" y="25474"/>
                  <a:pt x="1208088" y="0"/>
                </a:cubicBezTo>
                <a:lnTo>
                  <a:pt x="1208088" y="0"/>
                </a:lnTo>
                <a:cubicBezTo>
                  <a:pt x="1483671" y="2560"/>
                  <a:pt x="1557903" y="22084"/>
                  <a:pt x="1794010" y="0"/>
                </a:cubicBezTo>
                <a:cubicBezTo>
                  <a:pt x="2030117" y="-22084"/>
                  <a:pt x="2162111" y="1807"/>
                  <a:pt x="2379933" y="0"/>
                </a:cubicBezTo>
                <a:cubicBezTo>
                  <a:pt x="2597755" y="-1807"/>
                  <a:pt x="2754760" y="-7018"/>
                  <a:pt x="3020219" y="0"/>
                </a:cubicBezTo>
                <a:cubicBezTo>
                  <a:pt x="3292301" y="-26094"/>
                  <a:pt x="3373667" y="15964"/>
                  <a:pt x="3581980" y="0"/>
                </a:cubicBezTo>
                <a:cubicBezTo>
                  <a:pt x="3790293" y="-15964"/>
                  <a:pt x="4089027" y="10982"/>
                  <a:pt x="4228306" y="0"/>
                </a:cubicBezTo>
                <a:cubicBezTo>
                  <a:pt x="4367585" y="-10982"/>
                  <a:pt x="4532669" y="-6308"/>
                  <a:pt x="4747784" y="0"/>
                </a:cubicBezTo>
                <a:cubicBezTo>
                  <a:pt x="4962899" y="6308"/>
                  <a:pt x="5257938" y="324"/>
                  <a:pt x="5436394" y="0"/>
                </a:cubicBezTo>
                <a:cubicBezTo>
                  <a:pt x="5614850" y="-324"/>
                  <a:pt x="5773854" y="27616"/>
                  <a:pt x="5998155" y="0"/>
                </a:cubicBezTo>
                <a:cubicBezTo>
                  <a:pt x="6222456" y="-27616"/>
                  <a:pt x="6353149" y="-7868"/>
                  <a:pt x="6686764" y="0"/>
                </a:cubicBezTo>
                <a:cubicBezTo>
                  <a:pt x="7020379" y="7868"/>
                  <a:pt x="7003296" y="13388"/>
                  <a:pt x="7248525" y="0"/>
                </a:cubicBezTo>
                <a:cubicBezTo>
                  <a:pt x="7243868" y="197137"/>
                  <a:pt x="7249236" y="415723"/>
                  <a:pt x="7248525" y="548083"/>
                </a:cubicBezTo>
                <a:lnTo>
                  <a:pt x="7248525" y="548083"/>
                </a:lnTo>
                <a:cubicBezTo>
                  <a:pt x="7245666" y="658330"/>
                  <a:pt x="7249402" y="684032"/>
                  <a:pt x="7248525" y="782975"/>
                </a:cubicBezTo>
                <a:cubicBezTo>
                  <a:pt x="7253781" y="824209"/>
                  <a:pt x="7241721" y="874928"/>
                  <a:pt x="7248525" y="939570"/>
                </a:cubicBezTo>
                <a:cubicBezTo>
                  <a:pt x="7104748" y="919080"/>
                  <a:pt x="6803045" y="949255"/>
                  <a:pt x="6686764" y="939570"/>
                </a:cubicBezTo>
                <a:cubicBezTo>
                  <a:pt x="6570483" y="929885"/>
                  <a:pt x="6273902" y="934590"/>
                  <a:pt x="6167287" y="939570"/>
                </a:cubicBezTo>
                <a:cubicBezTo>
                  <a:pt x="6060672" y="944550"/>
                  <a:pt x="5666930" y="909276"/>
                  <a:pt x="5520960" y="939570"/>
                </a:cubicBezTo>
                <a:cubicBezTo>
                  <a:pt x="5374990" y="969864"/>
                  <a:pt x="5244291" y="941751"/>
                  <a:pt x="5001482" y="939570"/>
                </a:cubicBezTo>
                <a:cubicBezTo>
                  <a:pt x="4758673" y="937389"/>
                  <a:pt x="4551010" y="911528"/>
                  <a:pt x="4355156" y="939570"/>
                </a:cubicBezTo>
                <a:cubicBezTo>
                  <a:pt x="4159302" y="967612"/>
                  <a:pt x="3989356" y="939266"/>
                  <a:pt x="3793395" y="939570"/>
                </a:cubicBezTo>
                <a:cubicBezTo>
                  <a:pt x="3597434" y="939874"/>
                  <a:pt x="3324657" y="908161"/>
                  <a:pt x="3020219" y="939570"/>
                </a:cubicBezTo>
                <a:cubicBezTo>
                  <a:pt x="2885554" y="949780"/>
                  <a:pt x="2583664" y="923205"/>
                  <a:pt x="2416175" y="939570"/>
                </a:cubicBezTo>
                <a:cubicBezTo>
                  <a:pt x="2248686" y="955935"/>
                  <a:pt x="1997852" y="922257"/>
                  <a:pt x="1866496" y="939570"/>
                </a:cubicBezTo>
                <a:cubicBezTo>
                  <a:pt x="1735140" y="956883"/>
                  <a:pt x="1520740" y="925002"/>
                  <a:pt x="1208088" y="939570"/>
                </a:cubicBezTo>
                <a:lnTo>
                  <a:pt x="1208088" y="939570"/>
                </a:lnTo>
                <a:cubicBezTo>
                  <a:pt x="1011646" y="931551"/>
                  <a:pt x="862048" y="959278"/>
                  <a:pt x="628206" y="939570"/>
                </a:cubicBezTo>
                <a:cubicBezTo>
                  <a:pt x="394364" y="919862"/>
                  <a:pt x="250062" y="921741"/>
                  <a:pt x="0" y="939570"/>
                </a:cubicBezTo>
                <a:cubicBezTo>
                  <a:pt x="3652" y="893483"/>
                  <a:pt x="-4488" y="846336"/>
                  <a:pt x="0" y="782975"/>
                </a:cubicBezTo>
                <a:cubicBezTo>
                  <a:pt x="-108588" y="778354"/>
                  <a:pt x="-261593" y="765492"/>
                  <a:pt x="-423241" y="733165"/>
                </a:cubicBezTo>
                <a:cubicBezTo>
                  <a:pt x="-226627" y="653571"/>
                  <a:pt x="-138924" y="614214"/>
                  <a:pt x="0" y="548083"/>
                </a:cubicBezTo>
                <a:cubicBezTo>
                  <a:pt x="26536" y="338724"/>
                  <a:pt x="-10215" y="175873"/>
                  <a:pt x="0" y="0"/>
                </a:cubicBezTo>
                <a:close/>
              </a:path>
              <a:path w="7248525" h="939570" stroke="0" extrusionOk="0">
                <a:moveTo>
                  <a:pt x="0" y="0"/>
                </a:moveTo>
                <a:cubicBezTo>
                  <a:pt x="184345" y="-3593"/>
                  <a:pt x="466232" y="15896"/>
                  <a:pt x="628206" y="0"/>
                </a:cubicBezTo>
                <a:cubicBezTo>
                  <a:pt x="790180" y="-15896"/>
                  <a:pt x="1088483" y="-7861"/>
                  <a:pt x="1208088" y="0"/>
                </a:cubicBezTo>
                <a:lnTo>
                  <a:pt x="1208088" y="0"/>
                </a:lnTo>
                <a:cubicBezTo>
                  <a:pt x="1333756" y="26188"/>
                  <a:pt x="1536668" y="-3135"/>
                  <a:pt x="1830253" y="0"/>
                </a:cubicBezTo>
                <a:cubicBezTo>
                  <a:pt x="2123838" y="3135"/>
                  <a:pt x="2140053" y="16577"/>
                  <a:pt x="2379933" y="0"/>
                </a:cubicBezTo>
                <a:cubicBezTo>
                  <a:pt x="2619813" y="-16577"/>
                  <a:pt x="2802459" y="-3203"/>
                  <a:pt x="3020219" y="0"/>
                </a:cubicBezTo>
                <a:cubicBezTo>
                  <a:pt x="3297463" y="25663"/>
                  <a:pt x="3406547" y="2534"/>
                  <a:pt x="3581980" y="0"/>
                </a:cubicBezTo>
                <a:cubicBezTo>
                  <a:pt x="3757413" y="-2534"/>
                  <a:pt x="3966956" y="-32269"/>
                  <a:pt x="4228306" y="0"/>
                </a:cubicBezTo>
                <a:cubicBezTo>
                  <a:pt x="4489656" y="32269"/>
                  <a:pt x="4697695" y="16355"/>
                  <a:pt x="4832350" y="0"/>
                </a:cubicBezTo>
                <a:cubicBezTo>
                  <a:pt x="4967005" y="-16355"/>
                  <a:pt x="5287083" y="-5562"/>
                  <a:pt x="5520960" y="0"/>
                </a:cubicBezTo>
                <a:cubicBezTo>
                  <a:pt x="5754837" y="5562"/>
                  <a:pt x="6055654" y="-28931"/>
                  <a:pt x="6209570" y="0"/>
                </a:cubicBezTo>
                <a:cubicBezTo>
                  <a:pt x="6363486" y="28931"/>
                  <a:pt x="6976727" y="-38117"/>
                  <a:pt x="7248525" y="0"/>
                </a:cubicBezTo>
                <a:cubicBezTo>
                  <a:pt x="7249366" y="244621"/>
                  <a:pt x="7263847" y="311891"/>
                  <a:pt x="7248525" y="548083"/>
                </a:cubicBezTo>
                <a:lnTo>
                  <a:pt x="7248525" y="548083"/>
                </a:lnTo>
                <a:cubicBezTo>
                  <a:pt x="7244840" y="595719"/>
                  <a:pt x="7252551" y="703906"/>
                  <a:pt x="7248525" y="782975"/>
                </a:cubicBezTo>
                <a:cubicBezTo>
                  <a:pt x="7252160" y="845087"/>
                  <a:pt x="7247048" y="880396"/>
                  <a:pt x="7248525" y="939570"/>
                </a:cubicBezTo>
                <a:cubicBezTo>
                  <a:pt x="7002483" y="971989"/>
                  <a:pt x="6751268" y="969700"/>
                  <a:pt x="6559915" y="939570"/>
                </a:cubicBezTo>
                <a:cubicBezTo>
                  <a:pt x="6368562" y="909441"/>
                  <a:pt x="6243324" y="952003"/>
                  <a:pt x="6082721" y="939570"/>
                </a:cubicBezTo>
                <a:cubicBezTo>
                  <a:pt x="5922118" y="927137"/>
                  <a:pt x="5658135" y="931398"/>
                  <a:pt x="5520960" y="939570"/>
                </a:cubicBezTo>
                <a:cubicBezTo>
                  <a:pt x="5383785" y="947742"/>
                  <a:pt x="5268800" y="963194"/>
                  <a:pt x="5043765" y="939570"/>
                </a:cubicBezTo>
                <a:cubicBezTo>
                  <a:pt x="4818730" y="915946"/>
                  <a:pt x="4703112" y="946171"/>
                  <a:pt x="4482005" y="939570"/>
                </a:cubicBezTo>
                <a:cubicBezTo>
                  <a:pt x="4260898" y="932969"/>
                  <a:pt x="4022541" y="965338"/>
                  <a:pt x="3877961" y="939570"/>
                </a:cubicBezTo>
                <a:cubicBezTo>
                  <a:pt x="3733381" y="913802"/>
                  <a:pt x="3227237" y="912350"/>
                  <a:pt x="3020219" y="939570"/>
                </a:cubicBezTo>
                <a:cubicBezTo>
                  <a:pt x="2866402" y="963274"/>
                  <a:pt x="2589468" y="910294"/>
                  <a:pt x="2379933" y="939570"/>
                </a:cubicBezTo>
                <a:cubicBezTo>
                  <a:pt x="2170398" y="968846"/>
                  <a:pt x="2019469" y="927992"/>
                  <a:pt x="1775889" y="939570"/>
                </a:cubicBezTo>
                <a:cubicBezTo>
                  <a:pt x="1532309" y="951148"/>
                  <a:pt x="1411548" y="960615"/>
                  <a:pt x="1208088" y="939570"/>
                </a:cubicBezTo>
                <a:lnTo>
                  <a:pt x="1208088" y="939570"/>
                </a:lnTo>
                <a:cubicBezTo>
                  <a:pt x="901860" y="933121"/>
                  <a:pt x="879598" y="931828"/>
                  <a:pt x="579882" y="939570"/>
                </a:cubicBezTo>
                <a:cubicBezTo>
                  <a:pt x="280166" y="947312"/>
                  <a:pt x="182827" y="961672"/>
                  <a:pt x="0" y="939570"/>
                </a:cubicBezTo>
                <a:cubicBezTo>
                  <a:pt x="-5633" y="873920"/>
                  <a:pt x="-3559" y="854233"/>
                  <a:pt x="0" y="782975"/>
                </a:cubicBezTo>
                <a:cubicBezTo>
                  <a:pt x="-154976" y="780640"/>
                  <a:pt x="-290510" y="750344"/>
                  <a:pt x="-423241" y="733165"/>
                </a:cubicBezTo>
                <a:cubicBezTo>
                  <a:pt x="-272394" y="669828"/>
                  <a:pt x="-158529" y="597914"/>
                  <a:pt x="0" y="548083"/>
                </a:cubicBezTo>
                <a:cubicBezTo>
                  <a:pt x="3882" y="405374"/>
                  <a:pt x="-13044" y="213042"/>
                  <a:pt x="0" y="0"/>
                </a:cubicBezTo>
                <a:close/>
              </a:path>
            </a:pathLst>
          </a:custGeom>
          <a:solidFill>
            <a:schemeClr val="bg1">
              <a:lumMod val="85000"/>
            </a:schemeClr>
          </a:solidFill>
          <a:ln w="12700">
            <a:solidFill>
              <a:schemeClr val="tx1">
                <a:lumMod val="50000"/>
                <a:lumOff val="50000"/>
              </a:schemeClr>
            </a:solidFill>
            <a:extLst>
              <a:ext uri="{C807C97D-BFC1-408E-A445-0C87EB9F89A2}">
                <ask:lineSketchStyleProps xmlns:ask="http://schemas.microsoft.com/office/drawing/2018/sketchyshapes" sd="3514516245">
                  <a:prstGeom prst="wedgeRectCallout">
                    <a:avLst>
                      <a:gd name="adj1" fmla="val -55839"/>
                      <a:gd name="adj2" fmla="val 2803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lang="en-US" sz="1800" b="1" dirty="0">
                <a:solidFill>
                  <a:schemeClr val="tx1">
                    <a:lumMod val="65000"/>
                    <a:lumOff val="35000"/>
                  </a:schemeClr>
                </a:solidFill>
                <a:latin typeface="+mn-lt"/>
              </a:rPr>
              <a:t>As a communicator</a:t>
            </a:r>
            <a:r>
              <a:rPr lang="en-US" sz="1800" dirty="0">
                <a:solidFill>
                  <a:schemeClr val="tx1">
                    <a:lumMod val="65000"/>
                    <a:lumOff val="35000"/>
                  </a:schemeClr>
                </a:solidFill>
                <a:latin typeface="+mn-lt"/>
              </a:rPr>
              <a:t>, </a:t>
            </a:r>
            <a:r>
              <a:rPr lang="en-US" sz="1800" b="1" dirty="0">
                <a:solidFill>
                  <a:schemeClr val="tx1">
                    <a:lumMod val="65000"/>
                    <a:lumOff val="35000"/>
                  </a:schemeClr>
                </a:solidFill>
                <a:latin typeface="+mn-lt"/>
              </a:rPr>
              <a:t>I want to </a:t>
            </a:r>
            <a:r>
              <a:rPr lang="en-US" sz="1800" dirty="0">
                <a:solidFill>
                  <a:schemeClr val="tx1">
                    <a:lumMod val="65000"/>
                    <a:lumOff val="35000"/>
                  </a:schemeClr>
                </a:solidFill>
                <a:latin typeface="+mn-lt"/>
              </a:rPr>
              <a:t>send out engaging news content </a:t>
            </a:r>
            <a:r>
              <a:rPr lang="en-US" sz="1800" b="1" dirty="0">
                <a:solidFill>
                  <a:schemeClr val="tx1">
                    <a:lumMod val="65000"/>
                    <a:lumOff val="35000"/>
                  </a:schemeClr>
                </a:solidFill>
                <a:latin typeface="+mn-lt"/>
              </a:rPr>
              <a:t>so that </a:t>
            </a:r>
            <a:r>
              <a:rPr lang="en-US" sz="1800" dirty="0">
                <a:solidFill>
                  <a:schemeClr val="tx1">
                    <a:lumMod val="65000"/>
                    <a:lumOff val="35000"/>
                  </a:schemeClr>
                </a:solidFill>
                <a:latin typeface="+mn-lt"/>
              </a:rPr>
              <a:t>it is timely and relevant and keeps users coming back to the homepage.</a:t>
            </a:r>
            <a:r>
              <a:rPr lang="en-US" sz="1800" b="1" dirty="0">
                <a:solidFill>
                  <a:schemeClr val="tx1">
                    <a:lumMod val="65000"/>
                    <a:lumOff val="35000"/>
                  </a:schemeClr>
                </a:solidFill>
                <a:latin typeface="+mn-lt"/>
              </a:rPr>
              <a:t> </a:t>
            </a:r>
            <a:endParaRPr lang="en-NZ" sz="1800" b="1" dirty="0">
              <a:solidFill>
                <a:schemeClr val="tx1">
                  <a:lumMod val="65000"/>
                  <a:lumOff val="35000"/>
                </a:schemeClr>
              </a:solidFill>
              <a:latin typeface="+mn-lt"/>
            </a:endParaRPr>
          </a:p>
        </p:txBody>
      </p:sp>
    </p:spTree>
    <p:extLst>
      <p:ext uri="{BB962C8B-B14F-4D97-AF65-F5344CB8AC3E}">
        <p14:creationId xmlns:p14="http://schemas.microsoft.com/office/powerpoint/2010/main" val="11832175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10902" y="747312"/>
            <a:ext cx="4934572" cy="1193007"/>
          </a:xfrm>
          <a:prstGeom prst="rect">
            <a:avLst/>
          </a:prstGeom>
        </p:spPr>
        <p:txBody>
          <a:bodyPr vert="horz" lIns="82296" tIns="41148" rIns="82296" bIns="4114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80" b="1" dirty="0">
                <a:solidFill>
                  <a:schemeClr val="bg1"/>
                </a:solidFill>
                <a:latin typeface="Apex New Bold" panose="02010600040501010103" pitchFamily="50" charset="0"/>
                <a:ea typeface="Apex New Bold" panose="02010600040501010103" pitchFamily="50" charset="0"/>
              </a:rPr>
              <a:t>Leveraging the </a:t>
            </a:r>
            <a:br>
              <a:rPr lang="en-NZ" sz="2880" b="1" dirty="0">
                <a:solidFill>
                  <a:schemeClr val="bg1"/>
                </a:solidFill>
                <a:latin typeface="Apex New Bold" panose="02010600040501010103" pitchFamily="50" charset="0"/>
                <a:ea typeface="Apex New Bold" panose="02010600040501010103" pitchFamily="50" charset="0"/>
              </a:rPr>
            </a:br>
            <a:r>
              <a:rPr lang="en-NZ" sz="2880" b="1" dirty="0">
                <a:solidFill>
                  <a:schemeClr val="bg1"/>
                </a:solidFill>
                <a:latin typeface="Apex New Bold" panose="02010600040501010103" pitchFamily="50" charset="0"/>
                <a:ea typeface="Apex New Bold" panose="02010600040501010103" pitchFamily="50" charset="0"/>
              </a:rPr>
              <a:t>power of teamwork</a:t>
            </a:r>
            <a:endParaRPr lang="en-US" sz="2880" b="1" dirty="0">
              <a:solidFill>
                <a:schemeClr val="bg1"/>
              </a:solidFill>
              <a:latin typeface="Apex New Bold" panose="02010600040501010103" pitchFamily="50" charset="0"/>
              <a:ea typeface="Apex New Bold" panose="02010600040501010103" pitchFamily="50" charset="0"/>
            </a:endParaRPr>
          </a:p>
        </p:txBody>
      </p:sp>
      <p:sp>
        <p:nvSpPr>
          <p:cNvPr id="11" name="Title 10"/>
          <p:cNvSpPr>
            <a:spLocks noGrp="1"/>
          </p:cNvSpPr>
          <p:nvPr>
            <p:ph type="title"/>
          </p:nvPr>
        </p:nvSpPr>
        <p:spPr/>
        <p:txBody>
          <a:bodyPr/>
          <a:lstStyle/>
          <a:p>
            <a:r>
              <a:rPr lang="en-NZ" dirty="0"/>
              <a:t>EXERCISE</a:t>
            </a:r>
          </a:p>
        </p:txBody>
      </p:sp>
      <p:sp>
        <p:nvSpPr>
          <p:cNvPr id="2" name="Slide Number Placeholder 1"/>
          <p:cNvSpPr>
            <a:spLocks noGrp="1"/>
          </p:cNvSpPr>
          <p:nvPr>
            <p:ph type="sldNum" sz="quarter" idx="12"/>
          </p:nvPr>
        </p:nvSpPr>
        <p:spPr/>
        <p:txBody>
          <a:bodyPr/>
          <a:lstStyle/>
          <a:p>
            <a:fld id="{04211842-E79A-47EB-9270-1B00A271324C}" type="slidenum">
              <a:rPr lang="en-NZ" smtClean="0"/>
              <a:pPr/>
              <a:t>66</a:t>
            </a:fld>
            <a:endParaRPr lang="en-NZ"/>
          </a:p>
        </p:txBody>
      </p:sp>
      <p:sp>
        <p:nvSpPr>
          <p:cNvPr id="14" name="Title 2"/>
          <p:cNvSpPr txBox="1">
            <a:spLocks/>
          </p:cNvSpPr>
          <p:nvPr/>
        </p:nvSpPr>
        <p:spPr bwMode="auto">
          <a:xfrm>
            <a:off x="129308" y="875561"/>
            <a:ext cx="4061923" cy="564322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lang="en-NZ" sz="2800" b="1" kern="1200" dirty="0">
                <a:solidFill>
                  <a:schemeClr val="bg1"/>
                </a:solidFill>
                <a:latin typeface="Calibri" pitchFamily="34" charset="0"/>
                <a:ea typeface="+mj-ea"/>
                <a:cs typeface="Arial" pitchFamily="34" charset="0"/>
              </a:defRPr>
            </a:lvl1pPr>
            <a:lvl2pPr algn="l" rtl="0" eaLnBrk="1" fontAlgn="base" hangingPunct="1">
              <a:spcBef>
                <a:spcPct val="0"/>
              </a:spcBef>
              <a:spcAft>
                <a:spcPct val="0"/>
              </a:spcAft>
              <a:defRPr sz="2800" b="1">
                <a:solidFill>
                  <a:schemeClr val="tx1"/>
                </a:solidFill>
                <a:latin typeface="Calibri" pitchFamily="34" charset="0"/>
                <a:cs typeface="Arial" charset="0"/>
              </a:defRPr>
            </a:lvl2pPr>
            <a:lvl3pPr algn="l" rtl="0" eaLnBrk="1" fontAlgn="base" hangingPunct="1">
              <a:spcBef>
                <a:spcPct val="0"/>
              </a:spcBef>
              <a:spcAft>
                <a:spcPct val="0"/>
              </a:spcAft>
              <a:defRPr sz="2800" b="1">
                <a:solidFill>
                  <a:schemeClr val="tx1"/>
                </a:solidFill>
                <a:latin typeface="Calibri" pitchFamily="34" charset="0"/>
                <a:cs typeface="Arial" charset="0"/>
              </a:defRPr>
            </a:lvl3pPr>
            <a:lvl4pPr algn="l" rtl="0" eaLnBrk="1" fontAlgn="base" hangingPunct="1">
              <a:spcBef>
                <a:spcPct val="0"/>
              </a:spcBef>
              <a:spcAft>
                <a:spcPct val="0"/>
              </a:spcAft>
              <a:defRPr sz="2800" b="1">
                <a:solidFill>
                  <a:schemeClr val="tx1"/>
                </a:solidFill>
                <a:latin typeface="Calibri" pitchFamily="34" charset="0"/>
                <a:cs typeface="Arial" charset="0"/>
              </a:defRPr>
            </a:lvl4pPr>
            <a:lvl5pPr algn="l" rtl="0" eaLnBrk="1" fontAlgn="base" hangingPunct="1">
              <a:spcBef>
                <a:spcPct val="0"/>
              </a:spcBef>
              <a:spcAft>
                <a:spcPct val="0"/>
              </a:spcAft>
              <a:defRPr sz="2800" b="1">
                <a:solidFill>
                  <a:schemeClr val="tx1"/>
                </a:solidFill>
                <a:latin typeface="Calibri" pitchFamily="34" charset="0"/>
                <a:cs typeface="Arial" charset="0"/>
              </a:defRPr>
            </a:lvl5pPr>
            <a:lvl6pPr marL="457200" algn="l" rtl="0" eaLnBrk="1" fontAlgn="base" hangingPunct="1">
              <a:spcBef>
                <a:spcPct val="0"/>
              </a:spcBef>
              <a:spcAft>
                <a:spcPct val="0"/>
              </a:spcAft>
              <a:defRPr sz="2800" b="1">
                <a:solidFill>
                  <a:schemeClr val="tx1"/>
                </a:solidFill>
                <a:latin typeface="Calibri" pitchFamily="34" charset="0"/>
                <a:cs typeface="Arial" charset="0"/>
              </a:defRPr>
            </a:lvl6pPr>
            <a:lvl7pPr marL="914400" algn="l" rtl="0" eaLnBrk="1" fontAlgn="base" hangingPunct="1">
              <a:spcBef>
                <a:spcPct val="0"/>
              </a:spcBef>
              <a:spcAft>
                <a:spcPct val="0"/>
              </a:spcAft>
              <a:defRPr sz="2800" b="1">
                <a:solidFill>
                  <a:schemeClr val="tx1"/>
                </a:solidFill>
                <a:latin typeface="Calibri" pitchFamily="34" charset="0"/>
                <a:cs typeface="Arial" charset="0"/>
              </a:defRPr>
            </a:lvl7pPr>
            <a:lvl8pPr marL="1371600" algn="l" rtl="0" eaLnBrk="1" fontAlgn="base" hangingPunct="1">
              <a:spcBef>
                <a:spcPct val="0"/>
              </a:spcBef>
              <a:spcAft>
                <a:spcPct val="0"/>
              </a:spcAft>
              <a:defRPr sz="2800" b="1">
                <a:solidFill>
                  <a:schemeClr val="tx1"/>
                </a:solidFill>
                <a:latin typeface="Calibri" pitchFamily="34" charset="0"/>
                <a:cs typeface="Arial" charset="0"/>
              </a:defRPr>
            </a:lvl8pPr>
            <a:lvl9pPr marL="1828800" algn="l" rtl="0" eaLnBrk="1" fontAlgn="base" hangingPunct="1">
              <a:spcBef>
                <a:spcPct val="0"/>
              </a:spcBef>
              <a:spcAft>
                <a:spcPct val="0"/>
              </a:spcAft>
              <a:defRPr sz="2800" b="1">
                <a:solidFill>
                  <a:schemeClr val="tx1"/>
                </a:solidFill>
                <a:latin typeface="Calibri" pitchFamily="34" charset="0"/>
                <a:cs typeface="Arial" charset="0"/>
              </a:defRPr>
            </a:lvl9pPr>
          </a:lstStyle>
          <a:p>
            <a:pPr algn="ctr"/>
            <a:r>
              <a:rPr lang="en-NZ" sz="4800" i="1" dirty="0">
                <a:solidFill>
                  <a:srgbClr val="096374"/>
                </a:solidFill>
              </a:rPr>
              <a:t>prioritisation</a:t>
            </a:r>
          </a:p>
        </p:txBody>
      </p:sp>
      <p:sp>
        <p:nvSpPr>
          <p:cNvPr id="13" name="Content Placeholder 2"/>
          <p:cNvSpPr txBox="1">
            <a:spLocks/>
          </p:cNvSpPr>
          <p:nvPr/>
        </p:nvSpPr>
        <p:spPr>
          <a:xfrm>
            <a:off x="4440025" y="1527142"/>
            <a:ext cx="7155987" cy="45248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NZ" dirty="0"/>
          </a:p>
        </p:txBody>
      </p:sp>
      <p:sp>
        <p:nvSpPr>
          <p:cNvPr id="15" name="Content Placeholder 2"/>
          <p:cNvSpPr>
            <a:spLocks noGrp="1"/>
          </p:cNvSpPr>
          <p:nvPr>
            <p:ph idx="1"/>
          </p:nvPr>
        </p:nvSpPr>
        <p:spPr>
          <a:xfrm>
            <a:off x="4671428" y="2239321"/>
            <a:ext cx="6391373" cy="3100508"/>
          </a:xfrm>
        </p:spPr>
        <p:txBody>
          <a:bodyPr>
            <a:normAutofit/>
          </a:bodyPr>
          <a:lstStyle/>
          <a:p>
            <a:pPr>
              <a:lnSpc>
                <a:spcPct val="100000"/>
              </a:lnSpc>
            </a:pPr>
            <a:r>
              <a:rPr lang="en-US" dirty="0"/>
              <a:t>As a group, </a:t>
            </a:r>
            <a:r>
              <a:rPr lang="en-US" dirty="0" err="1"/>
              <a:t>prioritise</a:t>
            </a:r>
            <a:r>
              <a:rPr lang="en-US" dirty="0"/>
              <a:t> each of your Needs and Pain Points using </a:t>
            </a:r>
            <a:r>
              <a:rPr lang="en-US" dirty="0" err="1"/>
              <a:t>MoSCoW</a:t>
            </a:r>
            <a:endParaRPr lang="en-US" dirty="0"/>
          </a:p>
          <a:p>
            <a:pPr>
              <a:lnSpc>
                <a:spcPct val="100000"/>
              </a:lnSpc>
            </a:pPr>
            <a:r>
              <a:rPr lang="en-US" dirty="0"/>
              <a:t>Choose a representative for your group and have them put your sticky notes on the wall; present your choices.</a:t>
            </a:r>
            <a:endParaRPr lang="en-NZ" dirty="0"/>
          </a:p>
        </p:txBody>
      </p:sp>
      <p:grpSp>
        <p:nvGrpSpPr>
          <p:cNvPr id="16" name="Group 15">
            <a:extLst>
              <a:ext uri="{FF2B5EF4-FFF2-40B4-BE49-F238E27FC236}">
                <a16:creationId xmlns:a16="http://schemas.microsoft.com/office/drawing/2014/main" id="{ED47260F-44F6-4ED8-B348-4C1E3CF55D1D}"/>
              </a:ext>
            </a:extLst>
          </p:cNvPr>
          <p:cNvGrpSpPr/>
          <p:nvPr/>
        </p:nvGrpSpPr>
        <p:grpSpPr>
          <a:xfrm>
            <a:off x="884613" y="2239321"/>
            <a:ext cx="2551312" cy="914400"/>
            <a:chOff x="6564224" y="4814751"/>
            <a:chExt cx="2551312" cy="914400"/>
          </a:xfrm>
        </p:grpSpPr>
        <p:pic>
          <p:nvPicPr>
            <p:cNvPr id="17" name="Graphic 16" descr="Pencil">
              <a:extLst>
                <a:ext uri="{FF2B5EF4-FFF2-40B4-BE49-F238E27FC236}">
                  <a16:creationId xmlns:a16="http://schemas.microsoft.com/office/drawing/2014/main" id="{1DB703C5-3C54-42E9-AE20-FB9AF56B0CD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01136" y="4814751"/>
              <a:ext cx="914400" cy="914400"/>
            </a:xfrm>
            <a:prstGeom prst="rect">
              <a:avLst/>
            </a:prstGeom>
          </p:spPr>
        </p:pic>
        <p:pic>
          <p:nvPicPr>
            <p:cNvPr id="18" name="Graphic 17">
              <a:extLst>
                <a:ext uri="{FF2B5EF4-FFF2-40B4-BE49-F238E27FC236}">
                  <a16:creationId xmlns:a16="http://schemas.microsoft.com/office/drawing/2014/main" id="{8B9741B9-421D-4F66-95BF-1042E928A6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98515">
              <a:off x="6564224" y="5014988"/>
              <a:ext cx="1933575" cy="657225"/>
            </a:xfrm>
            <a:prstGeom prst="rect">
              <a:avLst/>
            </a:prstGeom>
          </p:spPr>
        </p:pic>
      </p:grpSp>
    </p:spTree>
    <p:extLst>
      <p:ext uri="{BB962C8B-B14F-4D97-AF65-F5344CB8AC3E}">
        <p14:creationId xmlns:p14="http://schemas.microsoft.com/office/powerpoint/2010/main" val="4316391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MoSCoW</a:t>
            </a:r>
            <a:endParaRPr lang="en-NZ" dirty="0"/>
          </a:p>
        </p:txBody>
      </p:sp>
      <p:sp>
        <p:nvSpPr>
          <p:cNvPr id="11" name="Content Placeholder 10"/>
          <p:cNvSpPr>
            <a:spLocks noGrp="1"/>
          </p:cNvSpPr>
          <p:nvPr>
            <p:ph idx="1"/>
          </p:nvPr>
        </p:nvSpPr>
        <p:spPr>
          <a:xfrm>
            <a:off x="5353235" y="1539636"/>
            <a:ext cx="2325950" cy="4351338"/>
          </a:xfrm>
        </p:spPr>
        <p:txBody>
          <a:bodyPr/>
          <a:lstStyle/>
          <a:p>
            <a:pPr marL="0" indent="0">
              <a:lnSpc>
                <a:spcPct val="200000"/>
              </a:lnSpc>
              <a:buNone/>
            </a:pPr>
            <a:r>
              <a:rPr lang="en-US" dirty="0" err="1"/>
              <a:t>ust</a:t>
            </a:r>
            <a:r>
              <a:rPr lang="en-US" dirty="0"/>
              <a:t> have</a:t>
            </a:r>
          </a:p>
          <a:p>
            <a:pPr marL="0" indent="0">
              <a:lnSpc>
                <a:spcPct val="200000"/>
              </a:lnSpc>
              <a:buNone/>
            </a:pPr>
            <a:r>
              <a:rPr lang="en-US" dirty="0" err="1"/>
              <a:t>ould</a:t>
            </a:r>
            <a:r>
              <a:rPr lang="en-US" dirty="0"/>
              <a:t> have</a:t>
            </a:r>
          </a:p>
          <a:p>
            <a:pPr marL="0" indent="0">
              <a:lnSpc>
                <a:spcPct val="200000"/>
              </a:lnSpc>
              <a:buNone/>
            </a:pPr>
            <a:r>
              <a:rPr lang="en-US" dirty="0" err="1"/>
              <a:t>hould</a:t>
            </a:r>
            <a:r>
              <a:rPr lang="en-US" dirty="0"/>
              <a:t> have</a:t>
            </a:r>
          </a:p>
          <a:p>
            <a:pPr marL="0" indent="0">
              <a:lnSpc>
                <a:spcPct val="200000"/>
              </a:lnSpc>
              <a:buNone/>
            </a:pPr>
            <a:r>
              <a:rPr lang="en-US" dirty="0" err="1"/>
              <a:t>on’t</a:t>
            </a:r>
            <a:r>
              <a:rPr lang="en-US" dirty="0"/>
              <a:t> have</a:t>
            </a:r>
            <a:endParaRPr lang="en-NZ" dirty="0"/>
          </a:p>
        </p:txBody>
      </p:sp>
      <p:pic>
        <p:nvPicPr>
          <p:cNvPr id="5" name="Picture 4" descr="24 - The Hunt For Red November | an original elizabooks novel"/>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971550"/>
            <a:ext cx="4102611" cy="5597926"/>
          </a:xfrm>
          <a:prstGeom prst="rect">
            <a:avLst/>
          </a:prstGeom>
        </p:spPr>
      </p:pic>
      <p:sp>
        <p:nvSpPr>
          <p:cNvPr id="12" name="Rectangle 11"/>
          <p:cNvSpPr/>
          <p:nvPr/>
        </p:nvSpPr>
        <p:spPr>
          <a:xfrm>
            <a:off x="4687410" y="1766061"/>
            <a:ext cx="665825" cy="6747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a:t>M</a:t>
            </a:r>
            <a:endParaRPr lang="en-NZ" sz="3600" b="1" dirty="0"/>
          </a:p>
        </p:txBody>
      </p:sp>
      <p:sp>
        <p:nvSpPr>
          <p:cNvPr id="13" name="Rectangle 12"/>
          <p:cNvSpPr/>
          <p:nvPr/>
        </p:nvSpPr>
        <p:spPr>
          <a:xfrm>
            <a:off x="4687410" y="2761155"/>
            <a:ext cx="665825" cy="6747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a:t>C</a:t>
            </a:r>
            <a:endParaRPr lang="en-NZ" sz="3600" b="1" dirty="0"/>
          </a:p>
        </p:txBody>
      </p:sp>
      <p:sp>
        <p:nvSpPr>
          <p:cNvPr id="14" name="Rectangle 13"/>
          <p:cNvSpPr/>
          <p:nvPr/>
        </p:nvSpPr>
        <p:spPr>
          <a:xfrm>
            <a:off x="4687410" y="3756249"/>
            <a:ext cx="665825" cy="6747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a:t>S</a:t>
            </a:r>
            <a:endParaRPr lang="en-NZ" sz="3600" b="1" dirty="0"/>
          </a:p>
        </p:txBody>
      </p:sp>
      <p:sp>
        <p:nvSpPr>
          <p:cNvPr id="15" name="Rectangle 14"/>
          <p:cNvSpPr/>
          <p:nvPr/>
        </p:nvSpPr>
        <p:spPr>
          <a:xfrm>
            <a:off x="4687409" y="4751343"/>
            <a:ext cx="665825" cy="67470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a:t>W</a:t>
            </a:r>
            <a:endParaRPr lang="en-NZ" sz="3600" b="1" dirty="0"/>
          </a:p>
        </p:txBody>
      </p:sp>
    </p:spTree>
    <p:extLst>
      <p:ext uri="{BB962C8B-B14F-4D97-AF65-F5344CB8AC3E}">
        <p14:creationId xmlns:p14="http://schemas.microsoft.com/office/powerpoint/2010/main" val="3175278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062" y="99750"/>
            <a:ext cx="8229600" cy="714375"/>
          </a:xfrm>
        </p:spPr>
        <p:txBody>
          <a:bodyPr/>
          <a:lstStyle/>
          <a:p>
            <a:r>
              <a:rPr lang="en-NZ" dirty="0"/>
              <a:t>Value staircase</a:t>
            </a:r>
            <a:br>
              <a:rPr lang="en-NZ" dirty="0"/>
            </a:br>
            <a:r>
              <a:rPr lang="en-NZ" sz="1600" dirty="0"/>
              <a:t>Tactics</a:t>
            </a:r>
          </a:p>
        </p:txBody>
      </p:sp>
      <p:sp>
        <p:nvSpPr>
          <p:cNvPr id="4" name="Freeform 7"/>
          <p:cNvSpPr>
            <a:spLocks/>
          </p:cNvSpPr>
          <p:nvPr/>
        </p:nvSpPr>
        <p:spPr bwMode="auto">
          <a:xfrm>
            <a:off x="6638179" y="2073092"/>
            <a:ext cx="3785930" cy="2971912"/>
          </a:xfrm>
          <a:custGeom>
            <a:avLst/>
            <a:gdLst>
              <a:gd name="T0" fmla="*/ 609 w 646"/>
              <a:gd name="T1" fmla="*/ 26 h 550"/>
              <a:gd name="T2" fmla="*/ 558 w 646"/>
              <a:gd name="T3" fmla="*/ 24 h 550"/>
              <a:gd name="T4" fmla="*/ 484 w 646"/>
              <a:gd name="T5" fmla="*/ 29 h 550"/>
              <a:gd name="T6" fmla="*/ 436 w 646"/>
              <a:gd name="T7" fmla="*/ 60 h 550"/>
              <a:gd name="T8" fmla="*/ 433 w 646"/>
              <a:gd name="T9" fmla="*/ 113 h 550"/>
              <a:gd name="T10" fmla="*/ 420 w 646"/>
              <a:gd name="T11" fmla="*/ 171 h 550"/>
              <a:gd name="T12" fmla="*/ 371 w 646"/>
              <a:gd name="T13" fmla="*/ 169 h 550"/>
              <a:gd name="T14" fmla="*/ 315 w 646"/>
              <a:gd name="T15" fmla="*/ 173 h 550"/>
              <a:gd name="T16" fmla="*/ 236 w 646"/>
              <a:gd name="T17" fmla="*/ 190 h 550"/>
              <a:gd name="T18" fmla="*/ 234 w 646"/>
              <a:gd name="T19" fmla="*/ 229 h 550"/>
              <a:gd name="T20" fmla="*/ 233 w 646"/>
              <a:gd name="T21" fmla="*/ 295 h 550"/>
              <a:gd name="T22" fmla="*/ 213 w 646"/>
              <a:gd name="T23" fmla="*/ 343 h 550"/>
              <a:gd name="T24" fmla="*/ 109 w 646"/>
              <a:gd name="T25" fmla="*/ 346 h 550"/>
              <a:gd name="T26" fmla="*/ 68 w 646"/>
              <a:gd name="T27" fmla="*/ 351 h 550"/>
              <a:gd name="T28" fmla="*/ 34 w 646"/>
              <a:gd name="T29" fmla="*/ 360 h 550"/>
              <a:gd name="T30" fmla="*/ 26 w 646"/>
              <a:gd name="T31" fmla="*/ 425 h 550"/>
              <a:gd name="T32" fmla="*/ 24 w 646"/>
              <a:gd name="T33" fmla="*/ 464 h 550"/>
              <a:gd name="T34" fmla="*/ 25 w 646"/>
              <a:gd name="T35" fmla="*/ 540 h 550"/>
              <a:gd name="T36" fmla="*/ 20 w 646"/>
              <a:gd name="T37" fmla="*/ 548 h 550"/>
              <a:gd name="T38" fmla="*/ 10 w 646"/>
              <a:gd name="T39" fmla="*/ 550 h 550"/>
              <a:gd name="T40" fmla="*/ 6 w 646"/>
              <a:gd name="T41" fmla="*/ 546 h 550"/>
              <a:gd name="T42" fmla="*/ 3 w 646"/>
              <a:gd name="T43" fmla="*/ 514 h 550"/>
              <a:gd name="T44" fmla="*/ 0 w 646"/>
              <a:gd name="T45" fmla="*/ 438 h 550"/>
              <a:gd name="T46" fmla="*/ 5 w 646"/>
              <a:gd name="T47" fmla="*/ 364 h 550"/>
              <a:gd name="T48" fmla="*/ 30 w 646"/>
              <a:gd name="T49" fmla="*/ 326 h 550"/>
              <a:gd name="T50" fmla="*/ 68 w 646"/>
              <a:gd name="T51" fmla="*/ 320 h 550"/>
              <a:gd name="T52" fmla="*/ 110 w 646"/>
              <a:gd name="T53" fmla="*/ 317 h 550"/>
              <a:gd name="T54" fmla="*/ 207 w 646"/>
              <a:gd name="T55" fmla="*/ 320 h 550"/>
              <a:gd name="T56" fmla="*/ 205 w 646"/>
              <a:gd name="T57" fmla="*/ 266 h 550"/>
              <a:gd name="T58" fmla="*/ 210 w 646"/>
              <a:gd name="T59" fmla="*/ 200 h 550"/>
              <a:gd name="T60" fmla="*/ 245 w 646"/>
              <a:gd name="T61" fmla="*/ 151 h 550"/>
              <a:gd name="T62" fmla="*/ 294 w 646"/>
              <a:gd name="T63" fmla="*/ 143 h 550"/>
              <a:gd name="T64" fmla="*/ 339 w 646"/>
              <a:gd name="T65" fmla="*/ 140 h 550"/>
              <a:gd name="T66" fmla="*/ 410 w 646"/>
              <a:gd name="T67" fmla="*/ 147 h 550"/>
              <a:gd name="T68" fmla="*/ 411 w 646"/>
              <a:gd name="T69" fmla="*/ 83 h 550"/>
              <a:gd name="T70" fmla="*/ 416 w 646"/>
              <a:gd name="T71" fmla="*/ 35 h 550"/>
              <a:gd name="T72" fmla="*/ 442 w 646"/>
              <a:gd name="T73" fmla="*/ 9 h 550"/>
              <a:gd name="T74" fmla="*/ 480 w 646"/>
              <a:gd name="T75" fmla="*/ 2 h 550"/>
              <a:gd name="T76" fmla="*/ 518 w 646"/>
              <a:gd name="T77" fmla="*/ 0 h 550"/>
              <a:gd name="T78" fmla="*/ 560 w 646"/>
              <a:gd name="T79" fmla="*/ 1 h 550"/>
              <a:gd name="T80" fmla="*/ 607 w 646"/>
              <a:gd name="T81" fmla="*/ 7 h 550"/>
              <a:gd name="T82" fmla="*/ 645 w 646"/>
              <a:gd name="T83" fmla="*/ 15 h 550"/>
              <a:gd name="T84" fmla="*/ 645 w 646"/>
              <a:gd name="T85" fmla="*/ 22 h 550"/>
              <a:gd name="T86" fmla="*/ 638 w 646"/>
              <a:gd name="T87" fmla="*/ 29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6" h="550">
                <a:moveTo>
                  <a:pt x="635" y="29"/>
                </a:moveTo>
                <a:lnTo>
                  <a:pt x="622" y="27"/>
                </a:lnTo>
                <a:lnTo>
                  <a:pt x="609" y="26"/>
                </a:lnTo>
                <a:lnTo>
                  <a:pt x="597" y="25"/>
                </a:lnTo>
                <a:lnTo>
                  <a:pt x="584" y="24"/>
                </a:lnTo>
                <a:lnTo>
                  <a:pt x="558" y="24"/>
                </a:lnTo>
                <a:lnTo>
                  <a:pt x="533" y="24"/>
                </a:lnTo>
                <a:lnTo>
                  <a:pt x="509" y="26"/>
                </a:lnTo>
                <a:lnTo>
                  <a:pt x="484" y="29"/>
                </a:lnTo>
                <a:lnTo>
                  <a:pt x="461" y="32"/>
                </a:lnTo>
                <a:lnTo>
                  <a:pt x="439" y="37"/>
                </a:lnTo>
                <a:lnTo>
                  <a:pt x="436" y="60"/>
                </a:lnTo>
                <a:lnTo>
                  <a:pt x="435" y="79"/>
                </a:lnTo>
                <a:lnTo>
                  <a:pt x="434" y="96"/>
                </a:lnTo>
                <a:lnTo>
                  <a:pt x="433" y="113"/>
                </a:lnTo>
                <a:lnTo>
                  <a:pt x="433" y="141"/>
                </a:lnTo>
                <a:lnTo>
                  <a:pt x="434" y="172"/>
                </a:lnTo>
                <a:lnTo>
                  <a:pt x="420" y="171"/>
                </a:lnTo>
                <a:lnTo>
                  <a:pt x="407" y="170"/>
                </a:lnTo>
                <a:lnTo>
                  <a:pt x="383" y="169"/>
                </a:lnTo>
                <a:lnTo>
                  <a:pt x="371" y="169"/>
                </a:lnTo>
                <a:lnTo>
                  <a:pt x="359" y="169"/>
                </a:lnTo>
                <a:lnTo>
                  <a:pt x="338" y="170"/>
                </a:lnTo>
                <a:lnTo>
                  <a:pt x="315" y="173"/>
                </a:lnTo>
                <a:lnTo>
                  <a:pt x="292" y="176"/>
                </a:lnTo>
                <a:lnTo>
                  <a:pt x="237" y="185"/>
                </a:lnTo>
                <a:lnTo>
                  <a:pt x="236" y="190"/>
                </a:lnTo>
                <a:lnTo>
                  <a:pt x="235" y="196"/>
                </a:lnTo>
                <a:lnTo>
                  <a:pt x="234" y="211"/>
                </a:lnTo>
                <a:lnTo>
                  <a:pt x="234" y="229"/>
                </a:lnTo>
                <a:lnTo>
                  <a:pt x="234" y="250"/>
                </a:lnTo>
                <a:lnTo>
                  <a:pt x="234" y="272"/>
                </a:lnTo>
                <a:lnTo>
                  <a:pt x="233" y="295"/>
                </a:lnTo>
                <a:lnTo>
                  <a:pt x="232" y="319"/>
                </a:lnTo>
                <a:lnTo>
                  <a:pt x="230" y="341"/>
                </a:lnTo>
                <a:lnTo>
                  <a:pt x="213" y="343"/>
                </a:lnTo>
                <a:lnTo>
                  <a:pt x="190" y="344"/>
                </a:lnTo>
                <a:lnTo>
                  <a:pt x="137" y="345"/>
                </a:lnTo>
                <a:lnTo>
                  <a:pt x="109" y="346"/>
                </a:lnTo>
                <a:lnTo>
                  <a:pt x="95" y="347"/>
                </a:lnTo>
                <a:lnTo>
                  <a:pt x="81" y="349"/>
                </a:lnTo>
                <a:lnTo>
                  <a:pt x="68" y="351"/>
                </a:lnTo>
                <a:lnTo>
                  <a:pt x="55" y="353"/>
                </a:lnTo>
                <a:lnTo>
                  <a:pt x="44" y="356"/>
                </a:lnTo>
                <a:lnTo>
                  <a:pt x="34" y="360"/>
                </a:lnTo>
                <a:lnTo>
                  <a:pt x="31" y="384"/>
                </a:lnTo>
                <a:lnTo>
                  <a:pt x="28" y="406"/>
                </a:lnTo>
                <a:lnTo>
                  <a:pt x="26" y="425"/>
                </a:lnTo>
                <a:lnTo>
                  <a:pt x="25" y="444"/>
                </a:lnTo>
                <a:lnTo>
                  <a:pt x="24" y="453"/>
                </a:lnTo>
                <a:lnTo>
                  <a:pt x="24" y="464"/>
                </a:lnTo>
                <a:lnTo>
                  <a:pt x="24" y="485"/>
                </a:lnTo>
                <a:lnTo>
                  <a:pt x="24" y="510"/>
                </a:lnTo>
                <a:lnTo>
                  <a:pt x="25" y="540"/>
                </a:lnTo>
                <a:lnTo>
                  <a:pt x="25" y="543"/>
                </a:lnTo>
                <a:lnTo>
                  <a:pt x="23" y="546"/>
                </a:lnTo>
                <a:lnTo>
                  <a:pt x="20" y="548"/>
                </a:lnTo>
                <a:lnTo>
                  <a:pt x="16" y="550"/>
                </a:lnTo>
                <a:lnTo>
                  <a:pt x="13" y="550"/>
                </a:lnTo>
                <a:lnTo>
                  <a:pt x="10" y="550"/>
                </a:lnTo>
                <a:lnTo>
                  <a:pt x="9" y="549"/>
                </a:lnTo>
                <a:lnTo>
                  <a:pt x="7" y="548"/>
                </a:lnTo>
                <a:lnTo>
                  <a:pt x="6" y="546"/>
                </a:lnTo>
                <a:lnTo>
                  <a:pt x="6" y="545"/>
                </a:lnTo>
                <a:lnTo>
                  <a:pt x="4" y="529"/>
                </a:lnTo>
                <a:lnTo>
                  <a:pt x="3" y="514"/>
                </a:lnTo>
                <a:lnTo>
                  <a:pt x="1" y="487"/>
                </a:lnTo>
                <a:lnTo>
                  <a:pt x="0" y="463"/>
                </a:lnTo>
                <a:lnTo>
                  <a:pt x="0" y="438"/>
                </a:lnTo>
                <a:lnTo>
                  <a:pt x="1" y="415"/>
                </a:lnTo>
                <a:lnTo>
                  <a:pt x="2" y="390"/>
                </a:lnTo>
                <a:lnTo>
                  <a:pt x="5" y="364"/>
                </a:lnTo>
                <a:lnTo>
                  <a:pt x="7" y="334"/>
                </a:lnTo>
                <a:lnTo>
                  <a:pt x="19" y="330"/>
                </a:lnTo>
                <a:lnTo>
                  <a:pt x="30" y="326"/>
                </a:lnTo>
                <a:lnTo>
                  <a:pt x="42" y="323"/>
                </a:lnTo>
                <a:lnTo>
                  <a:pt x="55" y="321"/>
                </a:lnTo>
                <a:lnTo>
                  <a:pt x="68" y="320"/>
                </a:lnTo>
                <a:lnTo>
                  <a:pt x="82" y="318"/>
                </a:lnTo>
                <a:lnTo>
                  <a:pt x="96" y="318"/>
                </a:lnTo>
                <a:lnTo>
                  <a:pt x="110" y="317"/>
                </a:lnTo>
                <a:lnTo>
                  <a:pt x="137" y="317"/>
                </a:lnTo>
                <a:lnTo>
                  <a:pt x="163" y="318"/>
                </a:lnTo>
                <a:lnTo>
                  <a:pt x="207" y="320"/>
                </a:lnTo>
                <a:lnTo>
                  <a:pt x="205" y="305"/>
                </a:lnTo>
                <a:lnTo>
                  <a:pt x="205" y="287"/>
                </a:lnTo>
                <a:lnTo>
                  <a:pt x="205" y="266"/>
                </a:lnTo>
                <a:lnTo>
                  <a:pt x="206" y="245"/>
                </a:lnTo>
                <a:lnTo>
                  <a:pt x="208" y="222"/>
                </a:lnTo>
                <a:lnTo>
                  <a:pt x="210" y="200"/>
                </a:lnTo>
                <a:lnTo>
                  <a:pt x="213" y="179"/>
                </a:lnTo>
                <a:lnTo>
                  <a:pt x="217" y="157"/>
                </a:lnTo>
                <a:lnTo>
                  <a:pt x="245" y="151"/>
                </a:lnTo>
                <a:lnTo>
                  <a:pt x="270" y="146"/>
                </a:lnTo>
                <a:lnTo>
                  <a:pt x="282" y="144"/>
                </a:lnTo>
                <a:lnTo>
                  <a:pt x="294" y="143"/>
                </a:lnTo>
                <a:lnTo>
                  <a:pt x="305" y="141"/>
                </a:lnTo>
                <a:lnTo>
                  <a:pt x="316" y="141"/>
                </a:lnTo>
                <a:lnTo>
                  <a:pt x="339" y="140"/>
                </a:lnTo>
                <a:lnTo>
                  <a:pt x="361" y="141"/>
                </a:lnTo>
                <a:lnTo>
                  <a:pt x="385" y="143"/>
                </a:lnTo>
                <a:lnTo>
                  <a:pt x="410" y="147"/>
                </a:lnTo>
                <a:lnTo>
                  <a:pt x="410" y="113"/>
                </a:lnTo>
                <a:lnTo>
                  <a:pt x="410" y="97"/>
                </a:lnTo>
                <a:lnTo>
                  <a:pt x="411" y="83"/>
                </a:lnTo>
                <a:lnTo>
                  <a:pt x="412" y="69"/>
                </a:lnTo>
                <a:lnTo>
                  <a:pt x="413" y="53"/>
                </a:lnTo>
                <a:lnTo>
                  <a:pt x="416" y="35"/>
                </a:lnTo>
                <a:lnTo>
                  <a:pt x="419" y="16"/>
                </a:lnTo>
                <a:lnTo>
                  <a:pt x="431" y="12"/>
                </a:lnTo>
                <a:lnTo>
                  <a:pt x="442" y="9"/>
                </a:lnTo>
                <a:lnTo>
                  <a:pt x="455" y="6"/>
                </a:lnTo>
                <a:lnTo>
                  <a:pt x="467" y="4"/>
                </a:lnTo>
                <a:lnTo>
                  <a:pt x="480" y="2"/>
                </a:lnTo>
                <a:lnTo>
                  <a:pt x="492" y="1"/>
                </a:lnTo>
                <a:lnTo>
                  <a:pt x="506" y="0"/>
                </a:lnTo>
                <a:lnTo>
                  <a:pt x="518" y="0"/>
                </a:lnTo>
                <a:lnTo>
                  <a:pt x="532" y="0"/>
                </a:lnTo>
                <a:lnTo>
                  <a:pt x="546" y="0"/>
                </a:lnTo>
                <a:lnTo>
                  <a:pt x="560" y="1"/>
                </a:lnTo>
                <a:lnTo>
                  <a:pt x="575" y="2"/>
                </a:lnTo>
                <a:lnTo>
                  <a:pt x="591" y="4"/>
                </a:lnTo>
                <a:lnTo>
                  <a:pt x="607" y="7"/>
                </a:lnTo>
                <a:lnTo>
                  <a:pt x="641" y="13"/>
                </a:lnTo>
                <a:lnTo>
                  <a:pt x="644" y="14"/>
                </a:lnTo>
                <a:lnTo>
                  <a:pt x="645" y="15"/>
                </a:lnTo>
                <a:lnTo>
                  <a:pt x="646" y="16"/>
                </a:lnTo>
                <a:lnTo>
                  <a:pt x="646" y="19"/>
                </a:lnTo>
                <a:lnTo>
                  <a:pt x="645" y="22"/>
                </a:lnTo>
                <a:lnTo>
                  <a:pt x="644" y="25"/>
                </a:lnTo>
                <a:lnTo>
                  <a:pt x="641" y="27"/>
                </a:lnTo>
                <a:lnTo>
                  <a:pt x="638" y="29"/>
                </a:lnTo>
                <a:lnTo>
                  <a:pt x="636" y="29"/>
                </a:lnTo>
                <a:lnTo>
                  <a:pt x="635"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NZ"/>
          </a:p>
        </p:txBody>
      </p:sp>
      <p:sp>
        <p:nvSpPr>
          <p:cNvPr id="5" name="Freeform 8"/>
          <p:cNvSpPr>
            <a:spLocks/>
          </p:cNvSpPr>
          <p:nvPr/>
        </p:nvSpPr>
        <p:spPr bwMode="auto">
          <a:xfrm>
            <a:off x="5455557" y="1013341"/>
            <a:ext cx="3855042" cy="3010311"/>
          </a:xfrm>
          <a:custGeom>
            <a:avLst/>
            <a:gdLst>
              <a:gd name="T0" fmla="*/ 22 w 659"/>
              <a:gd name="T1" fmla="*/ 469 h 557"/>
              <a:gd name="T2" fmla="*/ 52 w 659"/>
              <a:gd name="T3" fmla="*/ 395 h 557"/>
              <a:gd name="T4" fmla="*/ 81 w 659"/>
              <a:gd name="T5" fmla="*/ 350 h 557"/>
              <a:gd name="T6" fmla="*/ 106 w 659"/>
              <a:gd name="T7" fmla="*/ 331 h 557"/>
              <a:gd name="T8" fmla="*/ 130 w 659"/>
              <a:gd name="T9" fmla="*/ 325 h 557"/>
              <a:gd name="T10" fmla="*/ 143 w 659"/>
              <a:gd name="T11" fmla="*/ 327 h 557"/>
              <a:gd name="T12" fmla="*/ 164 w 659"/>
              <a:gd name="T13" fmla="*/ 342 h 557"/>
              <a:gd name="T14" fmla="*/ 196 w 659"/>
              <a:gd name="T15" fmla="*/ 383 h 557"/>
              <a:gd name="T16" fmla="*/ 236 w 659"/>
              <a:gd name="T17" fmla="*/ 448 h 557"/>
              <a:gd name="T18" fmla="*/ 256 w 659"/>
              <a:gd name="T19" fmla="*/ 383 h 557"/>
              <a:gd name="T20" fmla="*/ 281 w 659"/>
              <a:gd name="T21" fmla="*/ 278 h 557"/>
              <a:gd name="T22" fmla="*/ 300 w 659"/>
              <a:gd name="T23" fmla="*/ 218 h 557"/>
              <a:gd name="T24" fmla="*/ 323 w 659"/>
              <a:gd name="T25" fmla="*/ 165 h 557"/>
              <a:gd name="T26" fmla="*/ 351 w 659"/>
              <a:gd name="T27" fmla="*/ 126 h 557"/>
              <a:gd name="T28" fmla="*/ 367 w 659"/>
              <a:gd name="T29" fmla="*/ 112 h 557"/>
              <a:gd name="T30" fmla="*/ 393 w 659"/>
              <a:gd name="T31" fmla="*/ 103 h 557"/>
              <a:gd name="T32" fmla="*/ 418 w 659"/>
              <a:gd name="T33" fmla="*/ 107 h 557"/>
              <a:gd name="T34" fmla="*/ 453 w 659"/>
              <a:gd name="T35" fmla="*/ 133 h 557"/>
              <a:gd name="T36" fmla="*/ 484 w 659"/>
              <a:gd name="T37" fmla="*/ 169 h 557"/>
              <a:gd name="T38" fmla="*/ 514 w 659"/>
              <a:gd name="T39" fmla="*/ 221 h 557"/>
              <a:gd name="T40" fmla="*/ 530 w 659"/>
              <a:gd name="T41" fmla="*/ 242 h 557"/>
              <a:gd name="T42" fmla="*/ 542 w 659"/>
              <a:gd name="T43" fmla="*/ 179 h 557"/>
              <a:gd name="T44" fmla="*/ 560 w 659"/>
              <a:gd name="T45" fmla="*/ 117 h 557"/>
              <a:gd name="T46" fmla="*/ 577 w 659"/>
              <a:gd name="T47" fmla="*/ 78 h 557"/>
              <a:gd name="T48" fmla="*/ 597 w 659"/>
              <a:gd name="T49" fmla="*/ 42 h 557"/>
              <a:gd name="T50" fmla="*/ 613 w 659"/>
              <a:gd name="T51" fmla="*/ 22 h 557"/>
              <a:gd name="T52" fmla="*/ 637 w 659"/>
              <a:gd name="T53" fmla="*/ 5 h 557"/>
              <a:gd name="T54" fmla="*/ 654 w 659"/>
              <a:gd name="T55" fmla="*/ 0 h 557"/>
              <a:gd name="T56" fmla="*/ 659 w 659"/>
              <a:gd name="T57" fmla="*/ 9 h 557"/>
              <a:gd name="T58" fmla="*/ 647 w 659"/>
              <a:gd name="T59" fmla="*/ 16 h 557"/>
              <a:gd name="T60" fmla="*/ 625 w 659"/>
              <a:gd name="T61" fmla="*/ 32 h 557"/>
              <a:gd name="T62" fmla="*/ 601 w 659"/>
              <a:gd name="T63" fmla="*/ 68 h 557"/>
              <a:gd name="T64" fmla="*/ 573 w 659"/>
              <a:gd name="T65" fmla="*/ 126 h 557"/>
              <a:gd name="T66" fmla="*/ 547 w 659"/>
              <a:gd name="T67" fmla="*/ 212 h 557"/>
              <a:gd name="T68" fmla="*/ 533 w 659"/>
              <a:gd name="T69" fmla="*/ 287 h 557"/>
              <a:gd name="T70" fmla="*/ 497 w 659"/>
              <a:gd name="T71" fmla="*/ 211 h 557"/>
              <a:gd name="T72" fmla="*/ 472 w 659"/>
              <a:gd name="T73" fmla="*/ 172 h 557"/>
              <a:gd name="T74" fmla="*/ 448 w 659"/>
              <a:gd name="T75" fmla="*/ 147 h 557"/>
              <a:gd name="T76" fmla="*/ 421 w 659"/>
              <a:gd name="T77" fmla="*/ 131 h 557"/>
              <a:gd name="T78" fmla="*/ 397 w 659"/>
              <a:gd name="T79" fmla="*/ 127 h 557"/>
              <a:gd name="T80" fmla="*/ 378 w 659"/>
              <a:gd name="T81" fmla="*/ 131 h 557"/>
              <a:gd name="T82" fmla="*/ 361 w 659"/>
              <a:gd name="T83" fmla="*/ 141 h 557"/>
              <a:gd name="T84" fmla="*/ 339 w 659"/>
              <a:gd name="T85" fmla="*/ 165 h 557"/>
              <a:gd name="T86" fmla="*/ 313 w 659"/>
              <a:gd name="T87" fmla="*/ 213 h 557"/>
              <a:gd name="T88" fmla="*/ 288 w 659"/>
              <a:gd name="T89" fmla="*/ 286 h 557"/>
              <a:gd name="T90" fmla="*/ 266 w 659"/>
              <a:gd name="T91" fmla="*/ 380 h 557"/>
              <a:gd name="T92" fmla="*/ 244 w 659"/>
              <a:gd name="T93" fmla="*/ 492 h 557"/>
              <a:gd name="T94" fmla="*/ 223 w 659"/>
              <a:gd name="T95" fmla="*/ 439 h 557"/>
              <a:gd name="T96" fmla="*/ 193 w 659"/>
              <a:gd name="T97" fmla="*/ 392 h 557"/>
              <a:gd name="T98" fmla="*/ 160 w 659"/>
              <a:gd name="T99" fmla="*/ 359 h 557"/>
              <a:gd name="T100" fmla="*/ 136 w 659"/>
              <a:gd name="T101" fmla="*/ 345 h 557"/>
              <a:gd name="T102" fmla="*/ 110 w 659"/>
              <a:gd name="T103" fmla="*/ 347 h 557"/>
              <a:gd name="T104" fmla="*/ 93 w 659"/>
              <a:gd name="T105" fmla="*/ 356 h 557"/>
              <a:gd name="T106" fmla="*/ 73 w 659"/>
              <a:gd name="T107" fmla="*/ 375 h 557"/>
              <a:gd name="T108" fmla="*/ 49 w 659"/>
              <a:gd name="T109" fmla="*/ 414 h 557"/>
              <a:gd name="T110" fmla="*/ 23 w 659"/>
              <a:gd name="T111" fmla="*/ 482 h 557"/>
              <a:gd name="T112" fmla="*/ 2 w 659"/>
              <a:gd name="T113" fmla="*/ 556 h 557"/>
              <a:gd name="T114" fmla="*/ 0 w 659"/>
              <a:gd name="T115" fmla="*/ 553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9" h="557">
                <a:moveTo>
                  <a:pt x="1" y="547"/>
                </a:moveTo>
                <a:lnTo>
                  <a:pt x="7" y="520"/>
                </a:lnTo>
                <a:lnTo>
                  <a:pt x="16" y="488"/>
                </a:lnTo>
                <a:lnTo>
                  <a:pt x="22" y="469"/>
                </a:lnTo>
                <a:lnTo>
                  <a:pt x="28" y="451"/>
                </a:lnTo>
                <a:lnTo>
                  <a:pt x="36" y="432"/>
                </a:lnTo>
                <a:lnTo>
                  <a:pt x="43" y="413"/>
                </a:lnTo>
                <a:lnTo>
                  <a:pt x="52" y="395"/>
                </a:lnTo>
                <a:lnTo>
                  <a:pt x="61" y="379"/>
                </a:lnTo>
                <a:lnTo>
                  <a:pt x="71" y="364"/>
                </a:lnTo>
                <a:lnTo>
                  <a:pt x="76" y="356"/>
                </a:lnTo>
                <a:lnTo>
                  <a:pt x="81" y="350"/>
                </a:lnTo>
                <a:lnTo>
                  <a:pt x="87" y="344"/>
                </a:lnTo>
                <a:lnTo>
                  <a:pt x="94" y="339"/>
                </a:lnTo>
                <a:lnTo>
                  <a:pt x="100" y="335"/>
                </a:lnTo>
                <a:lnTo>
                  <a:pt x="106" y="331"/>
                </a:lnTo>
                <a:lnTo>
                  <a:pt x="113" y="328"/>
                </a:lnTo>
                <a:lnTo>
                  <a:pt x="119" y="326"/>
                </a:lnTo>
                <a:lnTo>
                  <a:pt x="126" y="325"/>
                </a:lnTo>
                <a:lnTo>
                  <a:pt x="130" y="325"/>
                </a:lnTo>
                <a:lnTo>
                  <a:pt x="133" y="325"/>
                </a:lnTo>
                <a:lnTo>
                  <a:pt x="137" y="325"/>
                </a:lnTo>
                <a:lnTo>
                  <a:pt x="140" y="326"/>
                </a:lnTo>
                <a:lnTo>
                  <a:pt x="143" y="327"/>
                </a:lnTo>
                <a:lnTo>
                  <a:pt x="147" y="329"/>
                </a:lnTo>
                <a:lnTo>
                  <a:pt x="151" y="332"/>
                </a:lnTo>
                <a:lnTo>
                  <a:pt x="156" y="335"/>
                </a:lnTo>
                <a:lnTo>
                  <a:pt x="164" y="342"/>
                </a:lnTo>
                <a:lnTo>
                  <a:pt x="172" y="350"/>
                </a:lnTo>
                <a:lnTo>
                  <a:pt x="180" y="361"/>
                </a:lnTo>
                <a:lnTo>
                  <a:pt x="188" y="372"/>
                </a:lnTo>
                <a:lnTo>
                  <a:pt x="196" y="383"/>
                </a:lnTo>
                <a:lnTo>
                  <a:pt x="204" y="394"/>
                </a:lnTo>
                <a:lnTo>
                  <a:pt x="212" y="406"/>
                </a:lnTo>
                <a:lnTo>
                  <a:pt x="226" y="429"/>
                </a:lnTo>
                <a:lnTo>
                  <a:pt x="236" y="448"/>
                </a:lnTo>
                <a:lnTo>
                  <a:pt x="243" y="463"/>
                </a:lnTo>
                <a:lnTo>
                  <a:pt x="248" y="431"/>
                </a:lnTo>
                <a:lnTo>
                  <a:pt x="252" y="408"/>
                </a:lnTo>
                <a:lnTo>
                  <a:pt x="256" y="383"/>
                </a:lnTo>
                <a:lnTo>
                  <a:pt x="262" y="354"/>
                </a:lnTo>
                <a:lnTo>
                  <a:pt x="268" y="325"/>
                </a:lnTo>
                <a:lnTo>
                  <a:pt x="276" y="293"/>
                </a:lnTo>
                <a:lnTo>
                  <a:pt x="281" y="278"/>
                </a:lnTo>
                <a:lnTo>
                  <a:pt x="285" y="263"/>
                </a:lnTo>
                <a:lnTo>
                  <a:pt x="290" y="248"/>
                </a:lnTo>
                <a:lnTo>
                  <a:pt x="295" y="232"/>
                </a:lnTo>
                <a:lnTo>
                  <a:pt x="300" y="218"/>
                </a:lnTo>
                <a:lnTo>
                  <a:pt x="305" y="204"/>
                </a:lnTo>
                <a:lnTo>
                  <a:pt x="311" y="191"/>
                </a:lnTo>
                <a:lnTo>
                  <a:pt x="317" y="177"/>
                </a:lnTo>
                <a:lnTo>
                  <a:pt x="323" y="165"/>
                </a:lnTo>
                <a:lnTo>
                  <a:pt x="329" y="153"/>
                </a:lnTo>
                <a:lnTo>
                  <a:pt x="336" y="143"/>
                </a:lnTo>
                <a:lnTo>
                  <a:pt x="344" y="134"/>
                </a:lnTo>
                <a:lnTo>
                  <a:pt x="351" y="126"/>
                </a:lnTo>
                <a:lnTo>
                  <a:pt x="355" y="122"/>
                </a:lnTo>
                <a:lnTo>
                  <a:pt x="359" y="117"/>
                </a:lnTo>
                <a:lnTo>
                  <a:pt x="363" y="114"/>
                </a:lnTo>
                <a:lnTo>
                  <a:pt x="367" y="112"/>
                </a:lnTo>
                <a:lnTo>
                  <a:pt x="375" y="107"/>
                </a:lnTo>
                <a:lnTo>
                  <a:pt x="384" y="104"/>
                </a:lnTo>
                <a:lnTo>
                  <a:pt x="388" y="103"/>
                </a:lnTo>
                <a:lnTo>
                  <a:pt x="393" y="103"/>
                </a:lnTo>
                <a:lnTo>
                  <a:pt x="399" y="103"/>
                </a:lnTo>
                <a:lnTo>
                  <a:pt x="406" y="104"/>
                </a:lnTo>
                <a:lnTo>
                  <a:pt x="412" y="105"/>
                </a:lnTo>
                <a:lnTo>
                  <a:pt x="418" y="107"/>
                </a:lnTo>
                <a:lnTo>
                  <a:pt x="430" y="113"/>
                </a:lnTo>
                <a:lnTo>
                  <a:pt x="436" y="117"/>
                </a:lnTo>
                <a:lnTo>
                  <a:pt x="442" y="123"/>
                </a:lnTo>
                <a:lnTo>
                  <a:pt x="453" y="133"/>
                </a:lnTo>
                <a:lnTo>
                  <a:pt x="458" y="138"/>
                </a:lnTo>
                <a:lnTo>
                  <a:pt x="465" y="144"/>
                </a:lnTo>
                <a:lnTo>
                  <a:pt x="475" y="156"/>
                </a:lnTo>
                <a:lnTo>
                  <a:pt x="484" y="169"/>
                </a:lnTo>
                <a:lnTo>
                  <a:pt x="493" y="184"/>
                </a:lnTo>
                <a:lnTo>
                  <a:pt x="501" y="197"/>
                </a:lnTo>
                <a:lnTo>
                  <a:pt x="508" y="209"/>
                </a:lnTo>
                <a:lnTo>
                  <a:pt x="514" y="221"/>
                </a:lnTo>
                <a:lnTo>
                  <a:pt x="524" y="242"/>
                </a:lnTo>
                <a:lnTo>
                  <a:pt x="527" y="250"/>
                </a:lnTo>
                <a:lnTo>
                  <a:pt x="529" y="255"/>
                </a:lnTo>
                <a:lnTo>
                  <a:pt x="530" y="242"/>
                </a:lnTo>
                <a:lnTo>
                  <a:pt x="532" y="226"/>
                </a:lnTo>
                <a:lnTo>
                  <a:pt x="535" y="209"/>
                </a:lnTo>
                <a:lnTo>
                  <a:pt x="539" y="190"/>
                </a:lnTo>
                <a:lnTo>
                  <a:pt x="542" y="179"/>
                </a:lnTo>
                <a:lnTo>
                  <a:pt x="544" y="169"/>
                </a:lnTo>
                <a:lnTo>
                  <a:pt x="550" y="149"/>
                </a:lnTo>
                <a:lnTo>
                  <a:pt x="557" y="128"/>
                </a:lnTo>
                <a:lnTo>
                  <a:pt x="560" y="117"/>
                </a:lnTo>
                <a:lnTo>
                  <a:pt x="564" y="107"/>
                </a:lnTo>
                <a:lnTo>
                  <a:pt x="568" y="97"/>
                </a:lnTo>
                <a:lnTo>
                  <a:pt x="572" y="87"/>
                </a:lnTo>
                <a:lnTo>
                  <a:pt x="577" y="78"/>
                </a:lnTo>
                <a:lnTo>
                  <a:pt x="581" y="69"/>
                </a:lnTo>
                <a:lnTo>
                  <a:pt x="587" y="59"/>
                </a:lnTo>
                <a:lnTo>
                  <a:pt x="592" y="50"/>
                </a:lnTo>
                <a:lnTo>
                  <a:pt x="597" y="42"/>
                </a:lnTo>
                <a:lnTo>
                  <a:pt x="602" y="35"/>
                </a:lnTo>
                <a:lnTo>
                  <a:pt x="605" y="32"/>
                </a:lnTo>
                <a:lnTo>
                  <a:pt x="608" y="28"/>
                </a:lnTo>
                <a:lnTo>
                  <a:pt x="613" y="22"/>
                </a:lnTo>
                <a:lnTo>
                  <a:pt x="619" y="16"/>
                </a:lnTo>
                <a:lnTo>
                  <a:pt x="625" y="12"/>
                </a:lnTo>
                <a:lnTo>
                  <a:pt x="631" y="8"/>
                </a:lnTo>
                <a:lnTo>
                  <a:pt x="637" y="5"/>
                </a:lnTo>
                <a:lnTo>
                  <a:pt x="643" y="2"/>
                </a:lnTo>
                <a:lnTo>
                  <a:pt x="651" y="0"/>
                </a:lnTo>
                <a:lnTo>
                  <a:pt x="652" y="0"/>
                </a:lnTo>
                <a:lnTo>
                  <a:pt x="654" y="0"/>
                </a:lnTo>
                <a:lnTo>
                  <a:pt x="656" y="2"/>
                </a:lnTo>
                <a:lnTo>
                  <a:pt x="658" y="4"/>
                </a:lnTo>
                <a:lnTo>
                  <a:pt x="659" y="6"/>
                </a:lnTo>
                <a:lnTo>
                  <a:pt x="659" y="9"/>
                </a:lnTo>
                <a:lnTo>
                  <a:pt x="658" y="11"/>
                </a:lnTo>
                <a:lnTo>
                  <a:pt x="656" y="13"/>
                </a:lnTo>
                <a:lnTo>
                  <a:pt x="653" y="14"/>
                </a:lnTo>
                <a:lnTo>
                  <a:pt x="647" y="16"/>
                </a:lnTo>
                <a:lnTo>
                  <a:pt x="641" y="19"/>
                </a:lnTo>
                <a:lnTo>
                  <a:pt x="636" y="23"/>
                </a:lnTo>
                <a:lnTo>
                  <a:pt x="630" y="27"/>
                </a:lnTo>
                <a:lnTo>
                  <a:pt x="625" y="32"/>
                </a:lnTo>
                <a:lnTo>
                  <a:pt x="620" y="38"/>
                </a:lnTo>
                <a:lnTo>
                  <a:pt x="615" y="44"/>
                </a:lnTo>
                <a:lnTo>
                  <a:pt x="610" y="51"/>
                </a:lnTo>
                <a:lnTo>
                  <a:pt x="601" y="68"/>
                </a:lnTo>
                <a:lnTo>
                  <a:pt x="596" y="77"/>
                </a:lnTo>
                <a:lnTo>
                  <a:pt x="591" y="86"/>
                </a:lnTo>
                <a:lnTo>
                  <a:pt x="582" y="105"/>
                </a:lnTo>
                <a:lnTo>
                  <a:pt x="573" y="126"/>
                </a:lnTo>
                <a:lnTo>
                  <a:pt x="566" y="147"/>
                </a:lnTo>
                <a:lnTo>
                  <a:pt x="559" y="168"/>
                </a:lnTo>
                <a:lnTo>
                  <a:pt x="553" y="191"/>
                </a:lnTo>
                <a:lnTo>
                  <a:pt x="547" y="212"/>
                </a:lnTo>
                <a:lnTo>
                  <a:pt x="542" y="232"/>
                </a:lnTo>
                <a:lnTo>
                  <a:pt x="538" y="253"/>
                </a:lnTo>
                <a:lnTo>
                  <a:pt x="535" y="271"/>
                </a:lnTo>
                <a:lnTo>
                  <a:pt x="533" y="287"/>
                </a:lnTo>
                <a:lnTo>
                  <a:pt x="522" y="264"/>
                </a:lnTo>
                <a:lnTo>
                  <a:pt x="511" y="237"/>
                </a:lnTo>
                <a:lnTo>
                  <a:pt x="504" y="224"/>
                </a:lnTo>
                <a:lnTo>
                  <a:pt x="497" y="211"/>
                </a:lnTo>
                <a:lnTo>
                  <a:pt x="489" y="198"/>
                </a:lnTo>
                <a:lnTo>
                  <a:pt x="485" y="191"/>
                </a:lnTo>
                <a:lnTo>
                  <a:pt x="481" y="185"/>
                </a:lnTo>
                <a:lnTo>
                  <a:pt x="472" y="172"/>
                </a:lnTo>
                <a:lnTo>
                  <a:pt x="463" y="161"/>
                </a:lnTo>
                <a:lnTo>
                  <a:pt x="457" y="156"/>
                </a:lnTo>
                <a:lnTo>
                  <a:pt x="453" y="151"/>
                </a:lnTo>
                <a:lnTo>
                  <a:pt x="448" y="147"/>
                </a:lnTo>
                <a:lnTo>
                  <a:pt x="443" y="143"/>
                </a:lnTo>
                <a:lnTo>
                  <a:pt x="432" y="136"/>
                </a:lnTo>
                <a:lnTo>
                  <a:pt x="427" y="133"/>
                </a:lnTo>
                <a:lnTo>
                  <a:pt x="421" y="131"/>
                </a:lnTo>
                <a:lnTo>
                  <a:pt x="416" y="129"/>
                </a:lnTo>
                <a:lnTo>
                  <a:pt x="410" y="128"/>
                </a:lnTo>
                <a:lnTo>
                  <a:pt x="404" y="127"/>
                </a:lnTo>
                <a:lnTo>
                  <a:pt x="397" y="127"/>
                </a:lnTo>
                <a:lnTo>
                  <a:pt x="392" y="127"/>
                </a:lnTo>
                <a:lnTo>
                  <a:pt x="388" y="128"/>
                </a:lnTo>
                <a:lnTo>
                  <a:pt x="383" y="129"/>
                </a:lnTo>
                <a:lnTo>
                  <a:pt x="378" y="131"/>
                </a:lnTo>
                <a:lnTo>
                  <a:pt x="374" y="133"/>
                </a:lnTo>
                <a:lnTo>
                  <a:pt x="370" y="135"/>
                </a:lnTo>
                <a:lnTo>
                  <a:pt x="365" y="138"/>
                </a:lnTo>
                <a:lnTo>
                  <a:pt x="361" y="141"/>
                </a:lnTo>
                <a:lnTo>
                  <a:pt x="357" y="144"/>
                </a:lnTo>
                <a:lnTo>
                  <a:pt x="353" y="147"/>
                </a:lnTo>
                <a:lnTo>
                  <a:pt x="346" y="156"/>
                </a:lnTo>
                <a:lnTo>
                  <a:pt x="339" y="165"/>
                </a:lnTo>
                <a:lnTo>
                  <a:pt x="331" y="175"/>
                </a:lnTo>
                <a:lnTo>
                  <a:pt x="324" y="188"/>
                </a:lnTo>
                <a:lnTo>
                  <a:pt x="318" y="200"/>
                </a:lnTo>
                <a:lnTo>
                  <a:pt x="313" y="213"/>
                </a:lnTo>
                <a:lnTo>
                  <a:pt x="307" y="226"/>
                </a:lnTo>
                <a:lnTo>
                  <a:pt x="297" y="256"/>
                </a:lnTo>
                <a:lnTo>
                  <a:pt x="293" y="271"/>
                </a:lnTo>
                <a:lnTo>
                  <a:pt x="288" y="286"/>
                </a:lnTo>
                <a:lnTo>
                  <a:pt x="284" y="303"/>
                </a:lnTo>
                <a:lnTo>
                  <a:pt x="281" y="318"/>
                </a:lnTo>
                <a:lnTo>
                  <a:pt x="273" y="349"/>
                </a:lnTo>
                <a:lnTo>
                  <a:pt x="266" y="380"/>
                </a:lnTo>
                <a:lnTo>
                  <a:pt x="261" y="408"/>
                </a:lnTo>
                <a:lnTo>
                  <a:pt x="252" y="458"/>
                </a:lnTo>
                <a:lnTo>
                  <a:pt x="248" y="478"/>
                </a:lnTo>
                <a:lnTo>
                  <a:pt x="244" y="492"/>
                </a:lnTo>
                <a:lnTo>
                  <a:pt x="240" y="479"/>
                </a:lnTo>
                <a:lnTo>
                  <a:pt x="235" y="465"/>
                </a:lnTo>
                <a:lnTo>
                  <a:pt x="230" y="452"/>
                </a:lnTo>
                <a:lnTo>
                  <a:pt x="223" y="439"/>
                </a:lnTo>
                <a:lnTo>
                  <a:pt x="217" y="427"/>
                </a:lnTo>
                <a:lnTo>
                  <a:pt x="208" y="414"/>
                </a:lnTo>
                <a:lnTo>
                  <a:pt x="201" y="403"/>
                </a:lnTo>
                <a:lnTo>
                  <a:pt x="193" y="392"/>
                </a:lnTo>
                <a:lnTo>
                  <a:pt x="184" y="382"/>
                </a:lnTo>
                <a:lnTo>
                  <a:pt x="176" y="373"/>
                </a:lnTo>
                <a:lnTo>
                  <a:pt x="168" y="365"/>
                </a:lnTo>
                <a:lnTo>
                  <a:pt x="160" y="359"/>
                </a:lnTo>
                <a:lnTo>
                  <a:pt x="156" y="355"/>
                </a:lnTo>
                <a:lnTo>
                  <a:pt x="151" y="352"/>
                </a:lnTo>
                <a:lnTo>
                  <a:pt x="143" y="348"/>
                </a:lnTo>
                <a:lnTo>
                  <a:pt x="136" y="345"/>
                </a:lnTo>
                <a:lnTo>
                  <a:pt x="129" y="345"/>
                </a:lnTo>
                <a:lnTo>
                  <a:pt x="122" y="345"/>
                </a:lnTo>
                <a:lnTo>
                  <a:pt x="116" y="346"/>
                </a:lnTo>
                <a:lnTo>
                  <a:pt x="110" y="347"/>
                </a:lnTo>
                <a:lnTo>
                  <a:pt x="107" y="348"/>
                </a:lnTo>
                <a:lnTo>
                  <a:pt x="104" y="350"/>
                </a:lnTo>
                <a:lnTo>
                  <a:pt x="99" y="352"/>
                </a:lnTo>
                <a:lnTo>
                  <a:pt x="93" y="356"/>
                </a:lnTo>
                <a:lnTo>
                  <a:pt x="87" y="361"/>
                </a:lnTo>
                <a:lnTo>
                  <a:pt x="82" y="365"/>
                </a:lnTo>
                <a:lnTo>
                  <a:pt x="77" y="370"/>
                </a:lnTo>
                <a:lnTo>
                  <a:pt x="73" y="375"/>
                </a:lnTo>
                <a:lnTo>
                  <a:pt x="68" y="380"/>
                </a:lnTo>
                <a:lnTo>
                  <a:pt x="64" y="387"/>
                </a:lnTo>
                <a:lnTo>
                  <a:pt x="56" y="400"/>
                </a:lnTo>
                <a:lnTo>
                  <a:pt x="49" y="414"/>
                </a:lnTo>
                <a:lnTo>
                  <a:pt x="42" y="430"/>
                </a:lnTo>
                <a:lnTo>
                  <a:pt x="36" y="446"/>
                </a:lnTo>
                <a:lnTo>
                  <a:pt x="29" y="463"/>
                </a:lnTo>
                <a:lnTo>
                  <a:pt x="23" y="482"/>
                </a:lnTo>
                <a:lnTo>
                  <a:pt x="13" y="516"/>
                </a:lnTo>
                <a:lnTo>
                  <a:pt x="4" y="551"/>
                </a:lnTo>
                <a:lnTo>
                  <a:pt x="3" y="554"/>
                </a:lnTo>
                <a:lnTo>
                  <a:pt x="2" y="556"/>
                </a:lnTo>
                <a:lnTo>
                  <a:pt x="1" y="557"/>
                </a:lnTo>
                <a:lnTo>
                  <a:pt x="1" y="556"/>
                </a:lnTo>
                <a:lnTo>
                  <a:pt x="0" y="555"/>
                </a:lnTo>
                <a:lnTo>
                  <a:pt x="0" y="553"/>
                </a:lnTo>
                <a:lnTo>
                  <a:pt x="1" y="547"/>
                </a:lnTo>
                <a:close/>
              </a:path>
            </a:pathLst>
          </a:custGeom>
          <a:solidFill>
            <a:srgbClr val="C53A1D"/>
          </a:solidFill>
          <a:ln>
            <a:noFill/>
          </a:ln>
        </p:spPr>
        <p:txBody>
          <a:bodyPr/>
          <a:lstStyle/>
          <a:p>
            <a:endParaRPr lang="en-NZ"/>
          </a:p>
        </p:txBody>
      </p:sp>
      <p:sp>
        <p:nvSpPr>
          <p:cNvPr id="6" name="Freeform 9"/>
          <p:cNvSpPr>
            <a:spLocks/>
          </p:cNvSpPr>
          <p:nvPr/>
        </p:nvSpPr>
        <p:spPr bwMode="auto">
          <a:xfrm>
            <a:off x="9141654" y="836712"/>
            <a:ext cx="153587" cy="0"/>
          </a:xfrm>
          <a:custGeom>
            <a:avLst/>
            <a:gdLst>
              <a:gd name="T0" fmla="*/ 0 w 27"/>
              <a:gd name="T1" fmla="*/ 1 h 1"/>
              <a:gd name="T2" fmla="*/ 0 w 27"/>
              <a:gd name="T3" fmla="*/ 0 h 1"/>
              <a:gd name="T4" fmla="*/ 27 w 27"/>
              <a:gd name="T5" fmla="*/ 1 h 1"/>
              <a:gd name="T6" fmla="*/ 27 w 27"/>
              <a:gd name="T7" fmla="*/ 0 h 1"/>
              <a:gd name="T8" fmla="*/ 0 w 27"/>
              <a:gd name="T9" fmla="*/ 1 h 1"/>
            </a:gdLst>
            <a:ahLst/>
            <a:cxnLst>
              <a:cxn ang="0">
                <a:pos x="T0" y="T1"/>
              </a:cxn>
              <a:cxn ang="0">
                <a:pos x="T2" y="T3"/>
              </a:cxn>
              <a:cxn ang="0">
                <a:pos x="T4" y="T5"/>
              </a:cxn>
              <a:cxn ang="0">
                <a:pos x="T6" y="T7"/>
              </a:cxn>
              <a:cxn ang="0">
                <a:pos x="T8" y="T9"/>
              </a:cxn>
            </a:cxnLst>
            <a:rect l="0" t="0" r="r" b="b"/>
            <a:pathLst>
              <a:path w="27" h="1">
                <a:moveTo>
                  <a:pt x="0" y="1"/>
                </a:moveTo>
                <a:lnTo>
                  <a:pt x="0" y="0"/>
                </a:lnTo>
                <a:lnTo>
                  <a:pt x="27" y="1"/>
                </a:lnTo>
                <a:lnTo>
                  <a:pt x="27"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NZ"/>
          </a:p>
        </p:txBody>
      </p:sp>
      <p:sp>
        <p:nvSpPr>
          <p:cNvPr id="7" name="Freeform 10"/>
          <p:cNvSpPr>
            <a:spLocks/>
          </p:cNvSpPr>
          <p:nvPr/>
        </p:nvSpPr>
        <p:spPr bwMode="auto">
          <a:xfrm>
            <a:off x="8327640" y="2418661"/>
            <a:ext cx="422368" cy="337892"/>
          </a:xfrm>
          <a:custGeom>
            <a:avLst/>
            <a:gdLst>
              <a:gd name="T0" fmla="*/ 44 w 72"/>
              <a:gd name="T1" fmla="*/ 40 h 62"/>
              <a:gd name="T2" fmla="*/ 45 w 72"/>
              <a:gd name="T3" fmla="*/ 40 h 62"/>
              <a:gd name="T4" fmla="*/ 47 w 72"/>
              <a:gd name="T5" fmla="*/ 40 h 62"/>
              <a:gd name="T6" fmla="*/ 49 w 72"/>
              <a:gd name="T7" fmla="*/ 36 h 62"/>
              <a:gd name="T8" fmla="*/ 55 w 72"/>
              <a:gd name="T9" fmla="*/ 25 h 62"/>
              <a:gd name="T10" fmla="*/ 61 w 72"/>
              <a:gd name="T11" fmla="*/ 11 h 62"/>
              <a:gd name="T12" fmla="*/ 64 w 72"/>
              <a:gd name="T13" fmla="*/ 6 h 62"/>
              <a:gd name="T14" fmla="*/ 68 w 72"/>
              <a:gd name="T15" fmla="*/ 2 h 62"/>
              <a:gd name="T16" fmla="*/ 69 w 72"/>
              <a:gd name="T17" fmla="*/ 1 h 62"/>
              <a:gd name="T18" fmla="*/ 70 w 72"/>
              <a:gd name="T19" fmla="*/ 0 h 62"/>
              <a:gd name="T20" fmla="*/ 71 w 72"/>
              <a:gd name="T21" fmla="*/ 1 h 62"/>
              <a:gd name="T22" fmla="*/ 71 w 72"/>
              <a:gd name="T23" fmla="*/ 2 h 62"/>
              <a:gd name="T24" fmla="*/ 72 w 72"/>
              <a:gd name="T25" fmla="*/ 6 h 62"/>
              <a:gd name="T26" fmla="*/ 71 w 72"/>
              <a:gd name="T27" fmla="*/ 12 h 62"/>
              <a:gd name="T28" fmla="*/ 69 w 72"/>
              <a:gd name="T29" fmla="*/ 25 h 62"/>
              <a:gd name="T30" fmla="*/ 68 w 72"/>
              <a:gd name="T31" fmla="*/ 30 h 62"/>
              <a:gd name="T32" fmla="*/ 67 w 72"/>
              <a:gd name="T33" fmla="*/ 34 h 62"/>
              <a:gd name="T34" fmla="*/ 63 w 72"/>
              <a:gd name="T35" fmla="*/ 45 h 62"/>
              <a:gd name="T36" fmla="*/ 61 w 72"/>
              <a:gd name="T37" fmla="*/ 50 h 62"/>
              <a:gd name="T38" fmla="*/ 59 w 72"/>
              <a:gd name="T39" fmla="*/ 55 h 62"/>
              <a:gd name="T40" fmla="*/ 57 w 72"/>
              <a:gd name="T41" fmla="*/ 58 h 62"/>
              <a:gd name="T42" fmla="*/ 54 w 72"/>
              <a:gd name="T43" fmla="*/ 61 h 62"/>
              <a:gd name="T44" fmla="*/ 52 w 72"/>
              <a:gd name="T45" fmla="*/ 62 h 62"/>
              <a:gd name="T46" fmla="*/ 50 w 72"/>
              <a:gd name="T47" fmla="*/ 62 h 62"/>
              <a:gd name="T48" fmla="*/ 49 w 72"/>
              <a:gd name="T49" fmla="*/ 62 h 62"/>
              <a:gd name="T50" fmla="*/ 47 w 72"/>
              <a:gd name="T51" fmla="*/ 61 h 62"/>
              <a:gd name="T52" fmla="*/ 40 w 72"/>
              <a:gd name="T53" fmla="*/ 58 h 62"/>
              <a:gd name="T54" fmla="*/ 34 w 72"/>
              <a:gd name="T55" fmla="*/ 54 h 62"/>
              <a:gd name="T56" fmla="*/ 28 w 72"/>
              <a:gd name="T57" fmla="*/ 50 h 62"/>
              <a:gd name="T58" fmla="*/ 23 w 72"/>
              <a:gd name="T59" fmla="*/ 46 h 62"/>
              <a:gd name="T60" fmla="*/ 13 w 72"/>
              <a:gd name="T61" fmla="*/ 37 h 62"/>
              <a:gd name="T62" fmla="*/ 1 w 72"/>
              <a:gd name="T63" fmla="*/ 27 h 62"/>
              <a:gd name="T64" fmla="*/ 0 w 72"/>
              <a:gd name="T65" fmla="*/ 26 h 62"/>
              <a:gd name="T66" fmla="*/ 2 w 72"/>
              <a:gd name="T67" fmla="*/ 25 h 62"/>
              <a:gd name="T68" fmla="*/ 6 w 72"/>
              <a:gd name="T69" fmla="*/ 26 h 62"/>
              <a:gd name="T70" fmla="*/ 12 w 72"/>
              <a:gd name="T71" fmla="*/ 27 h 62"/>
              <a:gd name="T72" fmla="*/ 20 w 72"/>
              <a:gd name="T73" fmla="*/ 30 h 62"/>
              <a:gd name="T74" fmla="*/ 28 w 72"/>
              <a:gd name="T75" fmla="*/ 33 h 62"/>
              <a:gd name="T76" fmla="*/ 37 w 72"/>
              <a:gd name="T77" fmla="*/ 36 h 62"/>
              <a:gd name="T78" fmla="*/ 44 w 72"/>
              <a:gd name="T79" fmla="*/ 4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62">
                <a:moveTo>
                  <a:pt x="44" y="40"/>
                </a:moveTo>
                <a:lnTo>
                  <a:pt x="45" y="40"/>
                </a:lnTo>
                <a:lnTo>
                  <a:pt x="47" y="40"/>
                </a:lnTo>
                <a:lnTo>
                  <a:pt x="49" y="36"/>
                </a:lnTo>
                <a:lnTo>
                  <a:pt x="55" y="25"/>
                </a:lnTo>
                <a:lnTo>
                  <a:pt x="61" y="11"/>
                </a:lnTo>
                <a:lnTo>
                  <a:pt x="64" y="6"/>
                </a:lnTo>
                <a:lnTo>
                  <a:pt x="68" y="2"/>
                </a:lnTo>
                <a:lnTo>
                  <a:pt x="69" y="1"/>
                </a:lnTo>
                <a:lnTo>
                  <a:pt x="70" y="0"/>
                </a:lnTo>
                <a:lnTo>
                  <a:pt x="71" y="1"/>
                </a:lnTo>
                <a:lnTo>
                  <a:pt x="71" y="2"/>
                </a:lnTo>
                <a:lnTo>
                  <a:pt x="72" y="6"/>
                </a:lnTo>
                <a:lnTo>
                  <a:pt x="71" y="12"/>
                </a:lnTo>
                <a:lnTo>
                  <a:pt x="69" y="25"/>
                </a:lnTo>
                <a:lnTo>
                  <a:pt x="68" y="30"/>
                </a:lnTo>
                <a:lnTo>
                  <a:pt x="67" y="34"/>
                </a:lnTo>
                <a:lnTo>
                  <a:pt x="63" y="45"/>
                </a:lnTo>
                <a:lnTo>
                  <a:pt x="61" y="50"/>
                </a:lnTo>
                <a:lnTo>
                  <a:pt x="59" y="55"/>
                </a:lnTo>
                <a:lnTo>
                  <a:pt x="57" y="58"/>
                </a:lnTo>
                <a:lnTo>
                  <a:pt x="54" y="61"/>
                </a:lnTo>
                <a:lnTo>
                  <a:pt x="52" y="62"/>
                </a:lnTo>
                <a:lnTo>
                  <a:pt x="50" y="62"/>
                </a:lnTo>
                <a:lnTo>
                  <a:pt x="49" y="62"/>
                </a:lnTo>
                <a:lnTo>
                  <a:pt x="47" y="61"/>
                </a:lnTo>
                <a:lnTo>
                  <a:pt x="40" y="58"/>
                </a:lnTo>
                <a:lnTo>
                  <a:pt x="34" y="54"/>
                </a:lnTo>
                <a:lnTo>
                  <a:pt x="28" y="50"/>
                </a:lnTo>
                <a:lnTo>
                  <a:pt x="23" y="46"/>
                </a:lnTo>
                <a:lnTo>
                  <a:pt x="13" y="37"/>
                </a:lnTo>
                <a:lnTo>
                  <a:pt x="1" y="27"/>
                </a:lnTo>
                <a:lnTo>
                  <a:pt x="0" y="26"/>
                </a:lnTo>
                <a:lnTo>
                  <a:pt x="2" y="25"/>
                </a:lnTo>
                <a:lnTo>
                  <a:pt x="6" y="26"/>
                </a:lnTo>
                <a:lnTo>
                  <a:pt x="12" y="27"/>
                </a:lnTo>
                <a:lnTo>
                  <a:pt x="20" y="30"/>
                </a:lnTo>
                <a:lnTo>
                  <a:pt x="28" y="33"/>
                </a:lnTo>
                <a:lnTo>
                  <a:pt x="37" y="36"/>
                </a:lnTo>
                <a:lnTo>
                  <a:pt x="44" y="40"/>
                </a:lnTo>
                <a:close/>
              </a:path>
            </a:pathLst>
          </a:custGeom>
          <a:solidFill>
            <a:srgbClr val="C53A1D"/>
          </a:solidFill>
          <a:ln>
            <a:noFill/>
          </a:ln>
        </p:spPr>
        <p:txBody>
          <a:bodyPr/>
          <a:lstStyle/>
          <a:p>
            <a:endParaRPr lang="en-NZ"/>
          </a:p>
        </p:txBody>
      </p:sp>
      <p:sp>
        <p:nvSpPr>
          <p:cNvPr id="8" name="Freeform 11"/>
          <p:cNvSpPr>
            <a:spLocks/>
          </p:cNvSpPr>
          <p:nvPr/>
        </p:nvSpPr>
        <p:spPr bwMode="auto">
          <a:xfrm>
            <a:off x="6699614" y="3539848"/>
            <a:ext cx="391650" cy="261098"/>
          </a:xfrm>
          <a:custGeom>
            <a:avLst/>
            <a:gdLst>
              <a:gd name="T0" fmla="*/ 19 w 67"/>
              <a:gd name="T1" fmla="*/ 43 h 48"/>
              <a:gd name="T2" fmla="*/ 1 w 67"/>
              <a:gd name="T3" fmla="*/ 17 h 48"/>
              <a:gd name="T4" fmla="*/ 0 w 67"/>
              <a:gd name="T5" fmla="*/ 16 h 48"/>
              <a:gd name="T6" fmla="*/ 1 w 67"/>
              <a:gd name="T7" fmla="*/ 15 h 48"/>
              <a:gd name="T8" fmla="*/ 3 w 67"/>
              <a:gd name="T9" fmla="*/ 15 h 48"/>
              <a:gd name="T10" fmla="*/ 4 w 67"/>
              <a:gd name="T11" fmla="*/ 15 h 48"/>
              <a:gd name="T12" fmla="*/ 15 w 67"/>
              <a:gd name="T13" fmla="*/ 21 h 48"/>
              <a:gd name="T14" fmla="*/ 27 w 67"/>
              <a:gd name="T15" fmla="*/ 29 h 48"/>
              <a:gd name="T16" fmla="*/ 33 w 67"/>
              <a:gd name="T17" fmla="*/ 33 h 48"/>
              <a:gd name="T18" fmla="*/ 65 w 67"/>
              <a:gd name="T19" fmla="*/ 0 h 48"/>
              <a:gd name="T20" fmla="*/ 66 w 67"/>
              <a:gd name="T21" fmla="*/ 0 h 48"/>
              <a:gd name="T22" fmla="*/ 67 w 67"/>
              <a:gd name="T23" fmla="*/ 2 h 48"/>
              <a:gd name="T24" fmla="*/ 66 w 67"/>
              <a:gd name="T25" fmla="*/ 4 h 48"/>
              <a:gd name="T26" fmla="*/ 65 w 67"/>
              <a:gd name="T27" fmla="*/ 7 h 48"/>
              <a:gd name="T28" fmla="*/ 61 w 67"/>
              <a:gd name="T29" fmla="*/ 17 h 48"/>
              <a:gd name="T30" fmla="*/ 56 w 67"/>
              <a:gd name="T31" fmla="*/ 26 h 48"/>
              <a:gd name="T32" fmla="*/ 51 w 67"/>
              <a:gd name="T33" fmla="*/ 35 h 48"/>
              <a:gd name="T34" fmla="*/ 45 w 67"/>
              <a:gd name="T35" fmla="*/ 42 h 48"/>
              <a:gd name="T36" fmla="*/ 43 w 67"/>
              <a:gd name="T37" fmla="*/ 45 h 48"/>
              <a:gd name="T38" fmla="*/ 41 w 67"/>
              <a:gd name="T39" fmla="*/ 47 h 48"/>
              <a:gd name="T40" fmla="*/ 39 w 67"/>
              <a:gd name="T41" fmla="*/ 47 h 48"/>
              <a:gd name="T42" fmla="*/ 38 w 67"/>
              <a:gd name="T43" fmla="*/ 47 h 48"/>
              <a:gd name="T44" fmla="*/ 36 w 67"/>
              <a:gd name="T45" fmla="*/ 47 h 48"/>
              <a:gd name="T46" fmla="*/ 34 w 67"/>
              <a:gd name="T47" fmla="*/ 48 h 48"/>
              <a:gd name="T48" fmla="*/ 28 w 67"/>
              <a:gd name="T49" fmla="*/ 47 h 48"/>
              <a:gd name="T50" fmla="*/ 23 w 67"/>
              <a:gd name="T51" fmla="*/ 45 h 48"/>
              <a:gd name="T52" fmla="*/ 21 w 67"/>
              <a:gd name="T53" fmla="*/ 44 h 48"/>
              <a:gd name="T54" fmla="*/ 19 w 67"/>
              <a:gd name="T55"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48">
                <a:moveTo>
                  <a:pt x="19" y="43"/>
                </a:moveTo>
                <a:lnTo>
                  <a:pt x="1" y="17"/>
                </a:lnTo>
                <a:lnTo>
                  <a:pt x="0" y="16"/>
                </a:lnTo>
                <a:lnTo>
                  <a:pt x="1" y="15"/>
                </a:lnTo>
                <a:lnTo>
                  <a:pt x="3" y="15"/>
                </a:lnTo>
                <a:lnTo>
                  <a:pt x="4" y="15"/>
                </a:lnTo>
                <a:lnTo>
                  <a:pt x="15" y="21"/>
                </a:lnTo>
                <a:lnTo>
                  <a:pt x="27" y="29"/>
                </a:lnTo>
                <a:lnTo>
                  <a:pt x="33" y="33"/>
                </a:lnTo>
                <a:lnTo>
                  <a:pt x="65" y="0"/>
                </a:lnTo>
                <a:lnTo>
                  <a:pt x="66" y="0"/>
                </a:lnTo>
                <a:lnTo>
                  <a:pt x="67" y="2"/>
                </a:lnTo>
                <a:lnTo>
                  <a:pt x="66" y="4"/>
                </a:lnTo>
                <a:lnTo>
                  <a:pt x="65" y="7"/>
                </a:lnTo>
                <a:lnTo>
                  <a:pt x="61" y="17"/>
                </a:lnTo>
                <a:lnTo>
                  <a:pt x="56" y="26"/>
                </a:lnTo>
                <a:lnTo>
                  <a:pt x="51" y="35"/>
                </a:lnTo>
                <a:lnTo>
                  <a:pt x="45" y="42"/>
                </a:lnTo>
                <a:lnTo>
                  <a:pt x="43" y="45"/>
                </a:lnTo>
                <a:lnTo>
                  <a:pt x="41" y="47"/>
                </a:lnTo>
                <a:lnTo>
                  <a:pt x="39" y="47"/>
                </a:lnTo>
                <a:lnTo>
                  <a:pt x="38" y="47"/>
                </a:lnTo>
                <a:lnTo>
                  <a:pt x="36" y="47"/>
                </a:lnTo>
                <a:lnTo>
                  <a:pt x="34" y="48"/>
                </a:lnTo>
                <a:lnTo>
                  <a:pt x="28" y="47"/>
                </a:lnTo>
                <a:lnTo>
                  <a:pt x="23" y="45"/>
                </a:lnTo>
                <a:lnTo>
                  <a:pt x="21" y="44"/>
                </a:lnTo>
                <a:lnTo>
                  <a:pt x="19" y="43"/>
                </a:lnTo>
                <a:close/>
              </a:path>
            </a:pathLst>
          </a:custGeom>
          <a:solidFill>
            <a:srgbClr val="C53A1D"/>
          </a:solidFill>
          <a:ln>
            <a:noFill/>
          </a:ln>
        </p:spPr>
        <p:txBody>
          <a:bodyPr/>
          <a:lstStyle/>
          <a:p>
            <a:endParaRPr lang="en-NZ"/>
          </a:p>
        </p:txBody>
      </p:sp>
      <p:sp>
        <p:nvSpPr>
          <p:cNvPr id="25" name="Freeform 9"/>
          <p:cNvSpPr>
            <a:spLocks/>
          </p:cNvSpPr>
          <p:nvPr/>
        </p:nvSpPr>
        <p:spPr bwMode="auto">
          <a:xfrm>
            <a:off x="10530360" y="1959350"/>
            <a:ext cx="153587" cy="0"/>
          </a:xfrm>
          <a:custGeom>
            <a:avLst/>
            <a:gdLst>
              <a:gd name="T0" fmla="*/ 0 w 27"/>
              <a:gd name="T1" fmla="*/ 1 h 1"/>
              <a:gd name="T2" fmla="*/ 0 w 27"/>
              <a:gd name="T3" fmla="*/ 0 h 1"/>
              <a:gd name="T4" fmla="*/ 27 w 27"/>
              <a:gd name="T5" fmla="*/ 1 h 1"/>
              <a:gd name="T6" fmla="*/ 27 w 27"/>
              <a:gd name="T7" fmla="*/ 0 h 1"/>
              <a:gd name="T8" fmla="*/ 0 w 27"/>
              <a:gd name="T9" fmla="*/ 1 h 1"/>
            </a:gdLst>
            <a:ahLst/>
            <a:cxnLst>
              <a:cxn ang="0">
                <a:pos x="T0" y="T1"/>
              </a:cxn>
              <a:cxn ang="0">
                <a:pos x="T2" y="T3"/>
              </a:cxn>
              <a:cxn ang="0">
                <a:pos x="T4" y="T5"/>
              </a:cxn>
              <a:cxn ang="0">
                <a:pos x="T6" y="T7"/>
              </a:cxn>
              <a:cxn ang="0">
                <a:pos x="T8" y="T9"/>
              </a:cxn>
            </a:cxnLst>
            <a:rect l="0" t="0" r="r" b="b"/>
            <a:pathLst>
              <a:path w="27" h="1">
                <a:moveTo>
                  <a:pt x="0" y="1"/>
                </a:moveTo>
                <a:lnTo>
                  <a:pt x="0" y="0"/>
                </a:lnTo>
                <a:lnTo>
                  <a:pt x="27" y="1"/>
                </a:lnTo>
                <a:lnTo>
                  <a:pt x="27"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NZ"/>
          </a:p>
        </p:txBody>
      </p:sp>
      <p:pic>
        <p:nvPicPr>
          <p:cNvPr id="29" name="Picture 28"/>
          <p:cNvPicPr>
            <a:picLocks noChangeAspect="1"/>
          </p:cNvPicPr>
          <p:nvPr/>
        </p:nvPicPr>
        <p:blipFill rotWithShape="1">
          <a:blip r:embed="rId3" cstate="screen">
            <a:clrChange>
              <a:clrFrom>
                <a:srgbClr val="F3E9D9"/>
              </a:clrFrom>
              <a:clrTo>
                <a:srgbClr val="F3E9D9">
                  <a:alpha val="0"/>
                </a:srgbClr>
              </a:clrTo>
            </a:clrChange>
            <a:extLst>
              <a:ext uri="{28A0092B-C50C-407E-A947-70E740481C1C}">
                <a14:useLocalDpi xmlns:a14="http://schemas.microsoft.com/office/drawing/2010/main"/>
              </a:ext>
            </a:extLst>
          </a:blip>
          <a:srcRect/>
          <a:stretch/>
        </p:blipFill>
        <p:spPr>
          <a:xfrm>
            <a:off x="3989126" y="4833630"/>
            <a:ext cx="2818790" cy="1224137"/>
          </a:xfrm>
          <a:prstGeom prst="rect">
            <a:avLst/>
          </a:prstGeom>
        </p:spPr>
      </p:pic>
      <p:sp>
        <p:nvSpPr>
          <p:cNvPr id="30" name="Freeform 11"/>
          <p:cNvSpPr>
            <a:spLocks/>
          </p:cNvSpPr>
          <p:nvPr/>
        </p:nvSpPr>
        <p:spPr bwMode="auto">
          <a:xfrm>
            <a:off x="5194621" y="4643176"/>
            <a:ext cx="391650" cy="261098"/>
          </a:xfrm>
          <a:custGeom>
            <a:avLst/>
            <a:gdLst>
              <a:gd name="T0" fmla="*/ 19 w 67"/>
              <a:gd name="T1" fmla="*/ 43 h 48"/>
              <a:gd name="T2" fmla="*/ 1 w 67"/>
              <a:gd name="T3" fmla="*/ 17 h 48"/>
              <a:gd name="T4" fmla="*/ 0 w 67"/>
              <a:gd name="T5" fmla="*/ 16 h 48"/>
              <a:gd name="T6" fmla="*/ 1 w 67"/>
              <a:gd name="T7" fmla="*/ 15 h 48"/>
              <a:gd name="T8" fmla="*/ 3 w 67"/>
              <a:gd name="T9" fmla="*/ 15 h 48"/>
              <a:gd name="T10" fmla="*/ 4 w 67"/>
              <a:gd name="T11" fmla="*/ 15 h 48"/>
              <a:gd name="T12" fmla="*/ 15 w 67"/>
              <a:gd name="T13" fmla="*/ 21 h 48"/>
              <a:gd name="T14" fmla="*/ 27 w 67"/>
              <a:gd name="T15" fmla="*/ 29 h 48"/>
              <a:gd name="T16" fmla="*/ 33 w 67"/>
              <a:gd name="T17" fmla="*/ 33 h 48"/>
              <a:gd name="T18" fmla="*/ 65 w 67"/>
              <a:gd name="T19" fmla="*/ 0 h 48"/>
              <a:gd name="T20" fmla="*/ 66 w 67"/>
              <a:gd name="T21" fmla="*/ 0 h 48"/>
              <a:gd name="T22" fmla="*/ 67 w 67"/>
              <a:gd name="T23" fmla="*/ 2 h 48"/>
              <a:gd name="T24" fmla="*/ 66 w 67"/>
              <a:gd name="T25" fmla="*/ 4 h 48"/>
              <a:gd name="T26" fmla="*/ 65 w 67"/>
              <a:gd name="T27" fmla="*/ 7 h 48"/>
              <a:gd name="T28" fmla="*/ 61 w 67"/>
              <a:gd name="T29" fmla="*/ 17 h 48"/>
              <a:gd name="T30" fmla="*/ 56 w 67"/>
              <a:gd name="T31" fmla="*/ 26 h 48"/>
              <a:gd name="T32" fmla="*/ 51 w 67"/>
              <a:gd name="T33" fmla="*/ 35 h 48"/>
              <a:gd name="T34" fmla="*/ 45 w 67"/>
              <a:gd name="T35" fmla="*/ 42 h 48"/>
              <a:gd name="T36" fmla="*/ 43 w 67"/>
              <a:gd name="T37" fmla="*/ 45 h 48"/>
              <a:gd name="T38" fmla="*/ 41 w 67"/>
              <a:gd name="T39" fmla="*/ 47 h 48"/>
              <a:gd name="T40" fmla="*/ 39 w 67"/>
              <a:gd name="T41" fmla="*/ 47 h 48"/>
              <a:gd name="T42" fmla="*/ 38 w 67"/>
              <a:gd name="T43" fmla="*/ 47 h 48"/>
              <a:gd name="T44" fmla="*/ 36 w 67"/>
              <a:gd name="T45" fmla="*/ 47 h 48"/>
              <a:gd name="T46" fmla="*/ 34 w 67"/>
              <a:gd name="T47" fmla="*/ 48 h 48"/>
              <a:gd name="T48" fmla="*/ 28 w 67"/>
              <a:gd name="T49" fmla="*/ 47 h 48"/>
              <a:gd name="T50" fmla="*/ 23 w 67"/>
              <a:gd name="T51" fmla="*/ 45 h 48"/>
              <a:gd name="T52" fmla="*/ 21 w 67"/>
              <a:gd name="T53" fmla="*/ 44 h 48"/>
              <a:gd name="T54" fmla="*/ 19 w 67"/>
              <a:gd name="T55" fmla="*/ 4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48">
                <a:moveTo>
                  <a:pt x="19" y="43"/>
                </a:moveTo>
                <a:lnTo>
                  <a:pt x="1" y="17"/>
                </a:lnTo>
                <a:lnTo>
                  <a:pt x="0" y="16"/>
                </a:lnTo>
                <a:lnTo>
                  <a:pt x="1" y="15"/>
                </a:lnTo>
                <a:lnTo>
                  <a:pt x="3" y="15"/>
                </a:lnTo>
                <a:lnTo>
                  <a:pt x="4" y="15"/>
                </a:lnTo>
                <a:lnTo>
                  <a:pt x="15" y="21"/>
                </a:lnTo>
                <a:lnTo>
                  <a:pt x="27" y="29"/>
                </a:lnTo>
                <a:lnTo>
                  <a:pt x="33" y="33"/>
                </a:lnTo>
                <a:lnTo>
                  <a:pt x="65" y="0"/>
                </a:lnTo>
                <a:lnTo>
                  <a:pt x="66" y="0"/>
                </a:lnTo>
                <a:lnTo>
                  <a:pt x="67" y="2"/>
                </a:lnTo>
                <a:lnTo>
                  <a:pt x="66" y="4"/>
                </a:lnTo>
                <a:lnTo>
                  <a:pt x="65" y="7"/>
                </a:lnTo>
                <a:lnTo>
                  <a:pt x="61" y="17"/>
                </a:lnTo>
                <a:lnTo>
                  <a:pt x="56" y="26"/>
                </a:lnTo>
                <a:lnTo>
                  <a:pt x="51" y="35"/>
                </a:lnTo>
                <a:lnTo>
                  <a:pt x="45" y="42"/>
                </a:lnTo>
                <a:lnTo>
                  <a:pt x="43" y="45"/>
                </a:lnTo>
                <a:lnTo>
                  <a:pt x="41" y="47"/>
                </a:lnTo>
                <a:lnTo>
                  <a:pt x="39" y="47"/>
                </a:lnTo>
                <a:lnTo>
                  <a:pt x="38" y="47"/>
                </a:lnTo>
                <a:lnTo>
                  <a:pt x="36" y="47"/>
                </a:lnTo>
                <a:lnTo>
                  <a:pt x="34" y="48"/>
                </a:lnTo>
                <a:lnTo>
                  <a:pt x="28" y="47"/>
                </a:lnTo>
                <a:lnTo>
                  <a:pt x="23" y="45"/>
                </a:lnTo>
                <a:lnTo>
                  <a:pt x="21" y="44"/>
                </a:lnTo>
                <a:lnTo>
                  <a:pt x="19" y="43"/>
                </a:lnTo>
                <a:close/>
              </a:path>
            </a:pathLst>
          </a:custGeom>
          <a:solidFill>
            <a:srgbClr val="317EC2"/>
          </a:solidFill>
          <a:ln>
            <a:noFill/>
          </a:ln>
        </p:spPr>
        <p:txBody>
          <a:bodyPr/>
          <a:lstStyle/>
          <a:p>
            <a:endParaRPr lang="en-NZ"/>
          </a:p>
        </p:txBody>
      </p:sp>
      <p:sp>
        <p:nvSpPr>
          <p:cNvPr id="32" name="Freeform 31"/>
          <p:cNvSpPr/>
          <p:nvPr/>
        </p:nvSpPr>
        <p:spPr>
          <a:xfrm>
            <a:off x="5354047" y="3934558"/>
            <a:ext cx="129596" cy="847618"/>
          </a:xfrm>
          <a:custGeom>
            <a:avLst/>
            <a:gdLst>
              <a:gd name="connsiteX0" fmla="*/ 133482 w 133482"/>
              <a:gd name="connsiteY0" fmla="*/ 0 h 847618"/>
              <a:gd name="connsiteX1" fmla="*/ 15329 w 133482"/>
              <a:gd name="connsiteY1" fmla="*/ 488022 h 847618"/>
              <a:gd name="connsiteX2" fmla="*/ 5055 w 133482"/>
              <a:gd name="connsiteY2" fmla="*/ 847618 h 847618"/>
              <a:gd name="connsiteX0" fmla="*/ 129596 w 129596"/>
              <a:gd name="connsiteY0" fmla="*/ 0 h 847618"/>
              <a:gd name="connsiteX1" fmla="*/ 31991 w 129596"/>
              <a:gd name="connsiteY1" fmla="*/ 513708 h 847618"/>
              <a:gd name="connsiteX2" fmla="*/ 1169 w 129596"/>
              <a:gd name="connsiteY2" fmla="*/ 847618 h 847618"/>
            </a:gdLst>
            <a:ahLst/>
            <a:cxnLst>
              <a:cxn ang="0">
                <a:pos x="connsiteX0" y="connsiteY0"/>
              </a:cxn>
              <a:cxn ang="0">
                <a:pos x="connsiteX1" y="connsiteY1"/>
              </a:cxn>
              <a:cxn ang="0">
                <a:pos x="connsiteX2" y="connsiteY2"/>
              </a:cxn>
            </a:cxnLst>
            <a:rect l="l" t="t" r="r" b="b"/>
            <a:pathLst>
              <a:path w="129596" h="847618">
                <a:moveTo>
                  <a:pt x="129596" y="0"/>
                </a:moveTo>
                <a:cubicBezTo>
                  <a:pt x="81221" y="173376"/>
                  <a:pt x="53395" y="372438"/>
                  <a:pt x="31991" y="513708"/>
                </a:cubicBezTo>
                <a:cubicBezTo>
                  <a:pt x="10587" y="654978"/>
                  <a:pt x="-4396" y="738455"/>
                  <a:pt x="1169" y="847618"/>
                </a:cubicBezTo>
              </a:path>
            </a:pathLst>
          </a:custGeom>
          <a:noFill/>
          <a:ln>
            <a:solidFill>
              <a:srgbClr val="C53A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6" name="TextBox 25"/>
          <p:cNvSpPr txBox="1"/>
          <p:nvPr/>
        </p:nvSpPr>
        <p:spPr>
          <a:xfrm>
            <a:off x="1775176" y="2859594"/>
            <a:ext cx="3680381" cy="707886"/>
          </a:xfrm>
          <a:prstGeom prst="rect">
            <a:avLst/>
          </a:prstGeom>
          <a:noFill/>
        </p:spPr>
        <p:txBody>
          <a:bodyPr wrap="square" rtlCol="0">
            <a:spAutoFit/>
          </a:bodyPr>
          <a:lstStyle/>
          <a:p>
            <a:pPr algn="r"/>
            <a:r>
              <a:rPr lang="en-NZ" sz="2000" dirty="0">
                <a:solidFill>
                  <a:srgbClr val="C53A1D"/>
                </a:solidFill>
              </a:rPr>
              <a:t>Move up as team buys in </a:t>
            </a:r>
            <a:br>
              <a:rPr lang="en-NZ" sz="2000" dirty="0">
                <a:solidFill>
                  <a:srgbClr val="C53A1D"/>
                </a:solidFill>
              </a:rPr>
            </a:br>
            <a:r>
              <a:rPr lang="en-NZ" sz="2000" dirty="0">
                <a:solidFill>
                  <a:srgbClr val="C53A1D"/>
                </a:solidFill>
              </a:rPr>
              <a:t>&amp; will exploit extra functionality</a:t>
            </a:r>
          </a:p>
        </p:txBody>
      </p:sp>
      <p:sp>
        <p:nvSpPr>
          <p:cNvPr id="27" name="TextBox 26"/>
          <p:cNvSpPr txBox="1"/>
          <p:nvPr/>
        </p:nvSpPr>
        <p:spPr>
          <a:xfrm>
            <a:off x="2567609" y="1568213"/>
            <a:ext cx="3829865" cy="707886"/>
          </a:xfrm>
          <a:prstGeom prst="rect">
            <a:avLst/>
          </a:prstGeom>
          <a:noFill/>
        </p:spPr>
        <p:txBody>
          <a:bodyPr wrap="square" rtlCol="0">
            <a:spAutoFit/>
          </a:bodyPr>
          <a:lstStyle/>
          <a:p>
            <a:pPr algn="r"/>
            <a:r>
              <a:rPr lang="en-NZ" sz="2000" dirty="0">
                <a:solidFill>
                  <a:srgbClr val="C53A1D"/>
                </a:solidFill>
              </a:rPr>
              <a:t>Move up for </a:t>
            </a:r>
            <a:br>
              <a:rPr lang="en-NZ" sz="2000" dirty="0">
                <a:solidFill>
                  <a:srgbClr val="C53A1D"/>
                </a:solidFill>
              </a:rPr>
            </a:br>
            <a:r>
              <a:rPr lang="en-NZ" sz="2000" dirty="0">
                <a:solidFill>
                  <a:srgbClr val="C53A1D"/>
                </a:solidFill>
              </a:rPr>
              <a:t>crucial business solutions</a:t>
            </a:r>
          </a:p>
        </p:txBody>
      </p:sp>
      <p:sp>
        <p:nvSpPr>
          <p:cNvPr id="28" name="TextBox 27"/>
          <p:cNvSpPr txBox="1"/>
          <p:nvPr/>
        </p:nvSpPr>
        <p:spPr>
          <a:xfrm>
            <a:off x="2423593" y="4650895"/>
            <a:ext cx="4812249" cy="400110"/>
          </a:xfrm>
          <a:prstGeom prst="rect">
            <a:avLst/>
          </a:prstGeom>
          <a:noFill/>
        </p:spPr>
        <p:txBody>
          <a:bodyPr wrap="square" rtlCol="0">
            <a:spAutoFit/>
          </a:bodyPr>
          <a:lstStyle/>
          <a:p>
            <a:r>
              <a:rPr lang="en-NZ" sz="2000" dirty="0">
                <a:solidFill>
                  <a:srgbClr val="317EC2"/>
                </a:solidFill>
              </a:rPr>
              <a:t>Solid base to grow from</a:t>
            </a:r>
          </a:p>
        </p:txBody>
      </p:sp>
    </p:spTree>
    <p:extLst>
      <p:ext uri="{BB962C8B-B14F-4D97-AF65-F5344CB8AC3E}">
        <p14:creationId xmlns:p14="http://schemas.microsoft.com/office/powerpoint/2010/main" val="11520822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3935760" y="5076212"/>
            <a:ext cx="4536504" cy="594066"/>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rgbClr val="C00000"/>
              </a:solidFill>
            </a:endParaRPr>
          </a:p>
        </p:txBody>
      </p:sp>
      <p:sp>
        <p:nvSpPr>
          <p:cNvPr id="3" name="Right Arrow 2"/>
          <p:cNvSpPr/>
          <p:nvPr/>
        </p:nvSpPr>
        <p:spPr>
          <a:xfrm rot="16200000">
            <a:off x="2054410" y="3194861"/>
            <a:ext cx="4055593" cy="594066"/>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rgbClr val="C00000"/>
              </a:solidFill>
            </a:endParaRPr>
          </a:p>
        </p:txBody>
      </p:sp>
      <p:sp>
        <p:nvSpPr>
          <p:cNvPr id="4" name="TextBox 3"/>
          <p:cNvSpPr txBox="1"/>
          <p:nvPr/>
        </p:nvSpPr>
        <p:spPr>
          <a:xfrm>
            <a:off x="4697153" y="5221747"/>
            <a:ext cx="570249" cy="230832"/>
          </a:xfrm>
          <a:prstGeom prst="rect">
            <a:avLst/>
          </a:prstGeom>
          <a:solidFill>
            <a:schemeClr val="bg1"/>
          </a:solidFill>
          <a:ln w="38100">
            <a:solidFill>
              <a:schemeClr val="accent4">
                <a:lumMod val="75000"/>
              </a:schemeClr>
            </a:solidFill>
          </a:ln>
        </p:spPr>
        <p:txBody>
          <a:bodyPr wrap="square" rtlCol="0">
            <a:spAutoFit/>
          </a:bodyPr>
          <a:lstStyle>
            <a:defPPr>
              <a:defRPr lang="en-US"/>
            </a:defPPr>
            <a:lvl1pPr algn="ctr">
              <a:defRPr sz="1200"/>
            </a:lvl1pPr>
          </a:lstStyle>
          <a:p>
            <a:r>
              <a:rPr lang="en-NZ" sz="900" dirty="0"/>
              <a:t>Easy</a:t>
            </a:r>
          </a:p>
        </p:txBody>
      </p:sp>
      <p:sp>
        <p:nvSpPr>
          <p:cNvPr id="5" name="TextBox 4"/>
          <p:cNvSpPr txBox="1"/>
          <p:nvPr/>
        </p:nvSpPr>
        <p:spPr>
          <a:xfrm>
            <a:off x="6227877" y="5265205"/>
            <a:ext cx="752843" cy="230832"/>
          </a:xfrm>
          <a:prstGeom prst="rect">
            <a:avLst/>
          </a:prstGeom>
          <a:solidFill>
            <a:schemeClr val="bg1"/>
          </a:solidFill>
          <a:ln w="38100">
            <a:solidFill>
              <a:schemeClr val="accent4">
                <a:lumMod val="75000"/>
              </a:schemeClr>
            </a:solidFill>
          </a:ln>
        </p:spPr>
        <p:txBody>
          <a:bodyPr wrap="square" rtlCol="0">
            <a:spAutoFit/>
          </a:bodyPr>
          <a:lstStyle>
            <a:defPPr>
              <a:defRPr lang="en-US"/>
            </a:defPPr>
            <a:lvl1pPr algn="ctr">
              <a:defRPr sz="1200"/>
            </a:lvl1pPr>
          </a:lstStyle>
          <a:p>
            <a:r>
              <a:rPr lang="en-NZ" sz="900" dirty="0"/>
              <a:t>Moderate</a:t>
            </a:r>
          </a:p>
        </p:txBody>
      </p:sp>
      <p:sp>
        <p:nvSpPr>
          <p:cNvPr id="6" name="TextBox 5"/>
          <p:cNvSpPr txBox="1"/>
          <p:nvPr/>
        </p:nvSpPr>
        <p:spPr>
          <a:xfrm>
            <a:off x="7392146" y="5265205"/>
            <a:ext cx="741357" cy="230832"/>
          </a:xfrm>
          <a:prstGeom prst="rect">
            <a:avLst/>
          </a:prstGeom>
          <a:solidFill>
            <a:schemeClr val="bg1"/>
          </a:solidFill>
          <a:ln w="38100">
            <a:solidFill>
              <a:schemeClr val="accent4">
                <a:lumMod val="75000"/>
              </a:schemeClr>
            </a:solidFill>
          </a:ln>
        </p:spPr>
        <p:txBody>
          <a:bodyPr wrap="square" rtlCol="0">
            <a:spAutoFit/>
          </a:bodyPr>
          <a:lstStyle>
            <a:defPPr>
              <a:defRPr lang="en-US"/>
            </a:defPPr>
            <a:lvl1pPr algn="ctr">
              <a:defRPr sz="1200"/>
            </a:lvl1pPr>
          </a:lstStyle>
          <a:p>
            <a:r>
              <a:rPr lang="en-NZ" sz="900" dirty="0"/>
              <a:t>Significant</a:t>
            </a:r>
          </a:p>
        </p:txBody>
      </p:sp>
      <p:sp>
        <p:nvSpPr>
          <p:cNvPr id="7" name="TextBox 6"/>
          <p:cNvSpPr txBox="1"/>
          <p:nvPr/>
        </p:nvSpPr>
        <p:spPr>
          <a:xfrm>
            <a:off x="6688190" y="5540460"/>
            <a:ext cx="1659429" cy="415498"/>
          </a:xfrm>
          <a:prstGeom prst="rect">
            <a:avLst/>
          </a:prstGeom>
          <a:noFill/>
        </p:spPr>
        <p:txBody>
          <a:bodyPr wrap="none" rtlCol="0">
            <a:spAutoFit/>
          </a:bodyPr>
          <a:lstStyle/>
          <a:p>
            <a:pPr algn="ctr"/>
            <a:r>
              <a:rPr lang="en-NZ" sz="1200" b="1" dirty="0">
                <a:solidFill>
                  <a:schemeClr val="accent4">
                    <a:lumMod val="75000"/>
                  </a:schemeClr>
                </a:solidFill>
              </a:rPr>
              <a:t>Delivery</a:t>
            </a:r>
          </a:p>
          <a:p>
            <a:pPr algn="ctr"/>
            <a:r>
              <a:rPr lang="en-NZ" sz="900" dirty="0">
                <a:solidFill>
                  <a:schemeClr val="accent4">
                    <a:lumMod val="75000"/>
                  </a:schemeClr>
                </a:solidFill>
              </a:rPr>
              <a:t>How much effort is required?</a:t>
            </a:r>
          </a:p>
        </p:txBody>
      </p:sp>
      <p:sp>
        <p:nvSpPr>
          <p:cNvPr id="8" name="TextBox 7"/>
          <p:cNvSpPr txBox="1"/>
          <p:nvPr/>
        </p:nvSpPr>
        <p:spPr>
          <a:xfrm>
            <a:off x="2897009" y="1752323"/>
            <a:ext cx="1026114" cy="669414"/>
          </a:xfrm>
          <a:prstGeom prst="rect">
            <a:avLst/>
          </a:prstGeom>
          <a:noFill/>
        </p:spPr>
        <p:txBody>
          <a:bodyPr wrap="square" rtlCol="0">
            <a:spAutoFit/>
          </a:bodyPr>
          <a:lstStyle/>
          <a:p>
            <a:pPr algn="ctr"/>
            <a:r>
              <a:rPr lang="en-NZ" sz="1200" b="1" dirty="0">
                <a:solidFill>
                  <a:schemeClr val="bg2">
                    <a:lumMod val="50000"/>
                  </a:schemeClr>
                </a:solidFill>
              </a:rPr>
              <a:t>Importance</a:t>
            </a:r>
          </a:p>
          <a:p>
            <a:pPr algn="ctr"/>
            <a:r>
              <a:rPr lang="en-NZ" sz="825" b="1" dirty="0">
                <a:solidFill>
                  <a:schemeClr val="bg2">
                    <a:lumMod val="50000"/>
                  </a:schemeClr>
                </a:solidFill>
              </a:rPr>
              <a:t>How necessary is it for Phase One?</a:t>
            </a:r>
            <a:r>
              <a:rPr lang="en-NZ" sz="900" dirty="0">
                <a:solidFill>
                  <a:schemeClr val="bg2">
                    <a:lumMod val="50000"/>
                  </a:schemeClr>
                </a:solidFill>
              </a:rPr>
              <a:t> </a:t>
            </a:r>
          </a:p>
        </p:txBody>
      </p:sp>
      <p:sp>
        <p:nvSpPr>
          <p:cNvPr id="9" name="TextBox 8"/>
          <p:cNvSpPr txBox="1"/>
          <p:nvPr/>
        </p:nvSpPr>
        <p:spPr>
          <a:xfrm>
            <a:off x="3395043" y="2411162"/>
            <a:ext cx="792756" cy="230832"/>
          </a:xfrm>
          <a:prstGeom prst="rect">
            <a:avLst/>
          </a:prstGeom>
          <a:solidFill>
            <a:schemeClr val="bg1"/>
          </a:solidFill>
          <a:ln w="38100">
            <a:solidFill>
              <a:schemeClr val="bg2">
                <a:lumMod val="50000"/>
              </a:schemeClr>
            </a:solidFill>
          </a:ln>
        </p:spPr>
        <p:txBody>
          <a:bodyPr wrap="square" rtlCol="0">
            <a:spAutoFit/>
          </a:bodyPr>
          <a:lstStyle/>
          <a:p>
            <a:pPr algn="ctr"/>
            <a:r>
              <a:rPr lang="en-NZ" sz="900" dirty="0"/>
              <a:t>Vital</a:t>
            </a:r>
          </a:p>
        </p:txBody>
      </p:sp>
      <p:sp>
        <p:nvSpPr>
          <p:cNvPr id="10" name="TextBox 9"/>
          <p:cNvSpPr txBox="1"/>
          <p:nvPr/>
        </p:nvSpPr>
        <p:spPr>
          <a:xfrm>
            <a:off x="3398760" y="3997081"/>
            <a:ext cx="783183" cy="230832"/>
          </a:xfrm>
          <a:prstGeom prst="rect">
            <a:avLst/>
          </a:prstGeom>
          <a:solidFill>
            <a:schemeClr val="bg1"/>
          </a:solidFill>
          <a:ln w="38100">
            <a:solidFill>
              <a:schemeClr val="bg2">
                <a:lumMod val="50000"/>
              </a:schemeClr>
            </a:solidFill>
          </a:ln>
        </p:spPr>
        <p:txBody>
          <a:bodyPr wrap="square" rtlCol="0">
            <a:spAutoFit/>
          </a:bodyPr>
          <a:lstStyle/>
          <a:p>
            <a:pPr algn="ctr"/>
            <a:r>
              <a:rPr lang="en-NZ" sz="900" dirty="0"/>
              <a:t>Optional</a:t>
            </a:r>
          </a:p>
        </p:txBody>
      </p:sp>
      <p:sp>
        <p:nvSpPr>
          <p:cNvPr id="11" name="TextBox 10"/>
          <p:cNvSpPr txBox="1"/>
          <p:nvPr/>
        </p:nvSpPr>
        <p:spPr>
          <a:xfrm>
            <a:off x="3397940" y="4839753"/>
            <a:ext cx="793694" cy="369332"/>
          </a:xfrm>
          <a:prstGeom prst="rect">
            <a:avLst/>
          </a:prstGeom>
          <a:solidFill>
            <a:schemeClr val="bg1"/>
          </a:solidFill>
          <a:ln w="38100">
            <a:solidFill>
              <a:schemeClr val="bg2">
                <a:lumMod val="50000"/>
              </a:schemeClr>
            </a:solidFill>
          </a:ln>
        </p:spPr>
        <p:txBody>
          <a:bodyPr wrap="square" rtlCol="0">
            <a:spAutoFit/>
          </a:bodyPr>
          <a:lstStyle>
            <a:defPPr>
              <a:defRPr lang="en-US"/>
            </a:defPPr>
            <a:lvl1pPr algn="ctr">
              <a:defRPr sz="1200"/>
            </a:lvl1pPr>
          </a:lstStyle>
          <a:p>
            <a:r>
              <a:rPr lang="en-NZ" sz="900" dirty="0"/>
              <a:t>Nice to Have</a:t>
            </a:r>
          </a:p>
        </p:txBody>
      </p:sp>
      <p:cxnSp>
        <p:nvCxnSpPr>
          <p:cNvPr id="13" name="Straight Connector 12"/>
          <p:cNvCxnSpPr/>
          <p:nvPr/>
        </p:nvCxnSpPr>
        <p:spPr>
          <a:xfrm>
            <a:off x="3913801" y="4742567"/>
            <a:ext cx="4210378" cy="0"/>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923124" y="3510038"/>
            <a:ext cx="4210378" cy="0"/>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780330" y="1635753"/>
            <a:ext cx="0" cy="3910736"/>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7294583" y="1635752"/>
            <a:ext cx="0" cy="3900042"/>
          </a:xfrm>
          <a:prstGeom prst="line">
            <a:avLst/>
          </a:prstGeom>
          <a:ln w="1905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Isosceles Triangle 16"/>
          <p:cNvSpPr/>
          <p:nvPr/>
        </p:nvSpPr>
        <p:spPr>
          <a:xfrm>
            <a:off x="3935762" y="5221747"/>
            <a:ext cx="301079" cy="295670"/>
          </a:xfrm>
          <a:prstGeom prst="triangle">
            <a:avLst>
              <a:gd name="adj" fmla="val 100000"/>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rgbClr val="C00000"/>
              </a:solidFill>
            </a:endParaRPr>
          </a:p>
        </p:txBody>
      </p:sp>
      <p:sp>
        <p:nvSpPr>
          <p:cNvPr id="86" name="Title 1"/>
          <p:cNvSpPr txBox="1">
            <a:spLocks/>
          </p:cNvSpPr>
          <p:nvPr/>
        </p:nvSpPr>
        <p:spPr>
          <a:xfrm>
            <a:off x="1554291" y="997391"/>
            <a:ext cx="6172200" cy="535781"/>
          </a:xfrm>
          <a:prstGeom prst="rect">
            <a:avLst/>
          </a:prstGeom>
        </p:spPr>
        <p:txBody>
          <a:bodyPr/>
          <a:lstStyle>
            <a:lvl1pPr algn="l" rtl="0" eaLnBrk="0" fontAlgn="base" hangingPunct="0">
              <a:spcBef>
                <a:spcPct val="0"/>
              </a:spcBef>
              <a:spcAft>
                <a:spcPct val="0"/>
              </a:spcAft>
              <a:defRPr lang="en-NZ" sz="2800" b="1" kern="1200" dirty="0">
                <a:solidFill>
                  <a:schemeClr val="bg1"/>
                </a:solidFill>
                <a:latin typeface="Calibri" pitchFamily="34" charset="0"/>
                <a:ea typeface="+mj-ea"/>
                <a:cs typeface="Arial" pitchFamily="34" charset="0"/>
              </a:defRPr>
            </a:lvl1pPr>
            <a:lvl2pPr algn="l" rtl="0" eaLnBrk="0" fontAlgn="base" hangingPunct="0">
              <a:spcBef>
                <a:spcPct val="0"/>
              </a:spcBef>
              <a:spcAft>
                <a:spcPct val="0"/>
              </a:spcAft>
              <a:defRPr sz="2800" b="1">
                <a:solidFill>
                  <a:schemeClr val="tx1"/>
                </a:solidFill>
                <a:latin typeface="Calibri" pitchFamily="34" charset="0"/>
                <a:cs typeface="Arial" charset="0"/>
              </a:defRPr>
            </a:lvl2pPr>
            <a:lvl3pPr algn="l" rtl="0" eaLnBrk="0" fontAlgn="base" hangingPunct="0">
              <a:spcBef>
                <a:spcPct val="0"/>
              </a:spcBef>
              <a:spcAft>
                <a:spcPct val="0"/>
              </a:spcAft>
              <a:defRPr sz="2800" b="1">
                <a:solidFill>
                  <a:schemeClr val="tx1"/>
                </a:solidFill>
                <a:latin typeface="Calibri" pitchFamily="34" charset="0"/>
                <a:cs typeface="Arial" charset="0"/>
              </a:defRPr>
            </a:lvl3pPr>
            <a:lvl4pPr algn="l" rtl="0" eaLnBrk="0" fontAlgn="base" hangingPunct="0">
              <a:spcBef>
                <a:spcPct val="0"/>
              </a:spcBef>
              <a:spcAft>
                <a:spcPct val="0"/>
              </a:spcAft>
              <a:defRPr sz="2800" b="1">
                <a:solidFill>
                  <a:schemeClr val="tx1"/>
                </a:solidFill>
                <a:latin typeface="Calibri" pitchFamily="34" charset="0"/>
                <a:cs typeface="Arial" charset="0"/>
              </a:defRPr>
            </a:lvl4pPr>
            <a:lvl5pPr algn="l" rtl="0" eaLnBrk="0" fontAlgn="base" hangingPunct="0">
              <a:spcBef>
                <a:spcPct val="0"/>
              </a:spcBef>
              <a:spcAft>
                <a:spcPct val="0"/>
              </a:spcAft>
              <a:defRPr sz="2800" b="1">
                <a:solidFill>
                  <a:schemeClr val="tx1"/>
                </a:solidFill>
                <a:latin typeface="Calibri" pitchFamily="34" charset="0"/>
                <a:cs typeface="Arial" charset="0"/>
              </a:defRPr>
            </a:lvl5pPr>
            <a:lvl6pPr marL="457200" algn="l" rtl="0" fontAlgn="base">
              <a:spcBef>
                <a:spcPct val="0"/>
              </a:spcBef>
              <a:spcAft>
                <a:spcPct val="0"/>
              </a:spcAft>
              <a:defRPr sz="2800" b="1">
                <a:solidFill>
                  <a:schemeClr val="tx1"/>
                </a:solidFill>
                <a:latin typeface="Calibri" pitchFamily="34" charset="0"/>
                <a:cs typeface="Arial" charset="0"/>
              </a:defRPr>
            </a:lvl6pPr>
            <a:lvl7pPr marL="914400" algn="l" rtl="0" fontAlgn="base">
              <a:spcBef>
                <a:spcPct val="0"/>
              </a:spcBef>
              <a:spcAft>
                <a:spcPct val="0"/>
              </a:spcAft>
              <a:defRPr sz="2800" b="1">
                <a:solidFill>
                  <a:schemeClr val="tx1"/>
                </a:solidFill>
                <a:latin typeface="Calibri" pitchFamily="34" charset="0"/>
                <a:cs typeface="Arial" charset="0"/>
              </a:defRPr>
            </a:lvl7pPr>
            <a:lvl8pPr marL="1371600" algn="l" rtl="0" fontAlgn="base">
              <a:spcBef>
                <a:spcPct val="0"/>
              </a:spcBef>
              <a:spcAft>
                <a:spcPct val="0"/>
              </a:spcAft>
              <a:defRPr sz="2800" b="1">
                <a:solidFill>
                  <a:schemeClr val="tx1"/>
                </a:solidFill>
                <a:latin typeface="Calibri" pitchFamily="34" charset="0"/>
                <a:cs typeface="Arial" charset="0"/>
              </a:defRPr>
            </a:lvl8pPr>
            <a:lvl9pPr marL="1828800" algn="l" rtl="0" fontAlgn="base">
              <a:spcBef>
                <a:spcPct val="0"/>
              </a:spcBef>
              <a:spcAft>
                <a:spcPct val="0"/>
              </a:spcAft>
              <a:defRPr sz="2800" b="1">
                <a:solidFill>
                  <a:schemeClr val="tx1"/>
                </a:solidFill>
                <a:latin typeface="Calibri" pitchFamily="34" charset="0"/>
                <a:cs typeface="Arial" charset="0"/>
              </a:defRPr>
            </a:lvl9pPr>
          </a:lstStyle>
          <a:p>
            <a:r>
              <a:rPr lang="en-NZ" sz="2100" dirty="0"/>
              <a:t>Intranet Delivery and Functionality…</a:t>
            </a:r>
          </a:p>
        </p:txBody>
      </p:sp>
      <p:sp>
        <p:nvSpPr>
          <p:cNvPr id="16" name="TextBox 15"/>
          <p:cNvSpPr txBox="1"/>
          <p:nvPr/>
        </p:nvSpPr>
        <p:spPr>
          <a:xfrm>
            <a:off x="2676973" y="5346566"/>
            <a:ext cx="1617372" cy="369332"/>
          </a:xfrm>
          <a:prstGeom prst="rect">
            <a:avLst/>
          </a:prstGeom>
          <a:noFill/>
          <a:ln>
            <a:solidFill>
              <a:schemeClr val="bg1">
                <a:lumMod val="65000"/>
              </a:schemeClr>
            </a:solidFill>
          </a:ln>
        </p:spPr>
        <p:txBody>
          <a:bodyPr wrap="square" rtlCol="0">
            <a:spAutoFit/>
          </a:bodyPr>
          <a:lstStyle/>
          <a:p>
            <a:pPr>
              <a:tabLst>
                <a:tab pos="1414463" algn="r"/>
              </a:tabLst>
            </a:pPr>
            <a:r>
              <a:rPr lang="en-NZ" sz="900" dirty="0">
                <a:solidFill>
                  <a:srgbClr val="FF0000"/>
                </a:solidFill>
              </a:rPr>
              <a:t>Interact        </a:t>
            </a:r>
            <a:r>
              <a:rPr lang="en-NZ" sz="900" dirty="0">
                <a:solidFill>
                  <a:srgbClr val="FFC000"/>
                </a:solidFill>
              </a:rPr>
              <a:t>Advice</a:t>
            </a:r>
          </a:p>
          <a:p>
            <a:pPr>
              <a:tabLst>
                <a:tab pos="1414463" algn="r"/>
              </a:tabLst>
            </a:pPr>
            <a:r>
              <a:rPr lang="en-NZ" sz="900" dirty="0">
                <a:solidFill>
                  <a:srgbClr val="0000FF"/>
                </a:solidFill>
              </a:rPr>
              <a:t>Deliverables</a:t>
            </a:r>
            <a:r>
              <a:rPr lang="en-NZ" sz="900" dirty="0"/>
              <a:t>    </a:t>
            </a:r>
            <a:r>
              <a:rPr lang="en-NZ" sz="900" dirty="0">
                <a:solidFill>
                  <a:srgbClr val="007434"/>
                </a:solidFill>
              </a:rPr>
              <a:t>Information</a:t>
            </a:r>
          </a:p>
        </p:txBody>
      </p:sp>
    </p:spTree>
    <p:extLst>
      <p:ext uri="{BB962C8B-B14F-4D97-AF65-F5344CB8AC3E}">
        <p14:creationId xmlns:p14="http://schemas.microsoft.com/office/powerpoint/2010/main" val="2161499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whiteboard&#10;&#10;Description automatically generated">
            <a:extLst>
              <a:ext uri="{FF2B5EF4-FFF2-40B4-BE49-F238E27FC236}">
                <a16:creationId xmlns:a16="http://schemas.microsoft.com/office/drawing/2014/main" id="{E6DF9962-9CEF-47FA-830B-F6A8A725D57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110423" y="581807"/>
            <a:ext cx="7971153" cy="5694386"/>
          </a:xfrm>
          <a:prstGeom prst="rect">
            <a:avLst/>
          </a:prstGeom>
        </p:spPr>
      </p:pic>
    </p:spTree>
    <p:extLst>
      <p:ext uri="{BB962C8B-B14F-4D97-AF65-F5344CB8AC3E}">
        <p14:creationId xmlns:p14="http://schemas.microsoft.com/office/powerpoint/2010/main" val="4145265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D0EDCE-5F18-4FFD-B112-710176164140}"/>
              </a:ext>
            </a:extLst>
          </p:cNvPr>
          <p:cNvSpPr>
            <a:spLocks noGrp="1"/>
          </p:cNvSpPr>
          <p:nvPr>
            <p:ph type="body" sz="quarter" idx="12"/>
          </p:nvPr>
        </p:nvSpPr>
        <p:spPr/>
        <p:txBody>
          <a:bodyPr/>
          <a:lstStyle/>
          <a:p>
            <a:r>
              <a:rPr lang="en-US" sz="2400" dirty="0"/>
              <a:t>What do you need?</a:t>
            </a:r>
          </a:p>
          <a:p>
            <a:r>
              <a:rPr lang="en-US" sz="2400" dirty="0"/>
              <a:t>What do you have?</a:t>
            </a:r>
          </a:p>
          <a:p>
            <a:r>
              <a:rPr lang="en-US" sz="2400" dirty="0"/>
              <a:t>What is most important?</a:t>
            </a:r>
          </a:p>
        </p:txBody>
      </p:sp>
      <p:sp>
        <p:nvSpPr>
          <p:cNvPr id="3" name="Text Placeholder 2">
            <a:extLst>
              <a:ext uri="{FF2B5EF4-FFF2-40B4-BE49-F238E27FC236}">
                <a16:creationId xmlns:a16="http://schemas.microsoft.com/office/drawing/2014/main" id="{29BD002E-50DE-4474-8B0F-B927FF789EA3}"/>
              </a:ext>
            </a:extLst>
          </p:cNvPr>
          <p:cNvSpPr>
            <a:spLocks noGrp="1"/>
          </p:cNvSpPr>
          <p:nvPr>
            <p:ph type="body" sz="quarter" idx="14"/>
          </p:nvPr>
        </p:nvSpPr>
        <p:spPr/>
        <p:txBody>
          <a:bodyPr/>
          <a:lstStyle/>
          <a:p>
            <a:r>
              <a:rPr lang="mi-NZ" dirty="0"/>
              <a:t>Content inventory</a:t>
            </a:r>
            <a:endParaRPr lang="en-NZ" dirty="0"/>
          </a:p>
        </p:txBody>
      </p:sp>
    </p:spTree>
    <p:extLst>
      <p:ext uri="{BB962C8B-B14F-4D97-AF65-F5344CB8AC3E}">
        <p14:creationId xmlns:p14="http://schemas.microsoft.com/office/powerpoint/2010/main" val="4540696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10902" y="747312"/>
            <a:ext cx="4934572" cy="1193007"/>
          </a:xfrm>
          <a:prstGeom prst="rect">
            <a:avLst/>
          </a:prstGeom>
        </p:spPr>
        <p:txBody>
          <a:bodyPr vert="horz" lIns="82296" tIns="41148" rIns="82296" bIns="4114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80" b="1" dirty="0">
                <a:solidFill>
                  <a:schemeClr val="bg1"/>
                </a:solidFill>
                <a:latin typeface="Apex New Bold" panose="02010600040501010103" pitchFamily="50" charset="0"/>
                <a:ea typeface="Apex New Bold" panose="02010600040501010103" pitchFamily="50" charset="0"/>
              </a:rPr>
              <a:t>Leveraging the </a:t>
            </a:r>
            <a:br>
              <a:rPr lang="en-NZ" sz="2880" b="1" dirty="0">
                <a:solidFill>
                  <a:schemeClr val="bg1"/>
                </a:solidFill>
                <a:latin typeface="Apex New Bold" panose="02010600040501010103" pitchFamily="50" charset="0"/>
                <a:ea typeface="Apex New Bold" panose="02010600040501010103" pitchFamily="50" charset="0"/>
              </a:rPr>
            </a:br>
            <a:r>
              <a:rPr lang="en-NZ" sz="2880" b="1" dirty="0">
                <a:solidFill>
                  <a:schemeClr val="bg1"/>
                </a:solidFill>
                <a:latin typeface="Apex New Bold" panose="02010600040501010103" pitchFamily="50" charset="0"/>
                <a:ea typeface="Apex New Bold" panose="02010600040501010103" pitchFamily="50" charset="0"/>
              </a:rPr>
              <a:t>power of teamwork</a:t>
            </a:r>
            <a:endParaRPr lang="en-US" sz="2880" b="1" dirty="0">
              <a:solidFill>
                <a:schemeClr val="bg1"/>
              </a:solidFill>
              <a:latin typeface="Apex New Bold" panose="02010600040501010103" pitchFamily="50" charset="0"/>
              <a:ea typeface="Apex New Bold" panose="02010600040501010103" pitchFamily="50" charset="0"/>
            </a:endParaRPr>
          </a:p>
        </p:txBody>
      </p:sp>
      <p:sp>
        <p:nvSpPr>
          <p:cNvPr id="11" name="Title 10"/>
          <p:cNvSpPr>
            <a:spLocks noGrp="1"/>
          </p:cNvSpPr>
          <p:nvPr>
            <p:ph type="title"/>
          </p:nvPr>
        </p:nvSpPr>
        <p:spPr/>
        <p:txBody>
          <a:bodyPr/>
          <a:lstStyle/>
          <a:p>
            <a:r>
              <a:rPr lang="en-NZ" dirty="0"/>
              <a:t>EXERCISE</a:t>
            </a:r>
          </a:p>
        </p:txBody>
      </p:sp>
      <p:sp>
        <p:nvSpPr>
          <p:cNvPr id="14" name="Title 2"/>
          <p:cNvSpPr txBox="1">
            <a:spLocks/>
          </p:cNvSpPr>
          <p:nvPr/>
        </p:nvSpPr>
        <p:spPr bwMode="auto">
          <a:xfrm>
            <a:off x="595988" y="1214771"/>
            <a:ext cx="3690849" cy="564322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lang="en-NZ" sz="2800" b="1" kern="1200" dirty="0">
                <a:solidFill>
                  <a:schemeClr val="bg1"/>
                </a:solidFill>
                <a:latin typeface="Calibri" pitchFamily="34" charset="0"/>
                <a:ea typeface="+mj-ea"/>
                <a:cs typeface="Arial" pitchFamily="34" charset="0"/>
              </a:defRPr>
            </a:lvl1pPr>
            <a:lvl2pPr algn="l" rtl="0" eaLnBrk="1" fontAlgn="base" hangingPunct="1">
              <a:spcBef>
                <a:spcPct val="0"/>
              </a:spcBef>
              <a:spcAft>
                <a:spcPct val="0"/>
              </a:spcAft>
              <a:defRPr sz="2800" b="1">
                <a:solidFill>
                  <a:schemeClr val="tx1"/>
                </a:solidFill>
                <a:latin typeface="Calibri" pitchFamily="34" charset="0"/>
                <a:cs typeface="Arial" charset="0"/>
              </a:defRPr>
            </a:lvl2pPr>
            <a:lvl3pPr algn="l" rtl="0" eaLnBrk="1" fontAlgn="base" hangingPunct="1">
              <a:spcBef>
                <a:spcPct val="0"/>
              </a:spcBef>
              <a:spcAft>
                <a:spcPct val="0"/>
              </a:spcAft>
              <a:defRPr sz="2800" b="1">
                <a:solidFill>
                  <a:schemeClr val="tx1"/>
                </a:solidFill>
                <a:latin typeface="Calibri" pitchFamily="34" charset="0"/>
                <a:cs typeface="Arial" charset="0"/>
              </a:defRPr>
            </a:lvl3pPr>
            <a:lvl4pPr algn="l" rtl="0" eaLnBrk="1" fontAlgn="base" hangingPunct="1">
              <a:spcBef>
                <a:spcPct val="0"/>
              </a:spcBef>
              <a:spcAft>
                <a:spcPct val="0"/>
              </a:spcAft>
              <a:defRPr sz="2800" b="1">
                <a:solidFill>
                  <a:schemeClr val="tx1"/>
                </a:solidFill>
                <a:latin typeface="Calibri" pitchFamily="34" charset="0"/>
                <a:cs typeface="Arial" charset="0"/>
              </a:defRPr>
            </a:lvl4pPr>
            <a:lvl5pPr algn="l" rtl="0" eaLnBrk="1" fontAlgn="base" hangingPunct="1">
              <a:spcBef>
                <a:spcPct val="0"/>
              </a:spcBef>
              <a:spcAft>
                <a:spcPct val="0"/>
              </a:spcAft>
              <a:defRPr sz="2800" b="1">
                <a:solidFill>
                  <a:schemeClr val="tx1"/>
                </a:solidFill>
                <a:latin typeface="Calibri" pitchFamily="34" charset="0"/>
                <a:cs typeface="Arial" charset="0"/>
              </a:defRPr>
            </a:lvl5pPr>
            <a:lvl6pPr marL="457200" algn="l" rtl="0" eaLnBrk="1" fontAlgn="base" hangingPunct="1">
              <a:spcBef>
                <a:spcPct val="0"/>
              </a:spcBef>
              <a:spcAft>
                <a:spcPct val="0"/>
              </a:spcAft>
              <a:defRPr sz="2800" b="1">
                <a:solidFill>
                  <a:schemeClr val="tx1"/>
                </a:solidFill>
                <a:latin typeface="Calibri" pitchFamily="34" charset="0"/>
                <a:cs typeface="Arial" charset="0"/>
              </a:defRPr>
            </a:lvl6pPr>
            <a:lvl7pPr marL="914400" algn="l" rtl="0" eaLnBrk="1" fontAlgn="base" hangingPunct="1">
              <a:spcBef>
                <a:spcPct val="0"/>
              </a:spcBef>
              <a:spcAft>
                <a:spcPct val="0"/>
              </a:spcAft>
              <a:defRPr sz="2800" b="1">
                <a:solidFill>
                  <a:schemeClr val="tx1"/>
                </a:solidFill>
                <a:latin typeface="Calibri" pitchFamily="34" charset="0"/>
                <a:cs typeface="Arial" charset="0"/>
              </a:defRPr>
            </a:lvl7pPr>
            <a:lvl8pPr marL="1371600" algn="l" rtl="0" eaLnBrk="1" fontAlgn="base" hangingPunct="1">
              <a:spcBef>
                <a:spcPct val="0"/>
              </a:spcBef>
              <a:spcAft>
                <a:spcPct val="0"/>
              </a:spcAft>
              <a:defRPr sz="2800" b="1">
                <a:solidFill>
                  <a:schemeClr val="tx1"/>
                </a:solidFill>
                <a:latin typeface="Calibri" pitchFamily="34" charset="0"/>
                <a:cs typeface="Arial" charset="0"/>
              </a:defRPr>
            </a:lvl8pPr>
            <a:lvl9pPr marL="1828800" algn="l" rtl="0" eaLnBrk="1" fontAlgn="base" hangingPunct="1">
              <a:spcBef>
                <a:spcPct val="0"/>
              </a:spcBef>
              <a:spcAft>
                <a:spcPct val="0"/>
              </a:spcAft>
              <a:defRPr sz="2800" b="1">
                <a:solidFill>
                  <a:schemeClr val="tx1"/>
                </a:solidFill>
                <a:latin typeface="Calibri" pitchFamily="34" charset="0"/>
                <a:cs typeface="Arial" charset="0"/>
              </a:defRPr>
            </a:lvl9pPr>
          </a:lstStyle>
          <a:p>
            <a:pPr algn="ctr"/>
            <a:r>
              <a:rPr lang="en-NZ" sz="4800" i="1" dirty="0">
                <a:solidFill>
                  <a:srgbClr val="096374"/>
                </a:solidFill>
              </a:rPr>
              <a:t>content</a:t>
            </a:r>
          </a:p>
        </p:txBody>
      </p:sp>
      <p:sp>
        <p:nvSpPr>
          <p:cNvPr id="13" name="Content Placeholder 2"/>
          <p:cNvSpPr txBox="1">
            <a:spLocks/>
          </p:cNvSpPr>
          <p:nvPr/>
        </p:nvSpPr>
        <p:spPr>
          <a:xfrm>
            <a:off x="4440025" y="1527142"/>
            <a:ext cx="7155987" cy="45248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NZ" dirty="0"/>
          </a:p>
        </p:txBody>
      </p:sp>
      <p:sp>
        <p:nvSpPr>
          <p:cNvPr id="15" name="Content Placeholder 2"/>
          <p:cNvSpPr>
            <a:spLocks noGrp="1"/>
          </p:cNvSpPr>
          <p:nvPr>
            <p:ph idx="1"/>
          </p:nvPr>
        </p:nvSpPr>
        <p:spPr>
          <a:xfrm>
            <a:off x="4671429" y="2239321"/>
            <a:ext cx="6368046" cy="3100508"/>
          </a:xfrm>
        </p:spPr>
        <p:txBody>
          <a:bodyPr>
            <a:normAutofit/>
          </a:bodyPr>
          <a:lstStyle/>
          <a:p>
            <a:pPr marL="342900" indent="-342900">
              <a:lnSpc>
                <a:spcPct val="100000"/>
              </a:lnSpc>
              <a:spcAft>
                <a:spcPts val="600"/>
              </a:spcAft>
              <a:buFont typeface="Arial" panose="020B0604020202020204" pitchFamily="34" charset="0"/>
              <a:buChar char="•"/>
            </a:pPr>
            <a:r>
              <a:rPr lang="en-US" dirty="0"/>
              <a:t>Split into groups and choose a persona</a:t>
            </a:r>
          </a:p>
          <a:p>
            <a:pPr marL="342900" indent="-342900">
              <a:lnSpc>
                <a:spcPct val="100000"/>
              </a:lnSpc>
              <a:spcAft>
                <a:spcPts val="600"/>
              </a:spcAft>
              <a:buFont typeface="Arial" panose="020B0604020202020204" pitchFamily="34" charset="0"/>
              <a:buChar char="•"/>
            </a:pPr>
            <a:r>
              <a:rPr lang="en-US" dirty="0"/>
              <a:t>Review the </a:t>
            </a:r>
            <a:r>
              <a:rPr lang="en-US" dirty="0" err="1"/>
              <a:t>prioritised</a:t>
            </a:r>
            <a:r>
              <a:rPr lang="en-US" dirty="0"/>
              <a:t> needs or pain points relevant to your persona</a:t>
            </a:r>
          </a:p>
          <a:p>
            <a:pPr marL="342900" indent="-342900">
              <a:lnSpc>
                <a:spcPct val="100000"/>
              </a:lnSpc>
              <a:spcAft>
                <a:spcPts val="600"/>
              </a:spcAft>
              <a:buFont typeface="Arial" panose="020B0604020202020204" pitchFamily="34" charset="0"/>
              <a:buChar char="•"/>
            </a:pPr>
            <a:r>
              <a:rPr lang="en-US" dirty="0"/>
              <a:t>For each, identify what CONTENT will help meet that need</a:t>
            </a:r>
          </a:p>
          <a:p>
            <a:pPr marL="342900" indent="-342900">
              <a:lnSpc>
                <a:spcPct val="100000"/>
              </a:lnSpc>
              <a:spcAft>
                <a:spcPts val="600"/>
              </a:spcAft>
              <a:buFont typeface="Arial" panose="020B0604020202020204" pitchFamily="34" charset="0"/>
              <a:buChar char="•"/>
            </a:pPr>
            <a:r>
              <a:rPr lang="en-US" dirty="0"/>
              <a:t>Each content ‘item’ on a different post-it. We’ll need these later.</a:t>
            </a:r>
          </a:p>
        </p:txBody>
      </p:sp>
      <p:grpSp>
        <p:nvGrpSpPr>
          <p:cNvPr id="16" name="Group 15">
            <a:extLst>
              <a:ext uri="{FF2B5EF4-FFF2-40B4-BE49-F238E27FC236}">
                <a16:creationId xmlns:a16="http://schemas.microsoft.com/office/drawing/2014/main" id="{D3465121-D6EF-4F73-AB6F-28B1DDBB8928}"/>
              </a:ext>
            </a:extLst>
          </p:cNvPr>
          <p:cNvGrpSpPr/>
          <p:nvPr/>
        </p:nvGrpSpPr>
        <p:grpSpPr>
          <a:xfrm>
            <a:off x="883747" y="2239321"/>
            <a:ext cx="2551312" cy="914400"/>
            <a:chOff x="6564224" y="4814751"/>
            <a:chExt cx="2551312" cy="914400"/>
          </a:xfrm>
        </p:grpSpPr>
        <p:pic>
          <p:nvPicPr>
            <p:cNvPr id="17" name="Graphic 16" descr="Pencil">
              <a:extLst>
                <a:ext uri="{FF2B5EF4-FFF2-40B4-BE49-F238E27FC236}">
                  <a16:creationId xmlns:a16="http://schemas.microsoft.com/office/drawing/2014/main" id="{B962CCD0-8DDE-4156-BC86-8EB4347EEC3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01136" y="4814751"/>
              <a:ext cx="914400" cy="914400"/>
            </a:xfrm>
            <a:prstGeom prst="rect">
              <a:avLst/>
            </a:prstGeom>
          </p:spPr>
        </p:pic>
        <p:pic>
          <p:nvPicPr>
            <p:cNvPr id="18" name="Graphic 17">
              <a:extLst>
                <a:ext uri="{FF2B5EF4-FFF2-40B4-BE49-F238E27FC236}">
                  <a16:creationId xmlns:a16="http://schemas.microsoft.com/office/drawing/2014/main" id="{95D19050-411F-4CCB-AE8B-77887D1F44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98515">
              <a:off x="6564224" y="5014988"/>
              <a:ext cx="1933575" cy="657225"/>
            </a:xfrm>
            <a:prstGeom prst="rect">
              <a:avLst/>
            </a:prstGeom>
          </p:spPr>
        </p:pic>
      </p:grpSp>
    </p:spTree>
    <p:extLst>
      <p:ext uri="{BB962C8B-B14F-4D97-AF65-F5344CB8AC3E}">
        <p14:creationId xmlns:p14="http://schemas.microsoft.com/office/powerpoint/2010/main" val="28035147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EA707B-455E-48D8-B3C1-D56F066D17AA}"/>
              </a:ext>
            </a:extLst>
          </p:cNvPr>
          <p:cNvSpPr>
            <a:spLocks noGrp="1"/>
          </p:cNvSpPr>
          <p:nvPr>
            <p:ph type="body" sz="quarter" idx="12"/>
          </p:nvPr>
        </p:nvSpPr>
        <p:spPr/>
        <p:txBody>
          <a:bodyPr/>
          <a:lstStyle/>
          <a:p>
            <a:endParaRPr lang="en-NZ" dirty="0"/>
          </a:p>
        </p:txBody>
      </p:sp>
      <p:sp>
        <p:nvSpPr>
          <p:cNvPr id="3" name="Text Placeholder 2">
            <a:extLst>
              <a:ext uri="{FF2B5EF4-FFF2-40B4-BE49-F238E27FC236}">
                <a16:creationId xmlns:a16="http://schemas.microsoft.com/office/drawing/2014/main" id="{59B6177A-AC19-40B9-86B8-DAF1E45FCBB5}"/>
              </a:ext>
            </a:extLst>
          </p:cNvPr>
          <p:cNvSpPr>
            <a:spLocks noGrp="1"/>
          </p:cNvSpPr>
          <p:nvPr>
            <p:ph type="body" sz="quarter" idx="14"/>
          </p:nvPr>
        </p:nvSpPr>
        <p:spPr/>
        <p:txBody>
          <a:bodyPr/>
          <a:lstStyle/>
          <a:p>
            <a:r>
              <a:rPr lang="mi-NZ" dirty="0"/>
              <a:t>Navigation</a:t>
            </a:r>
            <a:endParaRPr lang="en-NZ" dirty="0"/>
          </a:p>
        </p:txBody>
      </p:sp>
    </p:spTree>
    <p:extLst>
      <p:ext uri="{BB962C8B-B14F-4D97-AF65-F5344CB8AC3E}">
        <p14:creationId xmlns:p14="http://schemas.microsoft.com/office/powerpoint/2010/main" val="7860463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Content Placeholder 2"/>
          <p:cNvSpPr>
            <a:spLocks noGrp="1"/>
          </p:cNvSpPr>
          <p:nvPr>
            <p:ph idx="4294967295"/>
          </p:nvPr>
        </p:nvSpPr>
        <p:spPr>
          <a:xfrm>
            <a:off x="4976031" y="963877"/>
            <a:ext cx="6377769" cy="4930246"/>
          </a:xfrm>
        </p:spPr>
        <p:txBody>
          <a:bodyPr vert="horz" lIns="91440" tIns="45720" rIns="91440" bIns="45720" rtlCol="0" anchor="ctr">
            <a:normAutofit/>
          </a:bodyPr>
          <a:lstStyle/>
          <a:p>
            <a:pPr>
              <a:lnSpc>
                <a:spcPct val="114000"/>
              </a:lnSpc>
              <a:spcBef>
                <a:spcPts val="1200"/>
              </a:spcBef>
              <a:spcAft>
                <a:spcPts val="1200"/>
              </a:spcAft>
            </a:pPr>
            <a:r>
              <a:rPr lang="en-NZ" sz="2400" dirty="0"/>
              <a:t>What is important to your organisation?</a:t>
            </a:r>
          </a:p>
          <a:p>
            <a:pPr>
              <a:lnSpc>
                <a:spcPct val="114000"/>
              </a:lnSpc>
              <a:spcBef>
                <a:spcPts val="1200"/>
              </a:spcBef>
              <a:spcAft>
                <a:spcPts val="1200"/>
              </a:spcAft>
            </a:pPr>
            <a:r>
              <a:rPr lang="en-NZ" sz="2400" dirty="0"/>
              <a:t>Think about audience needs…</a:t>
            </a:r>
            <a:endParaRPr lang="en-NZ" sz="3200" dirty="0"/>
          </a:p>
          <a:p>
            <a:pPr>
              <a:lnSpc>
                <a:spcPct val="114000"/>
              </a:lnSpc>
              <a:spcBef>
                <a:spcPts val="1200"/>
              </a:spcBef>
              <a:spcAft>
                <a:spcPts val="1200"/>
              </a:spcAft>
            </a:pPr>
            <a:r>
              <a:rPr lang="en-NZ" sz="2400" dirty="0"/>
              <a:t>What needs to be accessible at the highest level and makes sense to group together?</a:t>
            </a:r>
            <a:endParaRPr lang="en-US" sz="2400" dirty="0"/>
          </a:p>
        </p:txBody>
      </p:sp>
      <p:pic>
        <p:nvPicPr>
          <p:cNvPr id="9" name="Picture 8" descr="A close up of a wire fence&#10;&#10;Description automatically generated">
            <a:extLst>
              <a:ext uri="{FF2B5EF4-FFF2-40B4-BE49-F238E27FC236}">
                <a16:creationId xmlns:a16="http://schemas.microsoft.com/office/drawing/2014/main" id="{3FFCA4A6-3BC9-4F94-9675-4B792D5BA5AF}"/>
              </a:ext>
            </a:extLst>
          </p:cNvPr>
          <p:cNvPicPr>
            <a:picLocks noChangeAspect="1"/>
          </p:cNvPicPr>
          <p:nvPr/>
        </p:nvPicPr>
        <p:blipFill>
          <a:blip r:embed="rId3" cstate="screen">
            <a:extLst>
              <a:ext uri="{28A0092B-C50C-407E-A947-70E740481C1C}">
                <a14:useLocalDpi xmlns:a14="http://schemas.microsoft.com/office/drawing/2010/main"/>
              </a:ext>
              <a:ext uri="{837473B0-CC2E-450A-ABE3-18F120FF3D39}">
                <a1611:picAttrSrcUrl xmlns:a1611="http://schemas.microsoft.com/office/drawing/2016/11/main" r:id="rId4"/>
              </a:ext>
            </a:extLst>
          </a:blip>
          <a:stretch>
            <a:fillRect/>
          </a:stretch>
        </p:blipFill>
        <p:spPr>
          <a:xfrm>
            <a:off x="1696544" y="1920679"/>
            <a:ext cx="2762851" cy="2879921"/>
          </a:xfrm>
          <a:prstGeom prst="rect">
            <a:avLst/>
          </a:prstGeom>
        </p:spPr>
      </p:pic>
    </p:spTree>
    <p:extLst>
      <p:ext uri="{BB962C8B-B14F-4D97-AF65-F5344CB8AC3E}">
        <p14:creationId xmlns:p14="http://schemas.microsoft.com/office/powerpoint/2010/main" val="7496112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1345" y="183260"/>
            <a:ext cx="8448940" cy="714375"/>
          </a:xfrm>
        </p:spPr>
        <p:txBody>
          <a:bodyPr/>
          <a:lstStyle/>
          <a:p>
            <a:r>
              <a:rPr lang="en-NZ"/>
              <a:t>Key Elements - Global Navigation Example</a:t>
            </a:r>
            <a:endParaRPr lang="en-NZ" dirty="0"/>
          </a:p>
        </p:txBody>
      </p:sp>
      <p:pic>
        <p:nvPicPr>
          <p:cNvPr id="7" name="Picture 6"/>
          <p:cNvPicPr>
            <a:picLocks noChangeAspect="1"/>
          </p:cNvPicPr>
          <p:nvPr/>
        </p:nvPicPr>
        <p:blipFill>
          <a:blip r:embed="rId2"/>
          <a:stretch>
            <a:fillRect/>
          </a:stretch>
        </p:blipFill>
        <p:spPr>
          <a:xfrm>
            <a:off x="695444" y="1332707"/>
            <a:ext cx="10972919" cy="4445924"/>
          </a:xfrm>
          <a:prstGeom prst="rect">
            <a:avLst/>
          </a:prstGeom>
        </p:spPr>
      </p:pic>
    </p:spTree>
    <p:extLst>
      <p:ext uri="{BB962C8B-B14F-4D97-AF65-F5344CB8AC3E}">
        <p14:creationId xmlns:p14="http://schemas.microsoft.com/office/powerpoint/2010/main" val="21160881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whiteboard&#10;&#10;Description automatically generated">
            <a:extLst>
              <a:ext uri="{FF2B5EF4-FFF2-40B4-BE49-F238E27FC236}">
                <a16:creationId xmlns:a16="http://schemas.microsoft.com/office/drawing/2014/main" id="{C03F08E8-1876-4D02-8360-0EF9575C4C5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98"/>
          <a:stretch/>
        </p:blipFill>
        <p:spPr>
          <a:xfrm>
            <a:off x="119268" y="138024"/>
            <a:ext cx="11907079" cy="6203142"/>
          </a:xfrm>
          <a:prstGeom prst="rect">
            <a:avLst/>
          </a:prstGeom>
        </p:spPr>
      </p:pic>
      <p:pic>
        <p:nvPicPr>
          <p:cNvPr id="3" name="Picture 2" descr="A picture containing curtain&#10;&#10;Description automatically generated">
            <a:extLst>
              <a:ext uri="{FF2B5EF4-FFF2-40B4-BE49-F238E27FC236}">
                <a16:creationId xmlns:a16="http://schemas.microsoft.com/office/drawing/2014/main" id="{E8FEEDD3-1328-4531-92E8-D08E040E697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5400000">
            <a:off x="7215364" y="1333677"/>
            <a:ext cx="4202564" cy="435054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575727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10902" y="747312"/>
            <a:ext cx="4934572" cy="1193007"/>
          </a:xfrm>
          <a:prstGeom prst="rect">
            <a:avLst/>
          </a:prstGeom>
        </p:spPr>
        <p:txBody>
          <a:bodyPr vert="horz" lIns="82296" tIns="41148" rIns="82296" bIns="4114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80" b="1" dirty="0">
                <a:solidFill>
                  <a:schemeClr val="bg1"/>
                </a:solidFill>
                <a:latin typeface="Apex New Bold" panose="02010600040501010103" pitchFamily="50" charset="0"/>
                <a:ea typeface="Apex New Bold" panose="02010600040501010103" pitchFamily="50" charset="0"/>
              </a:rPr>
              <a:t>Leveraging the </a:t>
            </a:r>
            <a:br>
              <a:rPr lang="en-NZ" sz="2880" b="1" dirty="0">
                <a:solidFill>
                  <a:schemeClr val="bg1"/>
                </a:solidFill>
                <a:latin typeface="Apex New Bold" panose="02010600040501010103" pitchFamily="50" charset="0"/>
                <a:ea typeface="Apex New Bold" panose="02010600040501010103" pitchFamily="50" charset="0"/>
              </a:rPr>
            </a:br>
            <a:r>
              <a:rPr lang="en-NZ" sz="2880" b="1" dirty="0">
                <a:solidFill>
                  <a:schemeClr val="bg1"/>
                </a:solidFill>
                <a:latin typeface="Apex New Bold" panose="02010600040501010103" pitchFamily="50" charset="0"/>
                <a:ea typeface="Apex New Bold" panose="02010600040501010103" pitchFamily="50" charset="0"/>
              </a:rPr>
              <a:t>power of teamwork</a:t>
            </a:r>
            <a:endParaRPr lang="en-US" sz="2880" b="1" dirty="0">
              <a:solidFill>
                <a:schemeClr val="bg1"/>
              </a:solidFill>
              <a:latin typeface="Apex New Bold" panose="02010600040501010103" pitchFamily="50" charset="0"/>
              <a:ea typeface="Apex New Bold" panose="02010600040501010103" pitchFamily="50" charset="0"/>
            </a:endParaRPr>
          </a:p>
        </p:txBody>
      </p:sp>
      <p:sp>
        <p:nvSpPr>
          <p:cNvPr id="11" name="Title 10"/>
          <p:cNvSpPr>
            <a:spLocks noGrp="1"/>
          </p:cNvSpPr>
          <p:nvPr>
            <p:ph type="title"/>
          </p:nvPr>
        </p:nvSpPr>
        <p:spPr/>
        <p:txBody>
          <a:bodyPr/>
          <a:lstStyle/>
          <a:p>
            <a:r>
              <a:rPr lang="en-NZ" dirty="0"/>
              <a:t>EXERCISE</a:t>
            </a:r>
          </a:p>
        </p:txBody>
      </p:sp>
      <p:sp>
        <p:nvSpPr>
          <p:cNvPr id="14" name="Title 2"/>
          <p:cNvSpPr txBox="1">
            <a:spLocks/>
          </p:cNvSpPr>
          <p:nvPr/>
        </p:nvSpPr>
        <p:spPr bwMode="auto">
          <a:xfrm>
            <a:off x="595988" y="1214771"/>
            <a:ext cx="3690849" cy="564322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lang="en-NZ" sz="2800" b="1" kern="1200" dirty="0">
                <a:solidFill>
                  <a:schemeClr val="bg1"/>
                </a:solidFill>
                <a:latin typeface="Calibri" pitchFamily="34" charset="0"/>
                <a:ea typeface="+mj-ea"/>
                <a:cs typeface="Arial" pitchFamily="34" charset="0"/>
              </a:defRPr>
            </a:lvl1pPr>
            <a:lvl2pPr algn="l" rtl="0" eaLnBrk="1" fontAlgn="base" hangingPunct="1">
              <a:spcBef>
                <a:spcPct val="0"/>
              </a:spcBef>
              <a:spcAft>
                <a:spcPct val="0"/>
              </a:spcAft>
              <a:defRPr sz="2800" b="1">
                <a:solidFill>
                  <a:schemeClr val="tx1"/>
                </a:solidFill>
                <a:latin typeface="Calibri" pitchFamily="34" charset="0"/>
                <a:cs typeface="Arial" charset="0"/>
              </a:defRPr>
            </a:lvl2pPr>
            <a:lvl3pPr algn="l" rtl="0" eaLnBrk="1" fontAlgn="base" hangingPunct="1">
              <a:spcBef>
                <a:spcPct val="0"/>
              </a:spcBef>
              <a:spcAft>
                <a:spcPct val="0"/>
              </a:spcAft>
              <a:defRPr sz="2800" b="1">
                <a:solidFill>
                  <a:schemeClr val="tx1"/>
                </a:solidFill>
                <a:latin typeface="Calibri" pitchFamily="34" charset="0"/>
                <a:cs typeface="Arial" charset="0"/>
              </a:defRPr>
            </a:lvl3pPr>
            <a:lvl4pPr algn="l" rtl="0" eaLnBrk="1" fontAlgn="base" hangingPunct="1">
              <a:spcBef>
                <a:spcPct val="0"/>
              </a:spcBef>
              <a:spcAft>
                <a:spcPct val="0"/>
              </a:spcAft>
              <a:defRPr sz="2800" b="1">
                <a:solidFill>
                  <a:schemeClr val="tx1"/>
                </a:solidFill>
                <a:latin typeface="Calibri" pitchFamily="34" charset="0"/>
                <a:cs typeface="Arial" charset="0"/>
              </a:defRPr>
            </a:lvl4pPr>
            <a:lvl5pPr algn="l" rtl="0" eaLnBrk="1" fontAlgn="base" hangingPunct="1">
              <a:spcBef>
                <a:spcPct val="0"/>
              </a:spcBef>
              <a:spcAft>
                <a:spcPct val="0"/>
              </a:spcAft>
              <a:defRPr sz="2800" b="1">
                <a:solidFill>
                  <a:schemeClr val="tx1"/>
                </a:solidFill>
                <a:latin typeface="Calibri" pitchFamily="34" charset="0"/>
                <a:cs typeface="Arial" charset="0"/>
              </a:defRPr>
            </a:lvl5pPr>
            <a:lvl6pPr marL="457200" algn="l" rtl="0" eaLnBrk="1" fontAlgn="base" hangingPunct="1">
              <a:spcBef>
                <a:spcPct val="0"/>
              </a:spcBef>
              <a:spcAft>
                <a:spcPct val="0"/>
              </a:spcAft>
              <a:defRPr sz="2800" b="1">
                <a:solidFill>
                  <a:schemeClr val="tx1"/>
                </a:solidFill>
                <a:latin typeface="Calibri" pitchFamily="34" charset="0"/>
                <a:cs typeface="Arial" charset="0"/>
              </a:defRPr>
            </a:lvl6pPr>
            <a:lvl7pPr marL="914400" algn="l" rtl="0" eaLnBrk="1" fontAlgn="base" hangingPunct="1">
              <a:spcBef>
                <a:spcPct val="0"/>
              </a:spcBef>
              <a:spcAft>
                <a:spcPct val="0"/>
              </a:spcAft>
              <a:defRPr sz="2800" b="1">
                <a:solidFill>
                  <a:schemeClr val="tx1"/>
                </a:solidFill>
                <a:latin typeface="Calibri" pitchFamily="34" charset="0"/>
                <a:cs typeface="Arial" charset="0"/>
              </a:defRPr>
            </a:lvl7pPr>
            <a:lvl8pPr marL="1371600" algn="l" rtl="0" eaLnBrk="1" fontAlgn="base" hangingPunct="1">
              <a:spcBef>
                <a:spcPct val="0"/>
              </a:spcBef>
              <a:spcAft>
                <a:spcPct val="0"/>
              </a:spcAft>
              <a:defRPr sz="2800" b="1">
                <a:solidFill>
                  <a:schemeClr val="tx1"/>
                </a:solidFill>
                <a:latin typeface="Calibri" pitchFamily="34" charset="0"/>
                <a:cs typeface="Arial" charset="0"/>
              </a:defRPr>
            </a:lvl8pPr>
            <a:lvl9pPr marL="1828800" algn="l" rtl="0" eaLnBrk="1" fontAlgn="base" hangingPunct="1">
              <a:spcBef>
                <a:spcPct val="0"/>
              </a:spcBef>
              <a:spcAft>
                <a:spcPct val="0"/>
              </a:spcAft>
              <a:defRPr sz="2800" b="1">
                <a:solidFill>
                  <a:schemeClr val="tx1"/>
                </a:solidFill>
                <a:latin typeface="Calibri" pitchFamily="34" charset="0"/>
                <a:cs typeface="Arial" charset="0"/>
              </a:defRPr>
            </a:lvl9pPr>
          </a:lstStyle>
          <a:p>
            <a:pPr algn="ctr"/>
            <a:r>
              <a:rPr lang="en-NZ" sz="4800" i="1" dirty="0">
                <a:solidFill>
                  <a:srgbClr val="096374"/>
                </a:solidFill>
              </a:rPr>
              <a:t>navigation</a:t>
            </a:r>
          </a:p>
        </p:txBody>
      </p:sp>
      <p:sp>
        <p:nvSpPr>
          <p:cNvPr id="13" name="Content Placeholder 2"/>
          <p:cNvSpPr txBox="1">
            <a:spLocks/>
          </p:cNvSpPr>
          <p:nvPr/>
        </p:nvSpPr>
        <p:spPr>
          <a:xfrm>
            <a:off x="4440025" y="1527142"/>
            <a:ext cx="7155987" cy="45248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NZ" dirty="0"/>
          </a:p>
        </p:txBody>
      </p:sp>
      <p:sp>
        <p:nvSpPr>
          <p:cNvPr id="15" name="Content Placeholder 2"/>
          <p:cNvSpPr>
            <a:spLocks noGrp="1"/>
          </p:cNvSpPr>
          <p:nvPr>
            <p:ph idx="1"/>
          </p:nvPr>
        </p:nvSpPr>
        <p:spPr>
          <a:xfrm>
            <a:off x="4671429" y="2239321"/>
            <a:ext cx="6368046" cy="3100508"/>
          </a:xfrm>
        </p:spPr>
        <p:txBody>
          <a:bodyPr>
            <a:normAutofit/>
          </a:bodyPr>
          <a:lstStyle/>
          <a:p>
            <a:pPr>
              <a:lnSpc>
                <a:spcPct val="100000"/>
              </a:lnSpc>
              <a:spcAft>
                <a:spcPts val="600"/>
              </a:spcAft>
            </a:pPr>
            <a:r>
              <a:rPr lang="en-US" dirty="0"/>
              <a:t>In groups, work together to design your proposed navigation for our intranet:</a:t>
            </a:r>
          </a:p>
          <a:p>
            <a:pPr marL="342900" indent="-342900">
              <a:lnSpc>
                <a:spcPct val="100000"/>
              </a:lnSpc>
              <a:spcAft>
                <a:spcPts val="600"/>
              </a:spcAft>
              <a:buFont typeface="Arial" panose="020B0604020202020204" pitchFamily="34" charset="0"/>
              <a:buChar char="•"/>
            </a:pPr>
            <a:r>
              <a:rPr lang="en-US" dirty="0"/>
              <a:t>REMEMBER your </a:t>
            </a:r>
            <a:r>
              <a:rPr lang="en-US" b="1" dirty="0"/>
              <a:t>colleagues</a:t>
            </a:r>
            <a:r>
              <a:rPr lang="en-US" dirty="0"/>
              <a:t>, the functionality and content they will need; and</a:t>
            </a:r>
          </a:p>
          <a:p>
            <a:pPr marL="342900" indent="-342900">
              <a:lnSpc>
                <a:spcPct val="100000"/>
              </a:lnSpc>
              <a:spcAft>
                <a:spcPts val="600"/>
              </a:spcAft>
              <a:buFont typeface="Arial" panose="020B0604020202020204" pitchFamily="34" charset="0"/>
              <a:buChar char="•"/>
            </a:pPr>
            <a:r>
              <a:rPr lang="en-US" dirty="0"/>
              <a:t>Global navigation principles.</a:t>
            </a:r>
          </a:p>
          <a:p>
            <a:pPr marL="342900" indent="-342900">
              <a:lnSpc>
                <a:spcPct val="100000"/>
              </a:lnSpc>
              <a:spcAft>
                <a:spcPts val="600"/>
              </a:spcAft>
              <a:buFont typeface="Arial" panose="020B0604020202020204" pitchFamily="34" charset="0"/>
              <a:buChar char="•"/>
            </a:pPr>
            <a:r>
              <a:rPr lang="en-US" dirty="0"/>
              <a:t>Present your navigation back to the group</a:t>
            </a:r>
          </a:p>
          <a:p>
            <a:pPr marL="342900" indent="-342900">
              <a:lnSpc>
                <a:spcPct val="100000"/>
              </a:lnSpc>
              <a:spcAft>
                <a:spcPts val="600"/>
              </a:spcAft>
              <a:buFont typeface="Arial" panose="020B0604020202020204" pitchFamily="34" charset="0"/>
              <a:buChar char="•"/>
            </a:pPr>
            <a:endParaRPr lang="en-US" dirty="0"/>
          </a:p>
        </p:txBody>
      </p:sp>
      <p:grpSp>
        <p:nvGrpSpPr>
          <p:cNvPr id="16" name="Group 15">
            <a:extLst>
              <a:ext uri="{FF2B5EF4-FFF2-40B4-BE49-F238E27FC236}">
                <a16:creationId xmlns:a16="http://schemas.microsoft.com/office/drawing/2014/main" id="{D3465121-D6EF-4F73-AB6F-28B1DDBB8928}"/>
              </a:ext>
            </a:extLst>
          </p:cNvPr>
          <p:cNvGrpSpPr/>
          <p:nvPr/>
        </p:nvGrpSpPr>
        <p:grpSpPr>
          <a:xfrm>
            <a:off x="883747" y="2239321"/>
            <a:ext cx="2551312" cy="914400"/>
            <a:chOff x="6564224" y="4814751"/>
            <a:chExt cx="2551312" cy="914400"/>
          </a:xfrm>
        </p:grpSpPr>
        <p:pic>
          <p:nvPicPr>
            <p:cNvPr id="17" name="Graphic 16" descr="Pencil">
              <a:extLst>
                <a:ext uri="{FF2B5EF4-FFF2-40B4-BE49-F238E27FC236}">
                  <a16:creationId xmlns:a16="http://schemas.microsoft.com/office/drawing/2014/main" id="{B962CCD0-8DDE-4156-BC86-8EB4347EEC3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01136" y="4814751"/>
              <a:ext cx="914400" cy="914400"/>
            </a:xfrm>
            <a:prstGeom prst="rect">
              <a:avLst/>
            </a:prstGeom>
          </p:spPr>
        </p:pic>
        <p:pic>
          <p:nvPicPr>
            <p:cNvPr id="18" name="Graphic 17">
              <a:extLst>
                <a:ext uri="{FF2B5EF4-FFF2-40B4-BE49-F238E27FC236}">
                  <a16:creationId xmlns:a16="http://schemas.microsoft.com/office/drawing/2014/main" id="{95D19050-411F-4CCB-AE8B-77887D1F44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98515">
              <a:off x="6564224" y="5014988"/>
              <a:ext cx="1933575" cy="657225"/>
            </a:xfrm>
            <a:prstGeom prst="rect">
              <a:avLst/>
            </a:prstGeom>
          </p:spPr>
        </p:pic>
      </p:grpSp>
    </p:spTree>
    <p:extLst>
      <p:ext uri="{BB962C8B-B14F-4D97-AF65-F5344CB8AC3E}">
        <p14:creationId xmlns:p14="http://schemas.microsoft.com/office/powerpoint/2010/main" val="10659432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09CED3-69B2-4E97-BFFF-917C958856B8}"/>
              </a:ext>
            </a:extLst>
          </p:cNvPr>
          <p:cNvSpPr>
            <a:spLocks noGrp="1"/>
          </p:cNvSpPr>
          <p:nvPr>
            <p:ph type="body" sz="quarter" idx="12"/>
          </p:nvPr>
        </p:nvSpPr>
        <p:spPr/>
        <p:txBody>
          <a:bodyPr/>
          <a:lstStyle/>
          <a:p>
            <a:r>
              <a:rPr lang="mi-NZ" dirty="0"/>
              <a:t>Not just a logo and some colours...</a:t>
            </a:r>
            <a:endParaRPr lang="en-NZ" dirty="0"/>
          </a:p>
        </p:txBody>
      </p:sp>
      <p:sp>
        <p:nvSpPr>
          <p:cNvPr id="3" name="Text Placeholder 2">
            <a:extLst>
              <a:ext uri="{FF2B5EF4-FFF2-40B4-BE49-F238E27FC236}">
                <a16:creationId xmlns:a16="http://schemas.microsoft.com/office/drawing/2014/main" id="{654A6C6E-D8CB-4620-889E-2030907C3D94}"/>
              </a:ext>
            </a:extLst>
          </p:cNvPr>
          <p:cNvSpPr>
            <a:spLocks noGrp="1"/>
          </p:cNvSpPr>
          <p:nvPr>
            <p:ph type="body" sz="quarter" idx="14"/>
          </p:nvPr>
        </p:nvSpPr>
        <p:spPr/>
        <p:txBody>
          <a:bodyPr/>
          <a:lstStyle/>
          <a:p>
            <a:r>
              <a:rPr lang="mi-NZ" dirty="0"/>
              <a:t>Look and feel</a:t>
            </a:r>
            <a:endParaRPr lang="en-NZ" dirty="0"/>
          </a:p>
        </p:txBody>
      </p:sp>
    </p:spTree>
    <p:extLst>
      <p:ext uri="{BB962C8B-B14F-4D97-AF65-F5344CB8AC3E}">
        <p14:creationId xmlns:p14="http://schemas.microsoft.com/office/powerpoint/2010/main" val="39034998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952EF-D218-413B-B1AF-0C0FFB9D03AB}"/>
              </a:ext>
            </a:extLst>
          </p:cNvPr>
          <p:cNvSpPr>
            <a:spLocks noGrp="1"/>
          </p:cNvSpPr>
          <p:nvPr>
            <p:ph type="title"/>
          </p:nvPr>
        </p:nvSpPr>
        <p:spPr/>
        <p:txBody>
          <a:bodyPr/>
          <a:lstStyle/>
          <a:p>
            <a:r>
              <a:rPr lang="en-NZ" dirty="0"/>
              <a:t>How can we communicate our brand?</a:t>
            </a:r>
          </a:p>
        </p:txBody>
      </p:sp>
    </p:spTree>
    <p:extLst>
      <p:ext uri="{BB962C8B-B14F-4D97-AF65-F5344CB8AC3E}">
        <p14:creationId xmlns:p14="http://schemas.microsoft.com/office/powerpoint/2010/main" val="27545448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1345" y="183260"/>
            <a:ext cx="8448940" cy="714375"/>
          </a:xfrm>
        </p:spPr>
        <p:txBody>
          <a:bodyPr/>
          <a:lstStyle/>
          <a:p>
            <a:r>
              <a:rPr lang="en-NZ" dirty="0"/>
              <a:t>Antarctica NZ| Homepage</a:t>
            </a:r>
            <a:endParaRPr lang="en-NZ" sz="1200" dirty="0"/>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19536" y="1124745"/>
            <a:ext cx="8382254" cy="5184576"/>
          </a:xfrm>
          <a:prstGeom prst="rect">
            <a:avLst/>
          </a:prstGeom>
        </p:spPr>
      </p:pic>
    </p:spTree>
    <p:extLst>
      <p:ext uri="{BB962C8B-B14F-4D97-AF65-F5344CB8AC3E}">
        <p14:creationId xmlns:p14="http://schemas.microsoft.com/office/powerpoint/2010/main" val="2421657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8" name="Group 487">
            <a:extLst>
              <a:ext uri="{FF2B5EF4-FFF2-40B4-BE49-F238E27FC236}">
                <a16:creationId xmlns:a16="http://schemas.microsoft.com/office/drawing/2014/main" id="{3FADAAE8-14C6-46A7-B4AA-88A7E5B4BF80}"/>
              </a:ext>
            </a:extLst>
          </p:cNvPr>
          <p:cNvGrpSpPr/>
          <p:nvPr/>
        </p:nvGrpSpPr>
        <p:grpSpPr>
          <a:xfrm>
            <a:off x="137852" y="168208"/>
            <a:ext cx="11799790" cy="6132309"/>
            <a:chOff x="137852" y="168208"/>
            <a:chExt cx="11799790" cy="6132309"/>
          </a:xfrm>
        </p:grpSpPr>
        <mc:AlternateContent xmlns:mc="http://schemas.openxmlformats.org/markup-compatibility/2006" xmlns:p14="http://schemas.microsoft.com/office/powerpoint/2010/main">
          <mc:Choice Requires="p14">
            <p:contentPart p14:bwMode="auto" r:id="rId2">
              <p14:nvContentPartPr>
                <p14:cNvPr id="298" name="Ink 297">
                  <a:extLst>
                    <a:ext uri="{FF2B5EF4-FFF2-40B4-BE49-F238E27FC236}">
                      <a16:creationId xmlns:a16="http://schemas.microsoft.com/office/drawing/2014/main" id="{A3519C12-75DC-4C27-86A5-05F1601E5E30}"/>
                    </a:ext>
                  </a:extLst>
                </p14:cNvPr>
                <p14:cNvContentPartPr/>
                <p14:nvPr/>
              </p14:nvContentPartPr>
              <p14:xfrm>
                <a:off x="650492" y="5125837"/>
                <a:ext cx="3735720" cy="23400"/>
              </p14:xfrm>
            </p:contentPart>
          </mc:Choice>
          <mc:Fallback xmlns="">
            <p:pic>
              <p:nvPicPr>
                <p:cNvPr id="298" name="Ink 297">
                  <a:extLst>
                    <a:ext uri="{FF2B5EF4-FFF2-40B4-BE49-F238E27FC236}">
                      <a16:creationId xmlns:a16="http://schemas.microsoft.com/office/drawing/2014/main" id="{A3519C12-75DC-4C27-86A5-05F1601E5E30}"/>
                    </a:ext>
                  </a:extLst>
                </p:cNvPr>
                <p:cNvPicPr/>
                <p:nvPr/>
              </p:nvPicPr>
              <p:blipFill>
                <a:blip r:embed="rId3"/>
                <a:stretch>
                  <a:fillRect/>
                </a:stretch>
              </p:blipFill>
              <p:spPr>
                <a:xfrm>
                  <a:off x="632492" y="5107837"/>
                  <a:ext cx="37713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99" name="Ink 298">
                  <a:extLst>
                    <a:ext uri="{FF2B5EF4-FFF2-40B4-BE49-F238E27FC236}">
                      <a16:creationId xmlns:a16="http://schemas.microsoft.com/office/drawing/2014/main" id="{91833898-EF8E-4CE7-B467-A9FC05A2695A}"/>
                    </a:ext>
                  </a:extLst>
                </p14:cNvPr>
                <p14:cNvContentPartPr/>
                <p14:nvPr/>
              </p14:nvContentPartPr>
              <p14:xfrm>
                <a:off x="646892" y="5483317"/>
                <a:ext cx="3895200" cy="58320"/>
              </p14:xfrm>
            </p:contentPart>
          </mc:Choice>
          <mc:Fallback xmlns="">
            <p:pic>
              <p:nvPicPr>
                <p:cNvPr id="299" name="Ink 298">
                  <a:extLst>
                    <a:ext uri="{FF2B5EF4-FFF2-40B4-BE49-F238E27FC236}">
                      <a16:creationId xmlns:a16="http://schemas.microsoft.com/office/drawing/2014/main" id="{91833898-EF8E-4CE7-B467-A9FC05A2695A}"/>
                    </a:ext>
                  </a:extLst>
                </p:cNvPr>
                <p:cNvPicPr/>
                <p:nvPr/>
              </p:nvPicPr>
              <p:blipFill>
                <a:blip r:embed="rId5"/>
                <a:stretch>
                  <a:fillRect/>
                </a:stretch>
              </p:blipFill>
              <p:spPr>
                <a:xfrm>
                  <a:off x="628892" y="5465317"/>
                  <a:ext cx="39308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0" name="Ink 299">
                  <a:extLst>
                    <a:ext uri="{FF2B5EF4-FFF2-40B4-BE49-F238E27FC236}">
                      <a16:creationId xmlns:a16="http://schemas.microsoft.com/office/drawing/2014/main" id="{38F0F365-F3F3-43B4-875A-DC43B8E814E1}"/>
                    </a:ext>
                  </a:extLst>
                </p14:cNvPr>
                <p14:cNvContentPartPr/>
                <p14:nvPr/>
              </p14:nvContentPartPr>
              <p14:xfrm>
                <a:off x="601892" y="5825677"/>
                <a:ext cx="3836160" cy="61560"/>
              </p14:xfrm>
            </p:contentPart>
          </mc:Choice>
          <mc:Fallback xmlns="">
            <p:pic>
              <p:nvPicPr>
                <p:cNvPr id="300" name="Ink 299">
                  <a:extLst>
                    <a:ext uri="{FF2B5EF4-FFF2-40B4-BE49-F238E27FC236}">
                      <a16:creationId xmlns:a16="http://schemas.microsoft.com/office/drawing/2014/main" id="{38F0F365-F3F3-43B4-875A-DC43B8E814E1}"/>
                    </a:ext>
                  </a:extLst>
                </p:cNvPr>
                <p:cNvPicPr/>
                <p:nvPr/>
              </p:nvPicPr>
              <p:blipFill>
                <a:blip r:embed="rId7"/>
                <a:stretch>
                  <a:fillRect/>
                </a:stretch>
              </p:blipFill>
              <p:spPr>
                <a:xfrm>
                  <a:off x="583892" y="5807782"/>
                  <a:ext cx="3871800" cy="9699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1" name="Ink 300">
                  <a:extLst>
                    <a:ext uri="{FF2B5EF4-FFF2-40B4-BE49-F238E27FC236}">
                      <a16:creationId xmlns:a16="http://schemas.microsoft.com/office/drawing/2014/main" id="{AC0D8E9A-910A-41B4-8D2B-F79D2F1D9B57}"/>
                    </a:ext>
                  </a:extLst>
                </p14:cNvPr>
                <p14:cNvContentPartPr/>
                <p14:nvPr/>
              </p14:nvContentPartPr>
              <p14:xfrm>
                <a:off x="572732" y="6191077"/>
                <a:ext cx="3799080" cy="47880"/>
              </p14:xfrm>
            </p:contentPart>
          </mc:Choice>
          <mc:Fallback xmlns="">
            <p:pic>
              <p:nvPicPr>
                <p:cNvPr id="301" name="Ink 300">
                  <a:extLst>
                    <a:ext uri="{FF2B5EF4-FFF2-40B4-BE49-F238E27FC236}">
                      <a16:creationId xmlns:a16="http://schemas.microsoft.com/office/drawing/2014/main" id="{AC0D8E9A-910A-41B4-8D2B-F79D2F1D9B57}"/>
                    </a:ext>
                  </a:extLst>
                </p:cNvPr>
                <p:cNvPicPr/>
                <p:nvPr/>
              </p:nvPicPr>
              <p:blipFill>
                <a:blip r:embed="rId9"/>
                <a:stretch>
                  <a:fillRect/>
                </a:stretch>
              </p:blipFill>
              <p:spPr>
                <a:xfrm>
                  <a:off x="554732" y="6173077"/>
                  <a:ext cx="38347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2" name="Ink 301">
                  <a:extLst>
                    <a:ext uri="{FF2B5EF4-FFF2-40B4-BE49-F238E27FC236}">
                      <a16:creationId xmlns:a16="http://schemas.microsoft.com/office/drawing/2014/main" id="{FF81536D-FD65-4331-B89C-4B4B543A6DA6}"/>
                    </a:ext>
                  </a:extLst>
                </p14:cNvPr>
                <p14:cNvContentPartPr/>
                <p14:nvPr/>
              </p14:nvContentPartPr>
              <p14:xfrm>
                <a:off x="159092" y="6145357"/>
                <a:ext cx="167400" cy="155160"/>
              </p14:xfrm>
            </p:contentPart>
          </mc:Choice>
          <mc:Fallback xmlns="">
            <p:pic>
              <p:nvPicPr>
                <p:cNvPr id="302" name="Ink 301">
                  <a:extLst>
                    <a:ext uri="{FF2B5EF4-FFF2-40B4-BE49-F238E27FC236}">
                      <a16:creationId xmlns:a16="http://schemas.microsoft.com/office/drawing/2014/main" id="{FF81536D-FD65-4331-B89C-4B4B543A6DA6}"/>
                    </a:ext>
                  </a:extLst>
                </p:cNvPr>
                <p:cNvPicPr/>
                <p:nvPr/>
              </p:nvPicPr>
              <p:blipFill>
                <a:blip r:embed="rId11"/>
                <a:stretch>
                  <a:fillRect/>
                </a:stretch>
              </p:blipFill>
              <p:spPr>
                <a:xfrm>
                  <a:off x="141092" y="6127357"/>
                  <a:ext cx="2030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3" name="Ink 302">
                  <a:extLst>
                    <a:ext uri="{FF2B5EF4-FFF2-40B4-BE49-F238E27FC236}">
                      <a16:creationId xmlns:a16="http://schemas.microsoft.com/office/drawing/2014/main" id="{F1925715-2729-40CF-AD8E-D562E4A5BB3D}"/>
                    </a:ext>
                  </a:extLst>
                </p14:cNvPr>
                <p14:cNvContentPartPr/>
                <p14:nvPr/>
              </p14:nvContentPartPr>
              <p14:xfrm>
                <a:off x="215612" y="6102877"/>
                <a:ext cx="126000" cy="111600"/>
              </p14:xfrm>
            </p:contentPart>
          </mc:Choice>
          <mc:Fallback xmlns="">
            <p:pic>
              <p:nvPicPr>
                <p:cNvPr id="303" name="Ink 302">
                  <a:extLst>
                    <a:ext uri="{FF2B5EF4-FFF2-40B4-BE49-F238E27FC236}">
                      <a16:creationId xmlns:a16="http://schemas.microsoft.com/office/drawing/2014/main" id="{F1925715-2729-40CF-AD8E-D562E4A5BB3D}"/>
                    </a:ext>
                  </a:extLst>
                </p:cNvPr>
                <p:cNvPicPr/>
                <p:nvPr/>
              </p:nvPicPr>
              <p:blipFill>
                <a:blip r:embed="rId13"/>
                <a:stretch>
                  <a:fillRect/>
                </a:stretch>
              </p:blipFill>
              <p:spPr>
                <a:xfrm>
                  <a:off x="197612" y="6084935"/>
                  <a:ext cx="161640" cy="14712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4" name="Ink 303">
                  <a:extLst>
                    <a:ext uri="{FF2B5EF4-FFF2-40B4-BE49-F238E27FC236}">
                      <a16:creationId xmlns:a16="http://schemas.microsoft.com/office/drawing/2014/main" id="{1EF6E37E-3B37-4147-9706-35F57A19B4C8}"/>
                    </a:ext>
                  </a:extLst>
                </p14:cNvPr>
                <p14:cNvContentPartPr/>
                <p14:nvPr/>
              </p14:nvContentPartPr>
              <p14:xfrm>
                <a:off x="137852" y="5919997"/>
                <a:ext cx="172080" cy="152640"/>
              </p14:xfrm>
            </p:contentPart>
          </mc:Choice>
          <mc:Fallback xmlns="">
            <p:pic>
              <p:nvPicPr>
                <p:cNvPr id="304" name="Ink 303">
                  <a:extLst>
                    <a:ext uri="{FF2B5EF4-FFF2-40B4-BE49-F238E27FC236}">
                      <a16:creationId xmlns:a16="http://schemas.microsoft.com/office/drawing/2014/main" id="{1EF6E37E-3B37-4147-9706-35F57A19B4C8}"/>
                    </a:ext>
                  </a:extLst>
                </p:cNvPr>
                <p:cNvPicPr/>
                <p:nvPr/>
              </p:nvPicPr>
              <p:blipFill>
                <a:blip r:embed="rId15"/>
                <a:stretch>
                  <a:fillRect/>
                </a:stretch>
              </p:blipFill>
              <p:spPr>
                <a:xfrm>
                  <a:off x="119852" y="5901997"/>
                  <a:ext cx="2077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5" name="Ink 304">
                  <a:extLst>
                    <a:ext uri="{FF2B5EF4-FFF2-40B4-BE49-F238E27FC236}">
                      <a16:creationId xmlns:a16="http://schemas.microsoft.com/office/drawing/2014/main" id="{818F4316-52FD-4CA7-8FB6-205FD77B030B}"/>
                    </a:ext>
                  </a:extLst>
                </p14:cNvPr>
                <p14:cNvContentPartPr/>
                <p14:nvPr/>
              </p14:nvContentPartPr>
              <p14:xfrm>
                <a:off x="169532" y="5621917"/>
                <a:ext cx="171360" cy="262440"/>
              </p14:xfrm>
            </p:contentPart>
          </mc:Choice>
          <mc:Fallback xmlns="">
            <p:pic>
              <p:nvPicPr>
                <p:cNvPr id="305" name="Ink 304">
                  <a:extLst>
                    <a:ext uri="{FF2B5EF4-FFF2-40B4-BE49-F238E27FC236}">
                      <a16:creationId xmlns:a16="http://schemas.microsoft.com/office/drawing/2014/main" id="{818F4316-52FD-4CA7-8FB6-205FD77B030B}"/>
                    </a:ext>
                  </a:extLst>
                </p:cNvPr>
                <p:cNvPicPr/>
                <p:nvPr/>
              </p:nvPicPr>
              <p:blipFill>
                <a:blip r:embed="rId17"/>
                <a:stretch>
                  <a:fillRect/>
                </a:stretch>
              </p:blipFill>
              <p:spPr>
                <a:xfrm>
                  <a:off x="151532" y="5603917"/>
                  <a:ext cx="20700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6" name="Ink 305">
                  <a:extLst>
                    <a:ext uri="{FF2B5EF4-FFF2-40B4-BE49-F238E27FC236}">
                      <a16:creationId xmlns:a16="http://schemas.microsoft.com/office/drawing/2014/main" id="{B721E484-BA78-4BE9-9AED-C79412BCFBCD}"/>
                    </a:ext>
                  </a:extLst>
                </p14:cNvPr>
                <p14:cNvContentPartPr/>
                <p14:nvPr/>
              </p14:nvContentPartPr>
              <p14:xfrm>
                <a:off x="162692" y="5394757"/>
                <a:ext cx="168120" cy="348840"/>
              </p14:xfrm>
            </p:contentPart>
          </mc:Choice>
          <mc:Fallback xmlns="">
            <p:pic>
              <p:nvPicPr>
                <p:cNvPr id="306" name="Ink 305">
                  <a:extLst>
                    <a:ext uri="{FF2B5EF4-FFF2-40B4-BE49-F238E27FC236}">
                      <a16:creationId xmlns:a16="http://schemas.microsoft.com/office/drawing/2014/main" id="{B721E484-BA78-4BE9-9AED-C79412BCFBCD}"/>
                    </a:ext>
                  </a:extLst>
                </p:cNvPr>
                <p:cNvPicPr/>
                <p:nvPr/>
              </p:nvPicPr>
              <p:blipFill>
                <a:blip r:embed="rId19"/>
                <a:stretch>
                  <a:fillRect/>
                </a:stretch>
              </p:blipFill>
              <p:spPr>
                <a:xfrm>
                  <a:off x="144692" y="5376757"/>
                  <a:ext cx="20376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7" name="Ink 306">
                  <a:extLst>
                    <a:ext uri="{FF2B5EF4-FFF2-40B4-BE49-F238E27FC236}">
                      <a16:creationId xmlns:a16="http://schemas.microsoft.com/office/drawing/2014/main" id="{A98CFE53-F405-4DB5-A078-DD020560CE85}"/>
                    </a:ext>
                  </a:extLst>
                </p14:cNvPr>
                <p14:cNvContentPartPr/>
                <p14:nvPr/>
              </p14:nvContentPartPr>
              <p14:xfrm>
                <a:off x="151172" y="5388997"/>
                <a:ext cx="30240" cy="182160"/>
              </p14:xfrm>
            </p:contentPart>
          </mc:Choice>
          <mc:Fallback xmlns="">
            <p:pic>
              <p:nvPicPr>
                <p:cNvPr id="307" name="Ink 306">
                  <a:extLst>
                    <a:ext uri="{FF2B5EF4-FFF2-40B4-BE49-F238E27FC236}">
                      <a16:creationId xmlns:a16="http://schemas.microsoft.com/office/drawing/2014/main" id="{A98CFE53-F405-4DB5-A078-DD020560CE85}"/>
                    </a:ext>
                  </a:extLst>
                </p:cNvPr>
                <p:cNvPicPr/>
                <p:nvPr/>
              </p:nvPicPr>
              <p:blipFill>
                <a:blip r:embed="rId21"/>
                <a:stretch>
                  <a:fillRect/>
                </a:stretch>
              </p:blipFill>
              <p:spPr>
                <a:xfrm>
                  <a:off x="133384" y="5370997"/>
                  <a:ext cx="65461"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8" name="Ink 307">
                  <a:extLst>
                    <a:ext uri="{FF2B5EF4-FFF2-40B4-BE49-F238E27FC236}">
                      <a16:creationId xmlns:a16="http://schemas.microsoft.com/office/drawing/2014/main" id="{37BE2F5F-C5F3-49C0-BDE1-417EB41C78DD}"/>
                    </a:ext>
                  </a:extLst>
                </p14:cNvPr>
                <p14:cNvContentPartPr/>
                <p14:nvPr/>
              </p14:nvContentPartPr>
              <p14:xfrm>
                <a:off x="151892" y="5204317"/>
                <a:ext cx="195120" cy="139680"/>
              </p14:xfrm>
            </p:contentPart>
          </mc:Choice>
          <mc:Fallback xmlns="">
            <p:pic>
              <p:nvPicPr>
                <p:cNvPr id="308" name="Ink 307">
                  <a:extLst>
                    <a:ext uri="{FF2B5EF4-FFF2-40B4-BE49-F238E27FC236}">
                      <a16:creationId xmlns:a16="http://schemas.microsoft.com/office/drawing/2014/main" id="{37BE2F5F-C5F3-49C0-BDE1-417EB41C78DD}"/>
                    </a:ext>
                  </a:extLst>
                </p:cNvPr>
                <p:cNvPicPr/>
                <p:nvPr/>
              </p:nvPicPr>
              <p:blipFill>
                <a:blip r:embed="rId23"/>
                <a:stretch>
                  <a:fillRect/>
                </a:stretch>
              </p:blipFill>
              <p:spPr>
                <a:xfrm>
                  <a:off x="133892" y="5186317"/>
                  <a:ext cx="2307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9" name="Ink 308">
                  <a:extLst>
                    <a:ext uri="{FF2B5EF4-FFF2-40B4-BE49-F238E27FC236}">
                      <a16:creationId xmlns:a16="http://schemas.microsoft.com/office/drawing/2014/main" id="{4462CCBE-7733-43F7-A158-9CEF7F8F9502}"/>
                    </a:ext>
                  </a:extLst>
                </p14:cNvPr>
                <p14:cNvContentPartPr/>
                <p14:nvPr/>
              </p14:nvContentPartPr>
              <p14:xfrm>
                <a:off x="194372" y="4872397"/>
                <a:ext cx="288000" cy="26280"/>
              </p14:xfrm>
            </p:contentPart>
          </mc:Choice>
          <mc:Fallback xmlns="">
            <p:pic>
              <p:nvPicPr>
                <p:cNvPr id="309" name="Ink 308">
                  <a:extLst>
                    <a:ext uri="{FF2B5EF4-FFF2-40B4-BE49-F238E27FC236}">
                      <a16:creationId xmlns:a16="http://schemas.microsoft.com/office/drawing/2014/main" id="{4462CCBE-7733-43F7-A158-9CEF7F8F9502}"/>
                    </a:ext>
                  </a:extLst>
                </p:cNvPr>
                <p:cNvPicPr/>
                <p:nvPr/>
              </p:nvPicPr>
              <p:blipFill>
                <a:blip r:embed="rId25"/>
                <a:stretch>
                  <a:fillRect/>
                </a:stretch>
              </p:blipFill>
              <p:spPr>
                <a:xfrm>
                  <a:off x="176372" y="4854397"/>
                  <a:ext cx="3236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0" name="Ink 309">
                  <a:extLst>
                    <a:ext uri="{FF2B5EF4-FFF2-40B4-BE49-F238E27FC236}">
                      <a16:creationId xmlns:a16="http://schemas.microsoft.com/office/drawing/2014/main" id="{D9BE66F7-E6F1-43B1-AD0F-50FC4733C77D}"/>
                    </a:ext>
                  </a:extLst>
                </p14:cNvPr>
                <p14:cNvContentPartPr/>
                <p14:nvPr/>
              </p14:nvContentPartPr>
              <p14:xfrm>
                <a:off x="452132" y="4784557"/>
                <a:ext cx="191520" cy="219240"/>
              </p14:xfrm>
            </p:contentPart>
          </mc:Choice>
          <mc:Fallback xmlns="">
            <p:pic>
              <p:nvPicPr>
                <p:cNvPr id="310" name="Ink 309">
                  <a:extLst>
                    <a:ext uri="{FF2B5EF4-FFF2-40B4-BE49-F238E27FC236}">
                      <a16:creationId xmlns:a16="http://schemas.microsoft.com/office/drawing/2014/main" id="{D9BE66F7-E6F1-43B1-AD0F-50FC4733C77D}"/>
                    </a:ext>
                  </a:extLst>
                </p:cNvPr>
                <p:cNvPicPr/>
                <p:nvPr/>
              </p:nvPicPr>
              <p:blipFill>
                <a:blip r:embed="rId27"/>
                <a:stretch>
                  <a:fillRect/>
                </a:stretch>
              </p:blipFill>
              <p:spPr>
                <a:xfrm>
                  <a:off x="434132" y="4766557"/>
                  <a:ext cx="22716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A1A2EF5B-2817-457D-AA61-2043DE97ED65}"/>
                    </a:ext>
                  </a:extLst>
                </p14:cNvPr>
                <p14:cNvContentPartPr/>
                <p14:nvPr/>
              </p14:nvContentPartPr>
              <p14:xfrm>
                <a:off x="4477362" y="256048"/>
                <a:ext cx="38880" cy="430200"/>
              </p14:xfrm>
            </p:contentPart>
          </mc:Choice>
          <mc:Fallback xmlns="">
            <p:pic>
              <p:nvPicPr>
                <p:cNvPr id="23" name="Ink 22">
                  <a:extLst>
                    <a:ext uri="{FF2B5EF4-FFF2-40B4-BE49-F238E27FC236}">
                      <a16:creationId xmlns:a16="http://schemas.microsoft.com/office/drawing/2014/main" id="{A1A2EF5B-2817-457D-AA61-2043DE97ED65}"/>
                    </a:ext>
                  </a:extLst>
                </p:cNvPr>
                <p:cNvPicPr/>
                <p:nvPr/>
              </p:nvPicPr>
              <p:blipFill>
                <a:blip r:embed="rId29"/>
                <a:stretch>
                  <a:fillRect/>
                </a:stretch>
              </p:blipFill>
              <p:spPr>
                <a:xfrm>
                  <a:off x="4459362" y="238033"/>
                  <a:ext cx="74520" cy="46587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1045DFD2-74B2-4E9C-A0AE-353B51D82B2C}"/>
                    </a:ext>
                  </a:extLst>
                </p14:cNvPr>
                <p14:cNvContentPartPr/>
                <p14:nvPr/>
              </p14:nvContentPartPr>
              <p14:xfrm>
                <a:off x="4446762" y="278728"/>
                <a:ext cx="431280" cy="444240"/>
              </p14:xfrm>
            </p:contentPart>
          </mc:Choice>
          <mc:Fallback xmlns="">
            <p:pic>
              <p:nvPicPr>
                <p:cNvPr id="24" name="Ink 23">
                  <a:extLst>
                    <a:ext uri="{FF2B5EF4-FFF2-40B4-BE49-F238E27FC236}">
                      <a16:creationId xmlns:a16="http://schemas.microsoft.com/office/drawing/2014/main" id="{1045DFD2-74B2-4E9C-A0AE-353B51D82B2C}"/>
                    </a:ext>
                  </a:extLst>
                </p:cNvPr>
                <p:cNvPicPr/>
                <p:nvPr/>
              </p:nvPicPr>
              <p:blipFill>
                <a:blip r:embed="rId31"/>
                <a:stretch>
                  <a:fillRect/>
                </a:stretch>
              </p:blipFill>
              <p:spPr>
                <a:xfrm>
                  <a:off x="4428762" y="260713"/>
                  <a:ext cx="466920" cy="479909"/>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Ink 25">
                  <a:extLst>
                    <a:ext uri="{FF2B5EF4-FFF2-40B4-BE49-F238E27FC236}">
                      <a16:creationId xmlns:a16="http://schemas.microsoft.com/office/drawing/2014/main" id="{B0C6916D-63A2-457F-BF0B-C4C2A8F6052D}"/>
                    </a:ext>
                  </a:extLst>
                </p14:cNvPr>
                <p14:cNvContentPartPr/>
                <p14:nvPr/>
              </p14:nvContentPartPr>
              <p14:xfrm>
                <a:off x="5089002" y="812248"/>
                <a:ext cx="3024000" cy="65880"/>
              </p14:xfrm>
            </p:contentPart>
          </mc:Choice>
          <mc:Fallback xmlns="">
            <p:pic>
              <p:nvPicPr>
                <p:cNvPr id="26" name="Ink 25">
                  <a:extLst>
                    <a:ext uri="{FF2B5EF4-FFF2-40B4-BE49-F238E27FC236}">
                      <a16:creationId xmlns:a16="http://schemas.microsoft.com/office/drawing/2014/main" id="{B0C6916D-63A2-457F-BF0B-C4C2A8F6052D}"/>
                    </a:ext>
                  </a:extLst>
                </p:cNvPr>
                <p:cNvPicPr/>
                <p:nvPr/>
              </p:nvPicPr>
              <p:blipFill>
                <a:blip r:embed="rId33"/>
                <a:stretch>
                  <a:fillRect/>
                </a:stretch>
              </p:blipFill>
              <p:spPr>
                <a:xfrm>
                  <a:off x="5071002" y="794248"/>
                  <a:ext cx="30596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Ink 26">
                  <a:extLst>
                    <a:ext uri="{FF2B5EF4-FFF2-40B4-BE49-F238E27FC236}">
                      <a16:creationId xmlns:a16="http://schemas.microsoft.com/office/drawing/2014/main" id="{AC43C42F-E8C9-4B23-91CB-60A400E9471F}"/>
                    </a:ext>
                  </a:extLst>
                </p14:cNvPr>
                <p14:cNvContentPartPr/>
                <p14:nvPr/>
              </p14:nvContentPartPr>
              <p14:xfrm>
                <a:off x="8383362" y="540088"/>
                <a:ext cx="269640" cy="187920"/>
              </p14:xfrm>
            </p:contentPart>
          </mc:Choice>
          <mc:Fallback xmlns="">
            <p:pic>
              <p:nvPicPr>
                <p:cNvPr id="27" name="Ink 26">
                  <a:extLst>
                    <a:ext uri="{FF2B5EF4-FFF2-40B4-BE49-F238E27FC236}">
                      <a16:creationId xmlns:a16="http://schemas.microsoft.com/office/drawing/2014/main" id="{AC43C42F-E8C9-4B23-91CB-60A400E9471F}"/>
                    </a:ext>
                  </a:extLst>
                </p:cNvPr>
                <p:cNvPicPr/>
                <p:nvPr/>
              </p:nvPicPr>
              <p:blipFill>
                <a:blip r:embed="rId35"/>
                <a:stretch>
                  <a:fillRect/>
                </a:stretch>
              </p:blipFill>
              <p:spPr>
                <a:xfrm>
                  <a:off x="8365338" y="522088"/>
                  <a:ext cx="305328"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Ink 27">
                  <a:extLst>
                    <a:ext uri="{FF2B5EF4-FFF2-40B4-BE49-F238E27FC236}">
                      <a16:creationId xmlns:a16="http://schemas.microsoft.com/office/drawing/2014/main" id="{EA60198F-E908-4AB9-A2E6-C5D5542BFA54}"/>
                    </a:ext>
                  </a:extLst>
                </p14:cNvPr>
                <p14:cNvContentPartPr/>
                <p14:nvPr/>
              </p14:nvContentPartPr>
              <p14:xfrm>
                <a:off x="8682162" y="505888"/>
                <a:ext cx="280080" cy="230040"/>
              </p14:xfrm>
            </p:contentPart>
          </mc:Choice>
          <mc:Fallback xmlns="">
            <p:pic>
              <p:nvPicPr>
                <p:cNvPr id="28" name="Ink 27">
                  <a:extLst>
                    <a:ext uri="{FF2B5EF4-FFF2-40B4-BE49-F238E27FC236}">
                      <a16:creationId xmlns:a16="http://schemas.microsoft.com/office/drawing/2014/main" id="{EA60198F-E908-4AB9-A2E6-C5D5542BFA54}"/>
                    </a:ext>
                  </a:extLst>
                </p:cNvPr>
                <p:cNvPicPr/>
                <p:nvPr/>
              </p:nvPicPr>
              <p:blipFill>
                <a:blip r:embed="rId37"/>
                <a:stretch>
                  <a:fillRect/>
                </a:stretch>
              </p:blipFill>
              <p:spPr>
                <a:xfrm>
                  <a:off x="8664162" y="487888"/>
                  <a:ext cx="3157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Ink 28">
                  <a:extLst>
                    <a:ext uri="{FF2B5EF4-FFF2-40B4-BE49-F238E27FC236}">
                      <a16:creationId xmlns:a16="http://schemas.microsoft.com/office/drawing/2014/main" id="{EC5DFC42-AE81-420A-AA55-3E999F134AB2}"/>
                    </a:ext>
                  </a:extLst>
                </p14:cNvPr>
                <p14:cNvContentPartPr/>
                <p14:nvPr/>
              </p14:nvContentPartPr>
              <p14:xfrm>
                <a:off x="9333762" y="493288"/>
                <a:ext cx="63360" cy="286920"/>
              </p14:xfrm>
            </p:contentPart>
          </mc:Choice>
          <mc:Fallback xmlns="">
            <p:pic>
              <p:nvPicPr>
                <p:cNvPr id="29" name="Ink 28">
                  <a:extLst>
                    <a:ext uri="{FF2B5EF4-FFF2-40B4-BE49-F238E27FC236}">
                      <a16:creationId xmlns:a16="http://schemas.microsoft.com/office/drawing/2014/main" id="{EC5DFC42-AE81-420A-AA55-3E999F134AB2}"/>
                    </a:ext>
                  </a:extLst>
                </p:cNvPr>
                <p:cNvPicPr/>
                <p:nvPr/>
              </p:nvPicPr>
              <p:blipFill>
                <a:blip r:embed="rId39"/>
                <a:stretch>
                  <a:fillRect/>
                </a:stretch>
              </p:blipFill>
              <p:spPr>
                <a:xfrm>
                  <a:off x="9315864" y="475288"/>
                  <a:ext cx="98799"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Ink 29">
                  <a:extLst>
                    <a:ext uri="{FF2B5EF4-FFF2-40B4-BE49-F238E27FC236}">
                      <a16:creationId xmlns:a16="http://schemas.microsoft.com/office/drawing/2014/main" id="{74255826-2FAF-4361-AB6E-76F10ABA0AB1}"/>
                    </a:ext>
                  </a:extLst>
                </p14:cNvPr>
                <p14:cNvContentPartPr/>
                <p14:nvPr/>
              </p14:nvContentPartPr>
              <p14:xfrm>
                <a:off x="9192282" y="517408"/>
                <a:ext cx="342000" cy="226440"/>
              </p14:xfrm>
            </p:contentPart>
          </mc:Choice>
          <mc:Fallback xmlns="">
            <p:pic>
              <p:nvPicPr>
                <p:cNvPr id="30" name="Ink 29">
                  <a:extLst>
                    <a:ext uri="{FF2B5EF4-FFF2-40B4-BE49-F238E27FC236}">
                      <a16:creationId xmlns:a16="http://schemas.microsoft.com/office/drawing/2014/main" id="{74255826-2FAF-4361-AB6E-76F10ABA0AB1}"/>
                    </a:ext>
                  </a:extLst>
                </p:cNvPr>
                <p:cNvPicPr/>
                <p:nvPr/>
              </p:nvPicPr>
              <p:blipFill>
                <a:blip r:embed="rId41"/>
                <a:stretch>
                  <a:fillRect/>
                </a:stretch>
              </p:blipFill>
              <p:spPr>
                <a:xfrm>
                  <a:off x="9174282" y="499379"/>
                  <a:ext cx="377640" cy="26213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Ink 30">
                  <a:extLst>
                    <a:ext uri="{FF2B5EF4-FFF2-40B4-BE49-F238E27FC236}">
                      <a16:creationId xmlns:a16="http://schemas.microsoft.com/office/drawing/2014/main" id="{EF6C4814-E0AD-4195-A752-7C4A7C5EADC9}"/>
                    </a:ext>
                  </a:extLst>
                </p14:cNvPr>
                <p14:cNvContentPartPr/>
                <p14:nvPr/>
              </p14:nvContentPartPr>
              <p14:xfrm>
                <a:off x="9399642" y="628648"/>
                <a:ext cx="274680" cy="35280"/>
              </p14:xfrm>
            </p:contentPart>
          </mc:Choice>
          <mc:Fallback xmlns="">
            <p:pic>
              <p:nvPicPr>
                <p:cNvPr id="31" name="Ink 30">
                  <a:extLst>
                    <a:ext uri="{FF2B5EF4-FFF2-40B4-BE49-F238E27FC236}">
                      <a16:creationId xmlns:a16="http://schemas.microsoft.com/office/drawing/2014/main" id="{EF6C4814-E0AD-4195-A752-7C4A7C5EADC9}"/>
                    </a:ext>
                  </a:extLst>
                </p:cNvPr>
                <p:cNvPicPr/>
                <p:nvPr/>
              </p:nvPicPr>
              <p:blipFill>
                <a:blip r:embed="rId43"/>
                <a:stretch>
                  <a:fillRect/>
                </a:stretch>
              </p:blipFill>
              <p:spPr>
                <a:xfrm>
                  <a:off x="9381666" y="610648"/>
                  <a:ext cx="310273"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Ink 31">
                  <a:extLst>
                    <a:ext uri="{FF2B5EF4-FFF2-40B4-BE49-F238E27FC236}">
                      <a16:creationId xmlns:a16="http://schemas.microsoft.com/office/drawing/2014/main" id="{0B4B8AF3-E08A-4DD3-BE76-2A5E541AEBCA}"/>
                    </a:ext>
                  </a:extLst>
                </p14:cNvPr>
                <p14:cNvContentPartPr/>
                <p14:nvPr/>
              </p14:nvContentPartPr>
              <p14:xfrm>
                <a:off x="9658122" y="541888"/>
                <a:ext cx="303840" cy="255240"/>
              </p14:xfrm>
            </p:contentPart>
          </mc:Choice>
          <mc:Fallback xmlns="">
            <p:pic>
              <p:nvPicPr>
                <p:cNvPr id="32" name="Ink 31">
                  <a:extLst>
                    <a:ext uri="{FF2B5EF4-FFF2-40B4-BE49-F238E27FC236}">
                      <a16:creationId xmlns:a16="http://schemas.microsoft.com/office/drawing/2014/main" id="{0B4B8AF3-E08A-4DD3-BE76-2A5E541AEBCA}"/>
                    </a:ext>
                  </a:extLst>
                </p:cNvPr>
                <p:cNvPicPr/>
                <p:nvPr/>
              </p:nvPicPr>
              <p:blipFill>
                <a:blip r:embed="rId45"/>
                <a:stretch>
                  <a:fillRect/>
                </a:stretch>
              </p:blipFill>
              <p:spPr>
                <a:xfrm>
                  <a:off x="9640122" y="523888"/>
                  <a:ext cx="3394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Ink 32">
                  <a:extLst>
                    <a:ext uri="{FF2B5EF4-FFF2-40B4-BE49-F238E27FC236}">
                      <a16:creationId xmlns:a16="http://schemas.microsoft.com/office/drawing/2014/main" id="{47296ACE-F50B-449B-AF20-7E96794F1977}"/>
                    </a:ext>
                  </a:extLst>
                </p14:cNvPr>
                <p14:cNvContentPartPr/>
                <p14:nvPr/>
              </p14:nvContentPartPr>
              <p14:xfrm>
                <a:off x="9748482" y="533248"/>
                <a:ext cx="256320" cy="189000"/>
              </p14:xfrm>
            </p:contentPart>
          </mc:Choice>
          <mc:Fallback xmlns="">
            <p:pic>
              <p:nvPicPr>
                <p:cNvPr id="33" name="Ink 32">
                  <a:extLst>
                    <a:ext uri="{FF2B5EF4-FFF2-40B4-BE49-F238E27FC236}">
                      <a16:creationId xmlns:a16="http://schemas.microsoft.com/office/drawing/2014/main" id="{47296ACE-F50B-449B-AF20-7E96794F1977}"/>
                    </a:ext>
                  </a:extLst>
                </p:cNvPr>
                <p:cNvPicPr/>
                <p:nvPr/>
              </p:nvPicPr>
              <p:blipFill>
                <a:blip r:embed="rId47"/>
                <a:stretch>
                  <a:fillRect/>
                </a:stretch>
              </p:blipFill>
              <p:spPr>
                <a:xfrm>
                  <a:off x="9730482" y="515248"/>
                  <a:ext cx="2919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Ink 33">
                  <a:extLst>
                    <a:ext uri="{FF2B5EF4-FFF2-40B4-BE49-F238E27FC236}">
                      <a16:creationId xmlns:a16="http://schemas.microsoft.com/office/drawing/2014/main" id="{CFF8135C-ED11-4EDD-866C-FA317A874486}"/>
                    </a:ext>
                  </a:extLst>
                </p14:cNvPr>
                <p14:cNvContentPartPr/>
                <p14:nvPr/>
              </p14:nvContentPartPr>
              <p14:xfrm>
                <a:off x="10243842" y="518128"/>
                <a:ext cx="327240" cy="281520"/>
              </p14:xfrm>
            </p:contentPart>
          </mc:Choice>
          <mc:Fallback xmlns="">
            <p:pic>
              <p:nvPicPr>
                <p:cNvPr id="34" name="Ink 33">
                  <a:extLst>
                    <a:ext uri="{FF2B5EF4-FFF2-40B4-BE49-F238E27FC236}">
                      <a16:creationId xmlns:a16="http://schemas.microsoft.com/office/drawing/2014/main" id="{CFF8135C-ED11-4EDD-866C-FA317A874486}"/>
                    </a:ext>
                  </a:extLst>
                </p:cNvPr>
                <p:cNvPicPr/>
                <p:nvPr/>
              </p:nvPicPr>
              <p:blipFill>
                <a:blip r:embed="rId49"/>
                <a:stretch>
                  <a:fillRect/>
                </a:stretch>
              </p:blipFill>
              <p:spPr>
                <a:xfrm>
                  <a:off x="10225842" y="500128"/>
                  <a:ext cx="36288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Ink 34">
                  <a:extLst>
                    <a:ext uri="{FF2B5EF4-FFF2-40B4-BE49-F238E27FC236}">
                      <a16:creationId xmlns:a16="http://schemas.microsoft.com/office/drawing/2014/main" id="{EECB77E5-D57E-49A3-AA0F-0CAA724E1F9B}"/>
                    </a:ext>
                  </a:extLst>
                </p14:cNvPr>
                <p14:cNvContentPartPr/>
                <p14:nvPr/>
              </p14:nvContentPartPr>
              <p14:xfrm>
                <a:off x="10492962" y="482128"/>
                <a:ext cx="391680" cy="250920"/>
              </p14:xfrm>
            </p:contentPart>
          </mc:Choice>
          <mc:Fallback xmlns="">
            <p:pic>
              <p:nvPicPr>
                <p:cNvPr id="35" name="Ink 34">
                  <a:extLst>
                    <a:ext uri="{FF2B5EF4-FFF2-40B4-BE49-F238E27FC236}">
                      <a16:creationId xmlns:a16="http://schemas.microsoft.com/office/drawing/2014/main" id="{EECB77E5-D57E-49A3-AA0F-0CAA724E1F9B}"/>
                    </a:ext>
                  </a:extLst>
                </p:cNvPr>
                <p:cNvPicPr/>
                <p:nvPr/>
              </p:nvPicPr>
              <p:blipFill>
                <a:blip r:embed="rId51"/>
                <a:stretch>
                  <a:fillRect/>
                </a:stretch>
              </p:blipFill>
              <p:spPr>
                <a:xfrm>
                  <a:off x="10474962" y="464128"/>
                  <a:ext cx="4273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Ink 35">
                  <a:extLst>
                    <a:ext uri="{FF2B5EF4-FFF2-40B4-BE49-F238E27FC236}">
                      <a16:creationId xmlns:a16="http://schemas.microsoft.com/office/drawing/2014/main" id="{16ECEF5C-1A0D-4214-8AA7-E96BEF6625B8}"/>
                    </a:ext>
                  </a:extLst>
                </p14:cNvPr>
                <p14:cNvContentPartPr/>
                <p14:nvPr/>
              </p14:nvContentPartPr>
              <p14:xfrm>
                <a:off x="10969602" y="534688"/>
                <a:ext cx="201960" cy="238320"/>
              </p14:xfrm>
            </p:contentPart>
          </mc:Choice>
          <mc:Fallback xmlns="">
            <p:pic>
              <p:nvPicPr>
                <p:cNvPr id="36" name="Ink 35">
                  <a:extLst>
                    <a:ext uri="{FF2B5EF4-FFF2-40B4-BE49-F238E27FC236}">
                      <a16:creationId xmlns:a16="http://schemas.microsoft.com/office/drawing/2014/main" id="{16ECEF5C-1A0D-4214-8AA7-E96BEF6625B8}"/>
                    </a:ext>
                  </a:extLst>
                </p:cNvPr>
                <p:cNvPicPr/>
                <p:nvPr/>
              </p:nvPicPr>
              <p:blipFill>
                <a:blip r:embed="rId53"/>
                <a:stretch>
                  <a:fillRect/>
                </a:stretch>
              </p:blipFill>
              <p:spPr>
                <a:xfrm>
                  <a:off x="10951602" y="516688"/>
                  <a:ext cx="2376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Ink 36">
                  <a:extLst>
                    <a:ext uri="{FF2B5EF4-FFF2-40B4-BE49-F238E27FC236}">
                      <a16:creationId xmlns:a16="http://schemas.microsoft.com/office/drawing/2014/main" id="{673275BC-CC03-4B8D-B8AA-EE43F4D9D19B}"/>
                    </a:ext>
                  </a:extLst>
                </p14:cNvPr>
                <p14:cNvContentPartPr/>
                <p14:nvPr/>
              </p14:nvContentPartPr>
              <p14:xfrm>
                <a:off x="10932162" y="640168"/>
                <a:ext cx="182520" cy="52560"/>
              </p14:xfrm>
            </p:contentPart>
          </mc:Choice>
          <mc:Fallback xmlns="">
            <p:pic>
              <p:nvPicPr>
                <p:cNvPr id="37" name="Ink 36">
                  <a:extLst>
                    <a:ext uri="{FF2B5EF4-FFF2-40B4-BE49-F238E27FC236}">
                      <a16:creationId xmlns:a16="http://schemas.microsoft.com/office/drawing/2014/main" id="{673275BC-CC03-4B8D-B8AA-EE43F4D9D19B}"/>
                    </a:ext>
                  </a:extLst>
                </p:cNvPr>
                <p:cNvPicPr/>
                <p:nvPr/>
              </p:nvPicPr>
              <p:blipFill>
                <a:blip r:embed="rId55"/>
                <a:stretch>
                  <a:fillRect/>
                </a:stretch>
              </p:blipFill>
              <p:spPr>
                <a:xfrm>
                  <a:off x="10914126" y="622168"/>
                  <a:ext cx="21823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65CD7D9E-EF37-4D51-B38A-043E6341C7C5}"/>
                    </a:ext>
                  </a:extLst>
                </p14:cNvPr>
                <p14:cNvContentPartPr/>
                <p14:nvPr/>
              </p14:nvContentPartPr>
              <p14:xfrm>
                <a:off x="10968522" y="519928"/>
                <a:ext cx="559440" cy="278640"/>
              </p14:xfrm>
            </p:contentPart>
          </mc:Choice>
          <mc:Fallback xmlns="">
            <p:pic>
              <p:nvPicPr>
                <p:cNvPr id="38" name="Ink 37">
                  <a:extLst>
                    <a:ext uri="{FF2B5EF4-FFF2-40B4-BE49-F238E27FC236}">
                      <a16:creationId xmlns:a16="http://schemas.microsoft.com/office/drawing/2014/main" id="{65CD7D9E-EF37-4D51-B38A-043E6341C7C5}"/>
                    </a:ext>
                  </a:extLst>
                </p:cNvPr>
                <p:cNvPicPr/>
                <p:nvPr/>
              </p:nvPicPr>
              <p:blipFill>
                <a:blip r:embed="rId57"/>
                <a:stretch>
                  <a:fillRect/>
                </a:stretch>
              </p:blipFill>
              <p:spPr>
                <a:xfrm>
                  <a:off x="10950522" y="501928"/>
                  <a:ext cx="59508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id="{FA17D5F7-AA5E-406F-9914-581B801950C6}"/>
                    </a:ext>
                  </a:extLst>
                </p14:cNvPr>
                <p14:cNvContentPartPr/>
                <p14:nvPr/>
              </p14:nvContentPartPr>
              <p14:xfrm>
                <a:off x="11710482" y="168208"/>
                <a:ext cx="227160" cy="536760"/>
              </p14:xfrm>
            </p:contentPart>
          </mc:Choice>
          <mc:Fallback xmlns="">
            <p:pic>
              <p:nvPicPr>
                <p:cNvPr id="39" name="Ink 38">
                  <a:extLst>
                    <a:ext uri="{FF2B5EF4-FFF2-40B4-BE49-F238E27FC236}">
                      <a16:creationId xmlns:a16="http://schemas.microsoft.com/office/drawing/2014/main" id="{FA17D5F7-AA5E-406F-9914-581B801950C6}"/>
                    </a:ext>
                  </a:extLst>
                </p:cNvPr>
                <p:cNvPicPr/>
                <p:nvPr/>
              </p:nvPicPr>
              <p:blipFill>
                <a:blip r:embed="rId59"/>
                <a:stretch>
                  <a:fillRect/>
                </a:stretch>
              </p:blipFill>
              <p:spPr>
                <a:xfrm>
                  <a:off x="11692482" y="150208"/>
                  <a:ext cx="26280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0" name="Ink 39">
                  <a:extLst>
                    <a:ext uri="{FF2B5EF4-FFF2-40B4-BE49-F238E27FC236}">
                      <a16:creationId xmlns:a16="http://schemas.microsoft.com/office/drawing/2014/main" id="{F3487436-18C7-428E-A361-77D808714E83}"/>
                    </a:ext>
                  </a:extLst>
                </p14:cNvPr>
                <p14:cNvContentPartPr/>
                <p14:nvPr/>
              </p14:nvContentPartPr>
              <p14:xfrm>
                <a:off x="11562882" y="882808"/>
                <a:ext cx="266040" cy="219600"/>
              </p14:xfrm>
            </p:contentPart>
          </mc:Choice>
          <mc:Fallback xmlns="">
            <p:pic>
              <p:nvPicPr>
                <p:cNvPr id="40" name="Ink 39">
                  <a:extLst>
                    <a:ext uri="{FF2B5EF4-FFF2-40B4-BE49-F238E27FC236}">
                      <a16:creationId xmlns:a16="http://schemas.microsoft.com/office/drawing/2014/main" id="{F3487436-18C7-428E-A361-77D808714E83}"/>
                    </a:ext>
                  </a:extLst>
                </p:cNvPr>
                <p:cNvPicPr/>
                <p:nvPr/>
              </p:nvPicPr>
              <p:blipFill>
                <a:blip r:embed="rId61"/>
                <a:stretch>
                  <a:fillRect/>
                </a:stretch>
              </p:blipFill>
              <p:spPr>
                <a:xfrm>
                  <a:off x="11544882" y="864808"/>
                  <a:ext cx="3016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5" name="Ink 194">
                  <a:extLst>
                    <a:ext uri="{FF2B5EF4-FFF2-40B4-BE49-F238E27FC236}">
                      <a16:creationId xmlns:a16="http://schemas.microsoft.com/office/drawing/2014/main" id="{BB924765-4147-49E3-919B-CB170B84C318}"/>
                    </a:ext>
                  </a:extLst>
                </p14:cNvPr>
                <p14:cNvContentPartPr/>
                <p14:nvPr/>
              </p14:nvContentPartPr>
              <p14:xfrm>
                <a:off x="856412" y="429428"/>
                <a:ext cx="29880" cy="269640"/>
              </p14:xfrm>
            </p:contentPart>
          </mc:Choice>
          <mc:Fallback xmlns="">
            <p:pic>
              <p:nvPicPr>
                <p:cNvPr id="195" name="Ink 194">
                  <a:extLst>
                    <a:ext uri="{FF2B5EF4-FFF2-40B4-BE49-F238E27FC236}">
                      <a16:creationId xmlns:a16="http://schemas.microsoft.com/office/drawing/2014/main" id="{BB924765-4147-49E3-919B-CB170B84C318}"/>
                    </a:ext>
                  </a:extLst>
                </p:cNvPr>
                <p:cNvPicPr/>
                <p:nvPr/>
              </p:nvPicPr>
              <p:blipFill>
                <a:blip r:embed="rId63"/>
                <a:stretch>
                  <a:fillRect/>
                </a:stretch>
              </p:blipFill>
              <p:spPr>
                <a:xfrm>
                  <a:off x="838412" y="411428"/>
                  <a:ext cx="655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6" name="Ink 195">
                  <a:extLst>
                    <a:ext uri="{FF2B5EF4-FFF2-40B4-BE49-F238E27FC236}">
                      <a16:creationId xmlns:a16="http://schemas.microsoft.com/office/drawing/2014/main" id="{B4EBEA75-6914-44EA-9561-F131557D9642}"/>
                    </a:ext>
                  </a:extLst>
                </p14:cNvPr>
                <p14:cNvContentPartPr/>
                <p14:nvPr/>
              </p14:nvContentPartPr>
              <p14:xfrm>
                <a:off x="701612" y="429068"/>
                <a:ext cx="304200" cy="244440"/>
              </p14:xfrm>
            </p:contentPart>
          </mc:Choice>
          <mc:Fallback xmlns="">
            <p:pic>
              <p:nvPicPr>
                <p:cNvPr id="196" name="Ink 195">
                  <a:extLst>
                    <a:ext uri="{FF2B5EF4-FFF2-40B4-BE49-F238E27FC236}">
                      <a16:creationId xmlns:a16="http://schemas.microsoft.com/office/drawing/2014/main" id="{B4EBEA75-6914-44EA-9561-F131557D9642}"/>
                    </a:ext>
                  </a:extLst>
                </p:cNvPr>
                <p:cNvPicPr/>
                <p:nvPr/>
              </p:nvPicPr>
              <p:blipFill>
                <a:blip r:embed="rId65"/>
                <a:stretch>
                  <a:fillRect/>
                </a:stretch>
              </p:blipFill>
              <p:spPr>
                <a:xfrm>
                  <a:off x="683612" y="411068"/>
                  <a:ext cx="3398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97" name="Ink 196">
                  <a:extLst>
                    <a:ext uri="{FF2B5EF4-FFF2-40B4-BE49-F238E27FC236}">
                      <a16:creationId xmlns:a16="http://schemas.microsoft.com/office/drawing/2014/main" id="{41E080D6-16EE-4888-B15E-7FCE186343B3}"/>
                    </a:ext>
                  </a:extLst>
                </p14:cNvPr>
                <p14:cNvContentPartPr/>
                <p14:nvPr/>
              </p14:nvContentPartPr>
              <p14:xfrm>
                <a:off x="942812" y="528068"/>
                <a:ext cx="187200" cy="27720"/>
              </p14:xfrm>
            </p:contentPart>
          </mc:Choice>
          <mc:Fallback xmlns="">
            <p:pic>
              <p:nvPicPr>
                <p:cNvPr id="197" name="Ink 196">
                  <a:extLst>
                    <a:ext uri="{FF2B5EF4-FFF2-40B4-BE49-F238E27FC236}">
                      <a16:creationId xmlns:a16="http://schemas.microsoft.com/office/drawing/2014/main" id="{41E080D6-16EE-4888-B15E-7FCE186343B3}"/>
                    </a:ext>
                  </a:extLst>
                </p:cNvPr>
                <p:cNvPicPr/>
                <p:nvPr/>
              </p:nvPicPr>
              <p:blipFill>
                <a:blip r:embed="rId67"/>
                <a:stretch>
                  <a:fillRect/>
                </a:stretch>
              </p:blipFill>
              <p:spPr>
                <a:xfrm>
                  <a:off x="924812" y="510068"/>
                  <a:ext cx="2228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8" name="Ink 197">
                  <a:extLst>
                    <a:ext uri="{FF2B5EF4-FFF2-40B4-BE49-F238E27FC236}">
                      <a16:creationId xmlns:a16="http://schemas.microsoft.com/office/drawing/2014/main" id="{94A86D29-3661-4F41-A5CB-4FA38652D7E2}"/>
                    </a:ext>
                  </a:extLst>
                </p14:cNvPr>
                <p14:cNvContentPartPr/>
                <p14:nvPr/>
              </p14:nvContentPartPr>
              <p14:xfrm>
                <a:off x="1123892" y="448868"/>
                <a:ext cx="23040" cy="199080"/>
              </p14:xfrm>
            </p:contentPart>
          </mc:Choice>
          <mc:Fallback xmlns="">
            <p:pic>
              <p:nvPicPr>
                <p:cNvPr id="198" name="Ink 197">
                  <a:extLst>
                    <a:ext uri="{FF2B5EF4-FFF2-40B4-BE49-F238E27FC236}">
                      <a16:creationId xmlns:a16="http://schemas.microsoft.com/office/drawing/2014/main" id="{94A86D29-3661-4F41-A5CB-4FA38652D7E2}"/>
                    </a:ext>
                  </a:extLst>
                </p:cNvPr>
                <p:cNvPicPr/>
                <p:nvPr/>
              </p:nvPicPr>
              <p:blipFill>
                <a:blip r:embed="rId69"/>
                <a:stretch>
                  <a:fillRect/>
                </a:stretch>
              </p:blipFill>
              <p:spPr>
                <a:xfrm>
                  <a:off x="1105892" y="430868"/>
                  <a:ext cx="586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99" name="Ink 198">
                  <a:extLst>
                    <a:ext uri="{FF2B5EF4-FFF2-40B4-BE49-F238E27FC236}">
                      <a16:creationId xmlns:a16="http://schemas.microsoft.com/office/drawing/2014/main" id="{D2C08EE7-75EE-4CCE-A1B9-090C0D82B9F2}"/>
                    </a:ext>
                  </a:extLst>
                </p14:cNvPr>
                <p14:cNvContentPartPr/>
                <p14:nvPr/>
              </p14:nvContentPartPr>
              <p14:xfrm>
                <a:off x="1186532" y="474788"/>
                <a:ext cx="136440" cy="161640"/>
              </p14:xfrm>
            </p:contentPart>
          </mc:Choice>
          <mc:Fallback xmlns="">
            <p:pic>
              <p:nvPicPr>
                <p:cNvPr id="199" name="Ink 198">
                  <a:extLst>
                    <a:ext uri="{FF2B5EF4-FFF2-40B4-BE49-F238E27FC236}">
                      <a16:creationId xmlns:a16="http://schemas.microsoft.com/office/drawing/2014/main" id="{D2C08EE7-75EE-4CCE-A1B9-090C0D82B9F2}"/>
                    </a:ext>
                  </a:extLst>
                </p:cNvPr>
                <p:cNvPicPr/>
                <p:nvPr/>
              </p:nvPicPr>
              <p:blipFill>
                <a:blip r:embed="rId71"/>
                <a:stretch>
                  <a:fillRect/>
                </a:stretch>
              </p:blipFill>
              <p:spPr>
                <a:xfrm>
                  <a:off x="1168532" y="456748"/>
                  <a:ext cx="172080" cy="197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00" name="Ink 199">
                  <a:extLst>
                    <a:ext uri="{FF2B5EF4-FFF2-40B4-BE49-F238E27FC236}">
                      <a16:creationId xmlns:a16="http://schemas.microsoft.com/office/drawing/2014/main" id="{6082D695-AEFA-4511-8F34-A7D701A29982}"/>
                    </a:ext>
                  </a:extLst>
                </p14:cNvPr>
                <p14:cNvContentPartPr/>
                <p14:nvPr/>
              </p14:nvContentPartPr>
              <p14:xfrm>
                <a:off x="1184372" y="442388"/>
                <a:ext cx="165240" cy="44280"/>
              </p14:xfrm>
            </p:contentPart>
          </mc:Choice>
          <mc:Fallback xmlns="">
            <p:pic>
              <p:nvPicPr>
                <p:cNvPr id="200" name="Ink 199">
                  <a:extLst>
                    <a:ext uri="{FF2B5EF4-FFF2-40B4-BE49-F238E27FC236}">
                      <a16:creationId xmlns:a16="http://schemas.microsoft.com/office/drawing/2014/main" id="{6082D695-AEFA-4511-8F34-A7D701A29982}"/>
                    </a:ext>
                  </a:extLst>
                </p:cNvPr>
                <p:cNvPicPr/>
                <p:nvPr/>
              </p:nvPicPr>
              <p:blipFill>
                <a:blip r:embed="rId73"/>
                <a:stretch>
                  <a:fillRect/>
                </a:stretch>
              </p:blipFill>
              <p:spPr>
                <a:xfrm>
                  <a:off x="1166333" y="424388"/>
                  <a:ext cx="200958"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01" name="Ink 200">
                  <a:extLst>
                    <a:ext uri="{FF2B5EF4-FFF2-40B4-BE49-F238E27FC236}">
                      <a16:creationId xmlns:a16="http://schemas.microsoft.com/office/drawing/2014/main" id="{02AC5FAC-A737-43EA-8938-B8EE8F5C2782}"/>
                    </a:ext>
                  </a:extLst>
                </p14:cNvPr>
                <p14:cNvContentPartPr/>
                <p14:nvPr/>
              </p14:nvContentPartPr>
              <p14:xfrm>
                <a:off x="1496132" y="471908"/>
                <a:ext cx="198000" cy="217440"/>
              </p14:xfrm>
            </p:contentPart>
          </mc:Choice>
          <mc:Fallback xmlns="">
            <p:pic>
              <p:nvPicPr>
                <p:cNvPr id="201" name="Ink 200">
                  <a:extLst>
                    <a:ext uri="{FF2B5EF4-FFF2-40B4-BE49-F238E27FC236}">
                      <a16:creationId xmlns:a16="http://schemas.microsoft.com/office/drawing/2014/main" id="{02AC5FAC-A737-43EA-8938-B8EE8F5C2782}"/>
                    </a:ext>
                  </a:extLst>
                </p:cNvPr>
                <p:cNvPicPr/>
                <p:nvPr/>
              </p:nvPicPr>
              <p:blipFill>
                <a:blip r:embed="rId75"/>
                <a:stretch>
                  <a:fillRect/>
                </a:stretch>
              </p:blipFill>
              <p:spPr>
                <a:xfrm>
                  <a:off x="1478099" y="453908"/>
                  <a:ext cx="233705"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02" name="Ink 201">
                  <a:extLst>
                    <a:ext uri="{FF2B5EF4-FFF2-40B4-BE49-F238E27FC236}">
                      <a16:creationId xmlns:a16="http://schemas.microsoft.com/office/drawing/2014/main" id="{171C90A6-0291-4CF9-BDC9-05D9117245FF}"/>
                    </a:ext>
                  </a:extLst>
                </p14:cNvPr>
                <p14:cNvContentPartPr/>
                <p14:nvPr/>
              </p14:nvContentPartPr>
              <p14:xfrm>
                <a:off x="1684052" y="485948"/>
                <a:ext cx="140040" cy="160560"/>
              </p14:xfrm>
            </p:contentPart>
          </mc:Choice>
          <mc:Fallback xmlns="">
            <p:pic>
              <p:nvPicPr>
                <p:cNvPr id="202" name="Ink 201">
                  <a:extLst>
                    <a:ext uri="{FF2B5EF4-FFF2-40B4-BE49-F238E27FC236}">
                      <a16:creationId xmlns:a16="http://schemas.microsoft.com/office/drawing/2014/main" id="{171C90A6-0291-4CF9-BDC9-05D9117245FF}"/>
                    </a:ext>
                  </a:extLst>
                </p:cNvPr>
                <p:cNvPicPr/>
                <p:nvPr/>
              </p:nvPicPr>
              <p:blipFill>
                <a:blip r:embed="rId77"/>
                <a:stretch>
                  <a:fillRect/>
                </a:stretch>
              </p:blipFill>
              <p:spPr>
                <a:xfrm>
                  <a:off x="1666052" y="467908"/>
                  <a:ext cx="175680" cy="196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03" name="Ink 202">
                  <a:extLst>
                    <a:ext uri="{FF2B5EF4-FFF2-40B4-BE49-F238E27FC236}">
                      <a16:creationId xmlns:a16="http://schemas.microsoft.com/office/drawing/2014/main" id="{D679BF4C-0FFA-4C09-A10D-5D2B9AA7EDB0}"/>
                    </a:ext>
                  </a:extLst>
                </p14:cNvPr>
                <p14:cNvContentPartPr/>
                <p14:nvPr/>
              </p14:nvContentPartPr>
              <p14:xfrm>
                <a:off x="1853252" y="466868"/>
                <a:ext cx="163440" cy="203040"/>
              </p14:xfrm>
            </p:contentPart>
          </mc:Choice>
          <mc:Fallback xmlns="">
            <p:pic>
              <p:nvPicPr>
                <p:cNvPr id="203" name="Ink 202">
                  <a:extLst>
                    <a:ext uri="{FF2B5EF4-FFF2-40B4-BE49-F238E27FC236}">
                      <a16:creationId xmlns:a16="http://schemas.microsoft.com/office/drawing/2014/main" id="{D679BF4C-0FFA-4C09-A10D-5D2B9AA7EDB0}"/>
                    </a:ext>
                  </a:extLst>
                </p:cNvPr>
                <p:cNvPicPr/>
                <p:nvPr/>
              </p:nvPicPr>
              <p:blipFill>
                <a:blip r:embed="rId79"/>
                <a:stretch>
                  <a:fillRect/>
                </a:stretch>
              </p:blipFill>
              <p:spPr>
                <a:xfrm>
                  <a:off x="1835252" y="448868"/>
                  <a:ext cx="1990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04" name="Ink 203">
                  <a:extLst>
                    <a:ext uri="{FF2B5EF4-FFF2-40B4-BE49-F238E27FC236}">
                      <a16:creationId xmlns:a16="http://schemas.microsoft.com/office/drawing/2014/main" id="{9769279D-87F5-4BB6-90F2-1E2C5595A36D}"/>
                    </a:ext>
                  </a:extLst>
                </p14:cNvPr>
                <p14:cNvContentPartPr/>
                <p14:nvPr/>
              </p14:nvContentPartPr>
              <p14:xfrm>
                <a:off x="2064212" y="480188"/>
                <a:ext cx="155880" cy="203400"/>
              </p14:xfrm>
            </p:contentPart>
          </mc:Choice>
          <mc:Fallback xmlns="">
            <p:pic>
              <p:nvPicPr>
                <p:cNvPr id="204" name="Ink 203">
                  <a:extLst>
                    <a:ext uri="{FF2B5EF4-FFF2-40B4-BE49-F238E27FC236}">
                      <a16:creationId xmlns:a16="http://schemas.microsoft.com/office/drawing/2014/main" id="{9769279D-87F5-4BB6-90F2-1E2C5595A36D}"/>
                    </a:ext>
                  </a:extLst>
                </p:cNvPr>
                <p:cNvPicPr/>
                <p:nvPr/>
              </p:nvPicPr>
              <p:blipFill>
                <a:blip r:embed="rId81"/>
                <a:stretch>
                  <a:fillRect/>
                </a:stretch>
              </p:blipFill>
              <p:spPr>
                <a:xfrm>
                  <a:off x="2046212" y="462188"/>
                  <a:ext cx="1915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5" name="Ink 204">
                  <a:extLst>
                    <a:ext uri="{FF2B5EF4-FFF2-40B4-BE49-F238E27FC236}">
                      <a16:creationId xmlns:a16="http://schemas.microsoft.com/office/drawing/2014/main" id="{440B17AB-89D1-4487-AFB4-5E178DF5D882}"/>
                    </a:ext>
                  </a:extLst>
                </p14:cNvPr>
                <p14:cNvContentPartPr/>
                <p14:nvPr/>
              </p14:nvContentPartPr>
              <p14:xfrm>
                <a:off x="2062052" y="562268"/>
                <a:ext cx="156600" cy="51120"/>
              </p14:xfrm>
            </p:contentPart>
          </mc:Choice>
          <mc:Fallback xmlns="">
            <p:pic>
              <p:nvPicPr>
                <p:cNvPr id="205" name="Ink 204">
                  <a:extLst>
                    <a:ext uri="{FF2B5EF4-FFF2-40B4-BE49-F238E27FC236}">
                      <a16:creationId xmlns:a16="http://schemas.microsoft.com/office/drawing/2014/main" id="{440B17AB-89D1-4487-AFB4-5E178DF5D882}"/>
                    </a:ext>
                  </a:extLst>
                </p:cNvPr>
                <p:cNvPicPr/>
                <p:nvPr/>
              </p:nvPicPr>
              <p:blipFill>
                <a:blip r:embed="rId83"/>
                <a:stretch>
                  <a:fillRect/>
                </a:stretch>
              </p:blipFill>
              <p:spPr>
                <a:xfrm>
                  <a:off x="2044011" y="544140"/>
                  <a:ext cx="192322" cy="87013"/>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06" name="Ink 205">
                  <a:extLst>
                    <a:ext uri="{FF2B5EF4-FFF2-40B4-BE49-F238E27FC236}">
                      <a16:creationId xmlns:a16="http://schemas.microsoft.com/office/drawing/2014/main" id="{763BFB58-9EF3-4B88-948A-577B0F5869FD}"/>
                    </a:ext>
                  </a:extLst>
                </p14:cNvPr>
                <p14:cNvContentPartPr/>
                <p14:nvPr/>
              </p14:nvContentPartPr>
              <p14:xfrm>
                <a:off x="2068532" y="463268"/>
                <a:ext cx="434160" cy="256680"/>
              </p14:xfrm>
            </p:contentPart>
          </mc:Choice>
          <mc:Fallback xmlns="">
            <p:pic>
              <p:nvPicPr>
                <p:cNvPr id="206" name="Ink 205">
                  <a:extLst>
                    <a:ext uri="{FF2B5EF4-FFF2-40B4-BE49-F238E27FC236}">
                      <a16:creationId xmlns:a16="http://schemas.microsoft.com/office/drawing/2014/main" id="{763BFB58-9EF3-4B88-948A-577B0F5869FD}"/>
                    </a:ext>
                  </a:extLst>
                </p:cNvPr>
                <p:cNvPicPr/>
                <p:nvPr/>
              </p:nvPicPr>
              <p:blipFill>
                <a:blip r:embed="rId85"/>
                <a:stretch>
                  <a:fillRect/>
                </a:stretch>
              </p:blipFill>
              <p:spPr>
                <a:xfrm>
                  <a:off x="2050532" y="445293"/>
                  <a:ext cx="469800" cy="29227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07" name="Ink 206">
                  <a:extLst>
                    <a:ext uri="{FF2B5EF4-FFF2-40B4-BE49-F238E27FC236}">
                      <a16:creationId xmlns:a16="http://schemas.microsoft.com/office/drawing/2014/main" id="{A3CC51C3-8718-476B-B151-3F8B17685E22}"/>
                    </a:ext>
                  </a:extLst>
                </p14:cNvPr>
                <p14:cNvContentPartPr/>
                <p14:nvPr/>
              </p14:nvContentPartPr>
              <p14:xfrm>
                <a:off x="1136852" y="843428"/>
                <a:ext cx="47880" cy="236160"/>
              </p14:xfrm>
            </p:contentPart>
          </mc:Choice>
          <mc:Fallback xmlns="">
            <p:pic>
              <p:nvPicPr>
                <p:cNvPr id="207" name="Ink 206">
                  <a:extLst>
                    <a:ext uri="{FF2B5EF4-FFF2-40B4-BE49-F238E27FC236}">
                      <a16:creationId xmlns:a16="http://schemas.microsoft.com/office/drawing/2014/main" id="{A3CC51C3-8718-476B-B151-3F8B17685E22}"/>
                    </a:ext>
                  </a:extLst>
                </p:cNvPr>
                <p:cNvPicPr/>
                <p:nvPr/>
              </p:nvPicPr>
              <p:blipFill>
                <a:blip r:embed="rId87"/>
                <a:stretch>
                  <a:fillRect/>
                </a:stretch>
              </p:blipFill>
              <p:spPr>
                <a:xfrm>
                  <a:off x="1118852" y="825428"/>
                  <a:ext cx="835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08" name="Ink 207">
                  <a:extLst>
                    <a:ext uri="{FF2B5EF4-FFF2-40B4-BE49-F238E27FC236}">
                      <a16:creationId xmlns:a16="http://schemas.microsoft.com/office/drawing/2014/main" id="{EA283F23-C23F-4BE0-B12A-37D9399D957F}"/>
                    </a:ext>
                  </a:extLst>
                </p14:cNvPr>
                <p14:cNvContentPartPr/>
                <p14:nvPr/>
              </p14:nvContentPartPr>
              <p14:xfrm>
                <a:off x="1047212" y="1056188"/>
                <a:ext cx="122400" cy="235800"/>
              </p14:xfrm>
            </p:contentPart>
          </mc:Choice>
          <mc:Fallback xmlns="">
            <p:pic>
              <p:nvPicPr>
                <p:cNvPr id="208" name="Ink 207">
                  <a:extLst>
                    <a:ext uri="{FF2B5EF4-FFF2-40B4-BE49-F238E27FC236}">
                      <a16:creationId xmlns:a16="http://schemas.microsoft.com/office/drawing/2014/main" id="{EA283F23-C23F-4BE0-B12A-37D9399D957F}"/>
                    </a:ext>
                  </a:extLst>
                </p:cNvPr>
                <p:cNvPicPr/>
                <p:nvPr/>
              </p:nvPicPr>
              <p:blipFill>
                <a:blip r:embed="rId89"/>
                <a:stretch>
                  <a:fillRect/>
                </a:stretch>
              </p:blipFill>
              <p:spPr>
                <a:xfrm>
                  <a:off x="1029212" y="1038188"/>
                  <a:ext cx="1580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09" name="Ink 208">
                  <a:extLst>
                    <a:ext uri="{FF2B5EF4-FFF2-40B4-BE49-F238E27FC236}">
                      <a16:creationId xmlns:a16="http://schemas.microsoft.com/office/drawing/2014/main" id="{034151F5-1B20-41B7-909B-BEF31C18E4F1}"/>
                    </a:ext>
                  </a:extLst>
                </p14:cNvPr>
                <p14:cNvContentPartPr/>
                <p14:nvPr/>
              </p14:nvContentPartPr>
              <p14:xfrm>
                <a:off x="1059452" y="1085348"/>
                <a:ext cx="232920" cy="206280"/>
              </p14:xfrm>
            </p:contentPart>
          </mc:Choice>
          <mc:Fallback xmlns="">
            <p:pic>
              <p:nvPicPr>
                <p:cNvPr id="209" name="Ink 208">
                  <a:extLst>
                    <a:ext uri="{FF2B5EF4-FFF2-40B4-BE49-F238E27FC236}">
                      <a16:creationId xmlns:a16="http://schemas.microsoft.com/office/drawing/2014/main" id="{034151F5-1B20-41B7-909B-BEF31C18E4F1}"/>
                    </a:ext>
                  </a:extLst>
                </p:cNvPr>
                <p:cNvPicPr/>
                <p:nvPr/>
              </p:nvPicPr>
              <p:blipFill>
                <a:blip r:embed="rId91"/>
                <a:stretch>
                  <a:fillRect/>
                </a:stretch>
              </p:blipFill>
              <p:spPr>
                <a:xfrm>
                  <a:off x="1041452" y="1067348"/>
                  <a:ext cx="2685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10" name="Ink 209">
                  <a:extLst>
                    <a:ext uri="{FF2B5EF4-FFF2-40B4-BE49-F238E27FC236}">
                      <a16:creationId xmlns:a16="http://schemas.microsoft.com/office/drawing/2014/main" id="{A6FD5FD5-9051-4DE0-8CAE-38736391F63B}"/>
                    </a:ext>
                  </a:extLst>
                </p14:cNvPr>
                <p14:cNvContentPartPr/>
                <p14:nvPr/>
              </p14:nvContentPartPr>
              <p14:xfrm>
                <a:off x="2144132" y="842348"/>
                <a:ext cx="20880" cy="263160"/>
              </p14:xfrm>
            </p:contentPart>
          </mc:Choice>
          <mc:Fallback xmlns="">
            <p:pic>
              <p:nvPicPr>
                <p:cNvPr id="210" name="Ink 209">
                  <a:extLst>
                    <a:ext uri="{FF2B5EF4-FFF2-40B4-BE49-F238E27FC236}">
                      <a16:creationId xmlns:a16="http://schemas.microsoft.com/office/drawing/2014/main" id="{A6FD5FD5-9051-4DE0-8CAE-38736391F63B}"/>
                    </a:ext>
                  </a:extLst>
                </p:cNvPr>
                <p:cNvPicPr/>
                <p:nvPr/>
              </p:nvPicPr>
              <p:blipFill>
                <a:blip r:embed="rId93"/>
                <a:stretch>
                  <a:fillRect/>
                </a:stretch>
              </p:blipFill>
              <p:spPr>
                <a:xfrm>
                  <a:off x="2126437" y="824348"/>
                  <a:ext cx="55916"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11" name="Ink 210">
                  <a:extLst>
                    <a:ext uri="{FF2B5EF4-FFF2-40B4-BE49-F238E27FC236}">
                      <a16:creationId xmlns:a16="http://schemas.microsoft.com/office/drawing/2014/main" id="{B351CA9C-7129-4C2E-B48E-D280CA1CA755}"/>
                    </a:ext>
                  </a:extLst>
                </p14:cNvPr>
                <p14:cNvContentPartPr/>
                <p14:nvPr/>
              </p14:nvContentPartPr>
              <p14:xfrm>
                <a:off x="2002652" y="1117748"/>
                <a:ext cx="100800" cy="209880"/>
              </p14:xfrm>
            </p:contentPart>
          </mc:Choice>
          <mc:Fallback xmlns="">
            <p:pic>
              <p:nvPicPr>
                <p:cNvPr id="211" name="Ink 210">
                  <a:extLst>
                    <a:ext uri="{FF2B5EF4-FFF2-40B4-BE49-F238E27FC236}">
                      <a16:creationId xmlns:a16="http://schemas.microsoft.com/office/drawing/2014/main" id="{B351CA9C-7129-4C2E-B48E-D280CA1CA755}"/>
                    </a:ext>
                  </a:extLst>
                </p:cNvPr>
                <p:cNvPicPr/>
                <p:nvPr/>
              </p:nvPicPr>
              <p:blipFill>
                <a:blip r:embed="rId95"/>
                <a:stretch>
                  <a:fillRect/>
                </a:stretch>
              </p:blipFill>
              <p:spPr>
                <a:xfrm>
                  <a:off x="1984652" y="1099748"/>
                  <a:ext cx="1364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12" name="Ink 211">
                  <a:extLst>
                    <a:ext uri="{FF2B5EF4-FFF2-40B4-BE49-F238E27FC236}">
                      <a16:creationId xmlns:a16="http://schemas.microsoft.com/office/drawing/2014/main" id="{D696E482-B5F4-48D5-A6F5-02B95B6755EC}"/>
                    </a:ext>
                  </a:extLst>
                </p14:cNvPr>
                <p14:cNvContentPartPr/>
                <p14:nvPr/>
              </p14:nvContentPartPr>
              <p14:xfrm>
                <a:off x="1982492" y="1122428"/>
                <a:ext cx="242640" cy="210240"/>
              </p14:xfrm>
            </p:contentPart>
          </mc:Choice>
          <mc:Fallback xmlns="">
            <p:pic>
              <p:nvPicPr>
                <p:cNvPr id="212" name="Ink 211">
                  <a:extLst>
                    <a:ext uri="{FF2B5EF4-FFF2-40B4-BE49-F238E27FC236}">
                      <a16:creationId xmlns:a16="http://schemas.microsoft.com/office/drawing/2014/main" id="{D696E482-B5F4-48D5-A6F5-02B95B6755EC}"/>
                    </a:ext>
                  </a:extLst>
                </p:cNvPr>
                <p:cNvPicPr/>
                <p:nvPr/>
              </p:nvPicPr>
              <p:blipFill>
                <a:blip r:embed="rId97"/>
                <a:stretch>
                  <a:fillRect/>
                </a:stretch>
              </p:blipFill>
              <p:spPr>
                <a:xfrm>
                  <a:off x="1964492" y="1104428"/>
                  <a:ext cx="27828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13" name="Ink 212">
                  <a:extLst>
                    <a:ext uri="{FF2B5EF4-FFF2-40B4-BE49-F238E27FC236}">
                      <a16:creationId xmlns:a16="http://schemas.microsoft.com/office/drawing/2014/main" id="{CDDB68E7-5898-4AB1-8164-B4DB0CE88DB9}"/>
                    </a:ext>
                  </a:extLst>
                </p14:cNvPr>
                <p14:cNvContentPartPr/>
                <p14:nvPr/>
              </p14:nvContentPartPr>
              <p14:xfrm>
                <a:off x="560492" y="1502228"/>
                <a:ext cx="77760" cy="2262600"/>
              </p14:xfrm>
            </p:contentPart>
          </mc:Choice>
          <mc:Fallback xmlns="">
            <p:pic>
              <p:nvPicPr>
                <p:cNvPr id="213" name="Ink 212">
                  <a:extLst>
                    <a:ext uri="{FF2B5EF4-FFF2-40B4-BE49-F238E27FC236}">
                      <a16:creationId xmlns:a16="http://schemas.microsoft.com/office/drawing/2014/main" id="{CDDB68E7-5898-4AB1-8164-B4DB0CE88DB9}"/>
                    </a:ext>
                  </a:extLst>
                </p:cNvPr>
                <p:cNvPicPr/>
                <p:nvPr/>
              </p:nvPicPr>
              <p:blipFill>
                <a:blip r:embed="rId99"/>
                <a:stretch>
                  <a:fillRect/>
                </a:stretch>
              </p:blipFill>
              <p:spPr>
                <a:xfrm>
                  <a:off x="542408" y="1484228"/>
                  <a:ext cx="113566" cy="2298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14" name="Ink 213">
                  <a:extLst>
                    <a:ext uri="{FF2B5EF4-FFF2-40B4-BE49-F238E27FC236}">
                      <a16:creationId xmlns:a16="http://schemas.microsoft.com/office/drawing/2014/main" id="{B12D0E71-88F4-4340-97DA-FF3777FED740}"/>
                    </a:ext>
                  </a:extLst>
                </p14:cNvPr>
                <p14:cNvContentPartPr/>
                <p14:nvPr/>
              </p14:nvContentPartPr>
              <p14:xfrm>
                <a:off x="628532" y="1431308"/>
                <a:ext cx="2183760" cy="61920"/>
              </p14:xfrm>
            </p:contentPart>
          </mc:Choice>
          <mc:Fallback xmlns="">
            <p:pic>
              <p:nvPicPr>
                <p:cNvPr id="214" name="Ink 213">
                  <a:extLst>
                    <a:ext uri="{FF2B5EF4-FFF2-40B4-BE49-F238E27FC236}">
                      <a16:creationId xmlns:a16="http://schemas.microsoft.com/office/drawing/2014/main" id="{B12D0E71-88F4-4340-97DA-FF3777FED740}"/>
                    </a:ext>
                  </a:extLst>
                </p:cNvPr>
                <p:cNvPicPr/>
                <p:nvPr/>
              </p:nvPicPr>
              <p:blipFill>
                <a:blip r:embed="rId101"/>
                <a:stretch>
                  <a:fillRect/>
                </a:stretch>
              </p:blipFill>
              <p:spPr>
                <a:xfrm>
                  <a:off x="610532" y="1413308"/>
                  <a:ext cx="22194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15" name="Ink 214">
                  <a:extLst>
                    <a:ext uri="{FF2B5EF4-FFF2-40B4-BE49-F238E27FC236}">
                      <a16:creationId xmlns:a16="http://schemas.microsoft.com/office/drawing/2014/main" id="{7AB7374C-7945-4A65-AD4A-B1D293D28475}"/>
                    </a:ext>
                  </a:extLst>
                </p14:cNvPr>
                <p14:cNvContentPartPr/>
                <p14:nvPr/>
              </p14:nvContentPartPr>
              <p14:xfrm>
                <a:off x="2758652" y="1450748"/>
                <a:ext cx="103680" cy="2621160"/>
              </p14:xfrm>
            </p:contentPart>
          </mc:Choice>
          <mc:Fallback xmlns="">
            <p:pic>
              <p:nvPicPr>
                <p:cNvPr id="215" name="Ink 214">
                  <a:extLst>
                    <a:ext uri="{FF2B5EF4-FFF2-40B4-BE49-F238E27FC236}">
                      <a16:creationId xmlns:a16="http://schemas.microsoft.com/office/drawing/2014/main" id="{7AB7374C-7945-4A65-AD4A-B1D293D28475}"/>
                    </a:ext>
                  </a:extLst>
                </p:cNvPr>
                <p:cNvPicPr/>
                <p:nvPr/>
              </p:nvPicPr>
              <p:blipFill>
                <a:blip r:embed="rId103"/>
                <a:stretch>
                  <a:fillRect/>
                </a:stretch>
              </p:blipFill>
              <p:spPr>
                <a:xfrm>
                  <a:off x="2740714" y="1432748"/>
                  <a:ext cx="139197" cy="2656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16" name="Ink 215">
                  <a:extLst>
                    <a:ext uri="{FF2B5EF4-FFF2-40B4-BE49-F238E27FC236}">
                      <a16:creationId xmlns:a16="http://schemas.microsoft.com/office/drawing/2014/main" id="{FDD6FF50-20C7-4D23-A030-8636BD99CDEA}"/>
                    </a:ext>
                  </a:extLst>
                </p14:cNvPr>
                <p14:cNvContentPartPr/>
                <p14:nvPr/>
              </p14:nvContentPartPr>
              <p14:xfrm>
                <a:off x="598292" y="3699668"/>
                <a:ext cx="45360" cy="790560"/>
              </p14:xfrm>
            </p:contentPart>
          </mc:Choice>
          <mc:Fallback xmlns="">
            <p:pic>
              <p:nvPicPr>
                <p:cNvPr id="216" name="Ink 215">
                  <a:extLst>
                    <a:ext uri="{FF2B5EF4-FFF2-40B4-BE49-F238E27FC236}">
                      <a16:creationId xmlns:a16="http://schemas.microsoft.com/office/drawing/2014/main" id="{FDD6FF50-20C7-4D23-A030-8636BD99CDEA}"/>
                    </a:ext>
                  </a:extLst>
                </p:cNvPr>
                <p:cNvPicPr/>
                <p:nvPr/>
              </p:nvPicPr>
              <p:blipFill>
                <a:blip r:embed="rId105"/>
                <a:stretch>
                  <a:fillRect/>
                </a:stretch>
              </p:blipFill>
              <p:spPr>
                <a:xfrm>
                  <a:off x="580292" y="3681668"/>
                  <a:ext cx="81000" cy="826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17" name="Ink 216">
                  <a:extLst>
                    <a:ext uri="{FF2B5EF4-FFF2-40B4-BE49-F238E27FC236}">
                      <a16:creationId xmlns:a16="http://schemas.microsoft.com/office/drawing/2014/main" id="{D1872EE3-3570-4E1D-98C7-A18F99AF8F01}"/>
                    </a:ext>
                  </a:extLst>
                </p14:cNvPr>
                <p14:cNvContentPartPr/>
                <p14:nvPr/>
              </p14:nvContentPartPr>
              <p14:xfrm>
                <a:off x="698372" y="4349828"/>
                <a:ext cx="2286720" cy="100800"/>
              </p14:xfrm>
            </p:contentPart>
          </mc:Choice>
          <mc:Fallback xmlns="">
            <p:pic>
              <p:nvPicPr>
                <p:cNvPr id="217" name="Ink 216">
                  <a:extLst>
                    <a:ext uri="{FF2B5EF4-FFF2-40B4-BE49-F238E27FC236}">
                      <a16:creationId xmlns:a16="http://schemas.microsoft.com/office/drawing/2014/main" id="{D1872EE3-3570-4E1D-98C7-A18F99AF8F01}"/>
                    </a:ext>
                  </a:extLst>
                </p:cNvPr>
                <p:cNvPicPr/>
                <p:nvPr/>
              </p:nvPicPr>
              <p:blipFill>
                <a:blip r:embed="rId107"/>
                <a:stretch>
                  <a:fillRect/>
                </a:stretch>
              </p:blipFill>
              <p:spPr>
                <a:xfrm>
                  <a:off x="680372" y="4331828"/>
                  <a:ext cx="23223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18" name="Ink 217">
                  <a:extLst>
                    <a:ext uri="{FF2B5EF4-FFF2-40B4-BE49-F238E27FC236}">
                      <a16:creationId xmlns:a16="http://schemas.microsoft.com/office/drawing/2014/main" id="{FBD5AEC3-EC17-4253-AF4F-D8CF991B3120}"/>
                    </a:ext>
                  </a:extLst>
                </p14:cNvPr>
                <p14:cNvContentPartPr/>
                <p14:nvPr/>
              </p14:nvContentPartPr>
              <p14:xfrm>
                <a:off x="2897612" y="3994148"/>
                <a:ext cx="30240" cy="338040"/>
              </p14:xfrm>
            </p:contentPart>
          </mc:Choice>
          <mc:Fallback xmlns="">
            <p:pic>
              <p:nvPicPr>
                <p:cNvPr id="218" name="Ink 217">
                  <a:extLst>
                    <a:ext uri="{FF2B5EF4-FFF2-40B4-BE49-F238E27FC236}">
                      <a16:creationId xmlns:a16="http://schemas.microsoft.com/office/drawing/2014/main" id="{FBD5AEC3-EC17-4253-AF4F-D8CF991B3120}"/>
                    </a:ext>
                  </a:extLst>
                </p:cNvPr>
                <p:cNvPicPr/>
                <p:nvPr/>
              </p:nvPicPr>
              <p:blipFill>
                <a:blip r:embed="rId109"/>
                <a:stretch>
                  <a:fillRect/>
                </a:stretch>
              </p:blipFill>
              <p:spPr>
                <a:xfrm>
                  <a:off x="2879395" y="3976148"/>
                  <a:ext cx="66309"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19" name="Ink 218">
                  <a:extLst>
                    <a:ext uri="{FF2B5EF4-FFF2-40B4-BE49-F238E27FC236}">
                      <a16:creationId xmlns:a16="http://schemas.microsoft.com/office/drawing/2014/main" id="{BB1ADEAB-6C9D-49A6-ABC0-1FFC6D0A7813}"/>
                    </a:ext>
                  </a:extLst>
                </p14:cNvPr>
                <p14:cNvContentPartPr/>
                <p14:nvPr/>
              </p14:nvContentPartPr>
              <p14:xfrm>
                <a:off x="2939372" y="4306628"/>
                <a:ext cx="19080" cy="42120"/>
              </p14:xfrm>
            </p:contentPart>
          </mc:Choice>
          <mc:Fallback xmlns="">
            <p:pic>
              <p:nvPicPr>
                <p:cNvPr id="219" name="Ink 218">
                  <a:extLst>
                    <a:ext uri="{FF2B5EF4-FFF2-40B4-BE49-F238E27FC236}">
                      <a16:creationId xmlns:a16="http://schemas.microsoft.com/office/drawing/2014/main" id="{BB1ADEAB-6C9D-49A6-ABC0-1FFC6D0A7813}"/>
                    </a:ext>
                  </a:extLst>
                </p:cNvPr>
                <p:cNvPicPr/>
                <p:nvPr/>
              </p:nvPicPr>
              <p:blipFill>
                <a:blip r:embed="rId111"/>
                <a:stretch>
                  <a:fillRect/>
                </a:stretch>
              </p:blipFill>
              <p:spPr>
                <a:xfrm>
                  <a:off x="2921026" y="4288628"/>
                  <a:ext cx="55405"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20" name="Ink 219">
                  <a:extLst>
                    <a:ext uri="{FF2B5EF4-FFF2-40B4-BE49-F238E27FC236}">
                      <a16:creationId xmlns:a16="http://schemas.microsoft.com/office/drawing/2014/main" id="{2B8F195F-E341-4050-952B-69D37177BFD5}"/>
                    </a:ext>
                  </a:extLst>
                </p14:cNvPr>
                <p14:cNvContentPartPr/>
                <p14:nvPr/>
              </p14:nvContentPartPr>
              <p14:xfrm>
                <a:off x="722492" y="4472588"/>
                <a:ext cx="2353320" cy="65520"/>
              </p14:xfrm>
            </p:contentPart>
          </mc:Choice>
          <mc:Fallback xmlns="">
            <p:pic>
              <p:nvPicPr>
                <p:cNvPr id="220" name="Ink 219">
                  <a:extLst>
                    <a:ext uri="{FF2B5EF4-FFF2-40B4-BE49-F238E27FC236}">
                      <a16:creationId xmlns:a16="http://schemas.microsoft.com/office/drawing/2014/main" id="{2B8F195F-E341-4050-952B-69D37177BFD5}"/>
                    </a:ext>
                  </a:extLst>
                </p:cNvPr>
                <p:cNvPicPr/>
                <p:nvPr/>
              </p:nvPicPr>
              <p:blipFill>
                <a:blip r:embed="rId113"/>
                <a:stretch>
                  <a:fillRect/>
                </a:stretch>
              </p:blipFill>
              <p:spPr>
                <a:xfrm>
                  <a:off x="704495" y="4454588"/>
                  <a:ext cx="2388955"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1" name="Ink 220">
                  <a:extLst>
                    <a:ext uri="{FF2B5EF4-FFF2-40B4-BE49-F238E27FC236}">
                      <a16:creationId xmlns:a16="http://schemas.microsoft.com/office/drawing/2014/main" id="{007A91B1-068F-40C3-8868-3E5EA066CE39}"/>
                    </a:ext>
                  </a:extLst>
                </p14:cNvPr>
                <p14:cNvContentPartPr/>
                <p14:nvPr/>
              </p14:nvContentPartPr>
              <p14:xfrm>
                <a:off x="736532" y="1498988"/>
                <a:ext cx="2178360" cy="79920"/>
              </p14:xfrm>
            </p:contentPart>
          </mc:Choice>
          <mc:Fallback xmlns="">
            <p:pic>
              <p:nvPicPr>
                <p:cNvPr id="221" name="Ink 220">
                  <a:extLst>
                    <a:ext uri="{FF2B5EF4-FFF2-40B4-BE49-F238E27FC236}">
                      <a16:creationId xmlns:a16="http://schemas.microsoft.com/office/drawing/2014/main" id="{007A91B1-068F-40C3-8868-3E5EA066CE39}"/>
                    </a:ext>
                  </a:extLst>
                </p:cNvPr>
                <p:cNvPicPr/>
                <p:nvPr/>
              </p:nvPicPr>
              <p:blipFill>
                <a:blip r:embed="rId115"/>
                <a:stretch>
                  <a:fillRect/>
                </a:stretch>
              </p:blipFill>
              <p:spPr>
                <a:xfrm>
                  <a:off x="718535" y="1480988"/>
                  <a:ext cx="2213994"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22" name="Ink 221">
                  <a:extLst>
                    <a:ext uri="{FF2B5EF4-FFF2-40B4-BE49-F238E27FC236}">
                      <a16:creationId xmlns:a16="http://schemas.microsoft.com/office/drawing/2014/main" id="{5611B085-B2CE-458E-A8D3-439103CC711C}"/>
                    </a:ext>
                  </a:extLst>
                </p14:cNvPr>
                <p14:cNvContentPartPr/>
                <p14:nvPr/>
              </p14:nvContentPartPr>
              <p14:xfrm>
                <a:off x="2804732" y="1464428"/>
                <a:ext cx="111240" cy="2868840"/>
              </p14:xfrm>
            </p:contentPart>
          </mc:Choice>
          <mc:Fallback xmlns="">
            <p:pic>
              <p:nvPicPr>
                <p:cNvPr id="222" name="Ink 221">
                  <a:extLst>
                    <a:ext uri="{FF2B5EF4-FFF2-40B4-BE49-F238E27FC236}">
                      <a16:creationId xmlns:a16="http://schemas.microsoft.com/office/drawing/2014/main" id="{5611B085-B2CE-458E-A8D3-439103CC711C}"/>
                    </a:ext>
                  </a:extLst>
                </p:cNvPr>
                <p:cNvPicPr/>
                <p:nvPr/>
              </p:nvPicPr>
              <p:blipFill>
                <a:blip r:embed="rId117"/>
                <a:stretch>
                  <a:fillRect/>
                </a:stretch>
              </p:blipFill>
              <p:spPr>
                <a:xfrm>
                  <a:off x="2786732" y="1446430"/>
                  <a:ext cx="146880" cy="2904476"/>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23" name="Ink 222">
                  <a:extLst>
                    <a:ext uri="{FF2B5EF4-FFF2-40B4-BE49-F238E27FC236}">
                      <a16:creationId xmlns:a16="http://schemas.microsoft.com/office/drawing/2014/main" id="{738CCB40-7CCF-40B9-855F-A499A1F4A02E}"/>
                    </a:ext>
                  </a:extLst>
                </p14:cNvPr>
                <p14:cNvContentPartPr/>
                <p14:nvPr/>
              </p14:nvContentPartPr>
              <p14:xfrm>
                <a:off x="2924612" y="2922788"/>
                <a:ext cx="34560" cy="1414800"/>
              </p14:xfrm>
            </p:contentPart>
          </mc:Choice>
          <mc:Fallback xmlns="">
            <p:pic>
              <p:nvPicPr>
                <p:cNvPr id="223" name="Ink 222">
                  <a:extLst>
                    <a:ext uri="{FF2B5EF4-FFF2-40B4-BE49-F238E27FC236}">
                      <a16:creationId xmlns:a16="http://schemas.microsoft.com/office/drawing/2014/main" id="{738CCB40-7CCF-40B9-855F-A499A1F4A02E}"/>
                    </a:ext>
                  </a:extLst>
                </p:cNvPr>
                <p:cNvPicPr/>
                <p:nvPr/>
              </p:nvPicPr>
              <p:blipFill>
                <a:blip r:embed="rId119"/>
                <a:stretch>
                  <a:fillRect/>
                </a:stretch>
              </p:blipFill>
              <p:spPr>
                <a:xfrm>
                  <a:off x="2906612" y="2904788"/>
                  <a:ext cx="70200" cy="1450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24" name="Ink 223">
                  <a:extLst>
                    <a:ext uri="{FF2B5EF4-FFF2-40B4-BE49-F238E27FC236}">
                      <a16:creationId xmlns:a16="http://schemas.microsoft.com/office/drawing/2014/main" id="{319FF893-3071-4A3E-B277-9F36A3101202}"/>
                    </a:ext>
                  </a:extLst>
                </p14:cNvPr>
                <p14:cNvContentPartPr/>
                <p14:nvPr/>
              </p14:nvContentPartPr>
              <p14:xfrm>
                <a:off x="2912732" y="4233548"/>
                <a:ext cx="46080" cy="97560"/>
              </p14:xfrm>
            </p:contentPart>
          </mc:Choice>
          <mc:Fallback xmlns="">
            <p:pic>
              <p:nvPicPr>
                <p:cNvPr id="224" name="Ink 223">
                  <a:extLst>
                    <a:ext uri="{FF2B5EF4-FFF2-40B4-BE49-F238E27FC236}">
                      <a16:creationId xmlns:a16="http://schemas.microsoft.com/office/drawing/2014/main" id="{319FF893-3071-4A3E-B277-9F36A3101202}"/>
                    </a:ext>
                  </a:extLst>
                </p:cNvPr>
                <p:cNvPicPr/>
                <p:nvPr/>
              </p:nvPicPr>
              <p:blipFill>
                <a:blip r:embed="rId121"/>
                <a:stretch>
                  <a:fillRect/>
                </a:stretch>
              </p:blipFill>
              <p:spPr>
                <a:xfrm>
                  <a:off x="2894732" y="4215548"/>
                  <a:ext cx="817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26" name="Ink 225">
                  <a:extLst>
                    <a:ext uri="{FF2B5EF4-FFF2-40B4-BE49-F238E27FC236}">
                      <a16:creationId xmlns:a16="http://schemas.microsoft.com/office/drawing/2014/main" id="{72A50E37-FE63-4038-9A43-110E172CBF07}"/>
                    </a:ext>
                  </a:extLst>
                </p14:cNvPr>
                <p14:cNvContentPartPr/>
                <p14:nvPr/>
              </p14:nvContentPartPr>
              <p14:xfrm>
                <a:off x="3183812" y="1343468"/>
                <a:ext cx="1052280" cy="339480"/>
              </p14:xfrm>
            </p:contentPart>
          </mc:Choice>
          <mc:Fallback xmlns="">
            <p:pic>
              <p:nvPicPr>
                <p:cNvPr id="226" name="Ink 225">
                  <a:extLst>
                    <a:ext uri="{FF2B5EF4-FFF2-40B4-BE49-F238E27FC236}">
                      <a16:creationId xmlns:a16="http://schemas.microsoft.com/office/drawing/2014/main" id="{72A50E37-FE63-4038-9A43-110E172CBF07}"/>
                    </a:ext>
                  </a:extLst>
                </p:cNvPr>
                <p:cNvPicPr/>
                <p:nvPr/>
              </p:nvPicPr>
              <p:blipFill>
                <a:blip r:embed="rId123"/>
                <a:stretch>
                  <a:fillRect/>
                </a:stretch>
              </p:blipFill>
              <p:spPr>
                <a:xfrm>
                  <a:off x="3165812" y="1325468"/>
                  <a:ext cx="108792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27" name="Ink 226">
                  <a:extLst>
                    <a:ext uri="{FF2B5EF4-FFF2-40B4-BE49-F238E27FC236}">
                      <a16:creationId xmlns:a16="http://schemas.microsoft.com/office/drawing/2014/main" id="{F14B58A5-4C50-425B-B48C-AC645B3C8B67}"/>
                    </a:ext>
                  </a:extLst>
                </p14:cNvPr>
                <p14:cNvContentPartPr/>
                <p14:nvPr/>
              </p14:nvContentPartPr>
              <p14:xfrm>
                <a:off x="4093532" y="1382348"/>
                <a:ext cx="210600" cy="264240"/>
              </p14:xfrm>
            </p:contentPart>
          </mc:Choice>
          <mc:Fallback xmlns="">
            <p:pic>
              <p:nvPicPr>
                <p:cNvPr id="227" name="Ink 226">
                  <a:extLst>
                    <a:ext uri="{FF2B5EF4-FFF2-40B4-BE49-F238E27FC236}">
                      <a16:creationId xmlns:a16="http://schemas.microsoft.com/office/drawing/2014/main" id="{F14B58A5-4C50-425B-B48C-AC645B3C8B67}"/>
                    </a:ext>
                  </a:extLst>
                </p:cNvPr>
                <p:cNvPicPr/>
                <p:nvPr/>
              </p:nvPicPr>
              <p:blipFill>
                <a:blip r:embed="rId125"/>
                <a:stretch>
                  <a:fillRect/>
                </a:stretch>
              </p:blipFill>
              <p:spPr>
                <a:xfrm>
                  <a:off x="4075532" y="1364348"/>
                  <a:ext cx="24624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41" name="Ink 240">
                  <a:extLst>
                    <a:ext uri="{FF2B5EF4-FFF2-40B4-BE49-F238E27FC236}">
                      <a16:creationId xmlns:a16="http://schemas.microsoft.com/office/drawing/2014/main" id="{ECC5A8EB-73FF-4B61-8AD0-8F2774578A89}"/>
                    </a:ext>
                  </a:extLst>
                </p14:cNvPr>
                <p14:cNvContentPartPr/>
                <p14:nvPr/>
              </p14:nvContentPartPr>
              <p14:xfrm>
                <a:off x="3719132" y="3831637"/>
                <a:ext cx="270720" cy="217080"/>
              </p14:xfrm>
            </p:contentPart>
          </mc:Choice>
          <mc:Fallback xmlns="">
            <p:pic>
              <p:nvPicPr>
                <p:cNvPr id="241" name="Ink 240">
                  <a:extLst>
                    <a:ext uri="{FF2B5EF4-FFF2-40B4-BE49-F238E27FC236}">
                      <a16:creationId xmlns:a16="http://schemas.microsoft.com/office/drawing/2014/main" id="{ECC5A8EB-73FF-4B61-8AD0-8F2774578A89}"/>
                    </a:ext>
                  </a:extLst>
                </p:cNvPr>
                <p:cNvPicPr/>
                <p:nvPr/>
              </p:nvPicPr>
              <p:blipFill>
                <a:blip r:embed="rId127"/>
                <a:stretch>
                  <a:fillRect/>
                </a:stretch>
              </p:blipFill>
              <p:spPr>
                <a:xfrm>
                  <a:off x="3701132" y="3813637"/>
                  <a:ext cx="30636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42" name="Ink 241">
                  <a:extLst>
                    <a:ext uri="{FF2B5EF4-FFF2-40B4-BE49-F238E27FC236}">
                      <a16:creationId xmlns:a16="http://schemas.microsoft.com/office/drawing/2014/main" id="{BFE54640-480E-41CE-B527-A1B190FFBF3C}"/>
                    </a:ext>
                  </a:extLst>
                </p14:cNvPr>
                <p14:cNvContentPartPr/>
                <p14:nvPr/>
              </p14:nvContentPartPr>
              <p14:xfrm>
                <a:off x="3740372" y="3768637"/>
                <a:ext cx="221400" cy="33480"/>
              </p14:xfrm>
            </p:contentPart>
          </mc:Choice>
          <mc:Fallback xmlns="">
            <p:pic>
              <p:nvPicPr>
                <p:cNvPr id="242" name="Ink 241">
                  <a:extLst>
                    <a:ext uri="{FF2B5EF4-FFF2-40B4-BE49-F238E27FC236}">
                      <a16:creationId xmlns:a16="http://schemas.microsoft.com/office/drawing/2014/main" id="{BFE54640-480E-41CE-B527-A1B190FFBF3C}"/>
                    </a:ext>
                  </a:extLst>
                </p:cNvPr>
                <p:cNvPicPr/>
                <p:nvPr/>
              </p:nvPicPr>
              <p:blipFill>
                <a:blip r:embed="rId129"/>
                <a:stretch>
                  <a:fillRect/>
                </a:stretch>
              </p:blipFill>
              <p:spPr>
                <a:xfrm>
                  <a:off x="3722343" y="3750637"/>
                  <a:ext cx="257098"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43" name="Ink 242">
                  <a:extLst>
                    <a:ext uri="{FF2B5EF4-FFF2-40B4-BE49-F238E27FC236}">
                      <a16:creationId xmlns:a16="http://schemas.microsoft.com/office/drawing/2014/main" id="{801D9BD7-5AE8-493B-938A-E04132F31B34}"/>
                    </a:ext>
                  </a:extLst>
                </p14:cNvPr>
                <p14:cNvContentPartPr/>
                <p14:nvPr/>
              </p14:nvContentPartPr>
              <p14:xfrm>
                <a:off x="3742532" y="3536437"/>
                <a:ext cx="203400" cy="172080"/>
              </p14:xfrm>
            </p:contentPart>
          </mc:Choice>
          <mc:Fallback xmlns="">
            <p:pic>
              <p:nvPicPr>
                <p:cNvPr id="243" name="Ink 242">
                  <a:extLst>
                    <a:ext uri="{FF2B5EF4-FFF2-40B4-BE49-F238E27FC236}">
                      <a16:creationId xmlns:a16="http://schemas.microsoft.com/office/drawing/2014/main" id="{801D9BD7-5AE8-493B-938A-E04132F31B34}"/>
                    </a:ext>
                  </a:extLst>
                </p:cNvPr>
                <p:cNvPicPr/>
                <p:nvPr/>
              </p:nvPicPr>
              <p:blipFill>
                <a:blip r:embed="rId131"/>
                <a:stretch>
                  <a:fillRect/>
                </a:stretch>
              </p:blipFill>
              <p:spPr>
                <a:xfrm>
                  <a:off x="3724532" y="3518437"/>
                  <a:ext cx="23904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44" name="Ink 243">
                  <a:extLst>
                    <a:ext uri="{FF2B5EF4-FFF2-40B4-BE49-F238E27FC236}">
                      <a16:creationId xmlns:a16="http://schemas.microsoft.com/office/drawing/2014/main" id="{33A8C825-2ED1-436B-A59B-005759310E03}"/>
                    </a:ext>
                  </a:extLst>
                </p14:cNvPr>
                <p14:cNvContentPartPr/>
                <p14:nvPr/>
              </p14:nvContentPartPr>
              <p14:xfrm>
                <a:off x="3749012" y="3369037"/>
                <a:ext cx="199800" cy="23400"/>
              </p14:xfrm>
            </p:contentPart>
          </mc:Choice>
          <mc:Fallback xmlns="">
            <p:pic>
              <p:nvPicPr>
                <p:cNvPr id="244" name="Ink 243">
                  <a:extLst>
                    <a:ext uri="{FF2B5EF4-FFF2-40B4-BE49-F238E27FC236}">
                      <a16:creationId xmlns:a16="http://schemas.microsoft.com/office/drawing/2014/main" id="{33A8C825-2ED1-436B-A59B-005759310E03}"/>
                    </a:ext>
                  </a:extLst>
                </p:cNvPr>
                <p:cNvPicPr/>
                <p:nvPr/>
              </p:nvPicPr>
              <p:blipFill>
                <a:blip r:embed="rId133"/>
                <a:stretch>
                  <a:fillRect/>
                </a:stretch>
              </p:blipFill>
              <p:spPr>
                <a:xfrm>
                  <a:off x="3731012" y="3351037"/>
                  <a:ext cx="2354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45" name="Ink 244">
                  <a:extLst>
                    <a:ext uri="{FF2B5EF4-FFF2-40B4-BE49-F238E27FC236}">
                      <a16:creationId xmlns:a16="http://schemas.microsoft.com/office/drawing/2014/main" id="{FBEB88A4-C0C3-49B8-B030-1E01E2851D63}"/>
                    </a:ext>
                  </a:extLst>
                </p14:cNvPr>
                <p14:cNvContentPartPr/>
                <p14:nvPr/>
              </p14:nvContentPartPr>
              <p14:xfrm>
                <a:off x="3741812" y="3250957"/>
                <a:ext cx="218880" cy="199800"/>
              </p14:xfrm>
            </p:contentPart>
          </mc:Choice>
          <mc:Fallback xmlns="">
            <p:pic>
              <p:nvPicPr>
                <p:cNvPr id="245" name="Ink 244">
                  <a:extLst>
                    <a:ext uri="{FF2B5EF4-FFF2-40B4-BE49-F238E27FC236}">
                      <a16:creationId xmlns:a16="http://schemas.microsoft.com/office/drawing/2014/main" id="{FBEB88A4-C0C3-49B8-B030-1E01E2851D63}"/>
                    </a:ext>
                  </a:extLst>
                </p:cNvPr>
                <p:cNvPicPr/>
                <p:nvPr/>
              </p:nvPicPr>
              <p:blipFill>
                <a:blip r:embed="rId135"/>
                <a:stretch>
                  <a:fillRect/>
                </a:stretch>
              </p:blipFill>
              <p:spPr>
                <a:xfrm>
                  <a:off x="3723812" y="3232957"/>
                  <a:ext cx="2545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46" name="Ink 245">
                  <a:extLst>
                    <a:ext uri="{FF2B5EF4-FFF2-40B4-BE49-F238E27FC236}">
                      <a16:creationId xmlns:a16="http://schemas.microsoft.com/office/drawing/2014/main" id="{8E9767EB-0A09-4C16-BA3B-1330BA3E6F35}"/>
                    </a:ext>
                  </a:extLst>
                </p14:cNvPr>
                <p14:cNvContentPartPr/>
                <p14:nvPr/>
              </p14:nvContentPartPr>
              <p14:xfrm>
                <a:off x="3760172" y="3046837"/>
                <a:ext cx="203400" cy="174240"/>
              </p14:xfrm>
            </p:contentPart>
          </mc:Choice>
          <mc:Fallback xmlns="">
            <p:pic>
              <p:nvPicPr>
                <p:cNvPr id="246" name="Ink 245">
                  <a:extLst>
                    <a:ext uri="{FF2B5EF4-FFF2-40B4-BE49-F238E27FC236}">
                      <a16:creationId xmlns:a16="http://schemas.microsoft.com/office/drawing/2014/main" id="{8E9767EB-0A09-4C16-BA3B-1330BA3E6F35}"/>
                    </a:ext>
                  </a:extLst>
                </p:cNvPr>
                <p:cNvPicPr/>
                <p:nvPr/>
              </p:nvPicPr>
              <p:blipFill>
                <a:blip r:embed="rId137"/>
                <a:stretch>
                  <a:fillRect/>
                </a:stretch>
              </p:blipFill>
              <p:spPr>
                <a:xfrm>
                  <a:off x="3742140" y="3028837"/>
                  <a:ext cx="239103"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47" name="Ink 246">
                  <a:extLst>
                    <a:ext uri="{FF2B5EF4-FFF2-40B4-BE49-F238E27FC236}">
                      <a16:creationId xmlns:a16="http://schemas.microsoft.com/office/drawing/2014/main" id="{9BFDF72F-B0AC-4360-80CC-CFAA3D306283}"/>
                    </a:ext>
                  </a:extLst>
                </p14:cNvPr>
                <p14:cNvContentPartPr/>
                <p14:nvPr/>
              </p14:nvContentPartPr>
              <p14:xfrm>
                <a:off x="3749372" y="3048997"/>
                <a:ext cx="41760" cy="163080"/>
              </p14:xfrm>
            </p:contentPart>
          </mc:Choice>
          <mc:Fallback xmlns="">
            <p:pic>
              <p:nvPicPr>
                <p:cNvPr id="247" name="Ink 246">
                  <a:extLst>
                    <a:ext uri="{FF2B5EF4-FFF2-40B4-BE49-F238E27FC236}">
                      <a16:creationId xmlns:a16="http://schemas.microsoft.com/office/drawing/2014/main" id="{9BFDF72F-B0AC-4360-80CC-CFAA3D306283}"/>
                    </a:ext>
                  </a:extLst>
                </p:cNvPr>
                <p:cNvPicPr/>
                <p:nvPr/>
              </p:nvPicPr>
              <p:blipFill>
                <a:blip r:embed="rId139"/>
                <a:stretch>
                  <a:fillRect/>
                </a:stretch>
              </p:blipFill>
              <p:spPr>
                <a:xfrm>
                  <a:off x="3731215" y="3030997"/>
                  <a:ext cx="7771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48" name="Ink 247">
                  <a:extLst>
                    <a:ext uri="{FF2B5EF4-FFF2-40B4-BE49-F238E27FC236}">
                      <a16:creationId xmlns:a16="http://schemas.microsoft.com/office/drawing/2014/main" id="{9D9B9B53-3D69-4F4B-B39E-462C9C05ED23}"/>
                    </a:ext>
                  </a:extLst>
                </p14:cNvPr>
                <p14:cNvContentPartPr/>
                <p14:nvPr/>
              </p14:nvContentPartPr>
              <p14:xfrm>
                <a:off x="3758732" y="2856037"/>
                <a:ext cx="208800" cy="205560"/>
              </p14:xfrm>
            </p:contentPart>
          </mc:Choice>
          <mc:Fallback xmlns="">
            <p:pic>
              <p:nvPicPr>
                <p:cNvPr id="248" name="Ink 247">
                  <a:extLst>
                    <a:ext uri="{FF2B5EF4-FFF2-40B4-BE49-F238E27FC236}">
                      <a16:creationId xmlns:a16="http://schemas.microsoft.com/office/drawing/2014/main" id="{9D9B9B53-3D69-4F4B-B39E-462C9C05ED23}"/>
                    </a:ext>
                  </a:extLst>
                </p:cNvPr>
                <p:cNvPicPr/>
                <p:nvPr/>
              </p:nvPicPr>
              <p:blipFill>
                <a:blip r:embed="rId141"/>
                <a:stretch>
                  <a:fillRect/>
                </a:stretch>
              </p:blipFill>
              <p:spPr>
                <a:xfrm>
                  <a:off x="3740732" y="2838037"/>
                  <a:ext cx="2444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49" name="Ink 248">
                  <a:extLst>
                    <a:ext uri="{FF2B5EF4-FFF2-40B4-BE49-F238E27FC236}">
                      <a16:creationId xmlns:a16="http://schemas.microsoft.com/office/drawing/2014/main" id="{43A00B0B-9158-4A7C-808E-F1A4549CEC39}"/>
                    </a:ext>
                  </a:extLst>
                </p14:cNvPr>
                <p14:cNvContentPartPr/>
                <p14:nvPr/>
              </p14:nvContentPartPr>
              <p14:xfrm>
                <a:off x="3778172" y="2774677"/>
                <a:ext cx="169920" cy="49680"/>
              </p14:xfrm>
            </p:contentPart>
          </mc:Choice>
          <mc:Fallback xmlns="">
            <p:pic>
              <p:nvPicPr>
                <p:cNvPr id="249" name="Ink 248">
                  <a:extLst>
                    <a:ext uri="{FF2B5EF4-FFF2-40B4-BE49-F238E27FC236}">
                      <a16:creationId xmlns:a16="http://schemas.microsoft.com/office/drawing/2014/main" id="{43A00B0B-9158-4A7C-808E-F1A4549CEC39}"/>
                    </a:ext>
                  </a:extLst>
                </p:cNvPr>
                <p:cNvPicPr/>
                <p:nvPr/>
              </p:nvPicPr>
              <p:blipFill>
                <a:blip r:embed="rId143"/>
                <a:stretch>
                  <a:fillRect/>
                </a:stretch>
              </p:blipFill>
              <p:spPr>
                <a:xfrm>
                  <a:off x="3760172" y="2756677"/>
                  <a:ext cx="20556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50" name="Ink 249">
                  <a:extLst>
                    <a:ext uri="{FF2B5EF4-FFF2-40B4-BE49-F238E27FC236}">
                      <a16:creationId xmlns:a16="http://schemas.microsoft.com/office/drawing/2014/main" id="{5807E785-DC3A-4E28-86B3-CDEAD5135459}"/>
                    </a:ext>
                  </a:extLst>
                </p14:cNvPr>
                <p14:cNvContentPartPr/>
                <p14:nvPr/>
              </p14:nvContentPartPr>
              <p14:xfrm>
                <a:off x="3737492" y="2605837"/>
                <a:ext cx="233640" cy="253800"/>
              </p14:xfrm>
            </p:contentPart>
          </mc:Choice>
          <mc:Fallback xmlns="">
            <p:pic>
              <p:nvPicPr>
                <p:cNvPr id="250" name="Ink 249">
                  <a:extLst>
                    <a:ext uri="{FF2B5EF4-FFF2-40B4-BE49-F238E27FC236}">
                      <a16:creationId xmlns:a16="http://schemas.microsoft.com/office/drawing/2014/main" id="{5807E785-DC3A-4E28-86B3-CDEAD5135459}"/>
                    </a:ext>
                  </a:extLst>
                </p:cNvPr>
                <p:cNvPicPr/>
                <p:nvPr/>
              </p:nvPicPr>
              <p:blipFill>
                <a:blip r:embed="rId145"/>
                <a:stretch>
                  <a:fillRect/>
                </a:stretch>
              </p:blipFill>
              <p:spPr>
                <a:xfrm>
                  <a:off x="3719492" y="2587811"/>
                  <a:ext cx="269280" cy="289491"/>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52" name="Ink 251">
                  <a:extLst>
                    <a:ext uri="{FF2B5EF4-FFF2-40B4-BE49-F238E27FC236}">
                      <a16:creationId xmlns:a16="http://schemas.microsoft.com/office/drawing/2014/main" id="{376CE61E-CF2E-481C-9683-A7B6AD0D697E}"/>
                    </a:ext>
                  </a:extLst>
                </p14:cNvPr>
                <p14:cNvContentPartPr/>
                <p14:nvPr/>
              </p14:nvContentPartPr>
              <p14:xfrm>
                <a:off x="3941972" y="2437717"/>
                <a:ext cx="20160" cy="159840"/>
              </p14:xfrm>
            </p:contentPart>
          </mc:Choice>
          <mc:Fallback xmlns="">
            <p:pic>
              <p:nvPicPr>
                <p:cNvPr id="252" name="Ink 251">
                  <a:extLst>
                    <a:ext uri="{FF2B5EF4-FFF2-40B4-BE49-F238E27FC236}">
                      <a16:creationId xmlns:a16="http://schemas.microsoft.com/office/drawing/2014/main" id="{376CE61E-CF2E-481C-9683-A7B6AD0D697E}"/>
                    </a:ext>
                  </a:extLst>
                </p:cNvPr>
                <p:cNvPicPr/>
                <p:nvPr/>
              </p:nvPicPr>
              <p:blipFill>
                <a:blip r:embed="rId147"/>
                <a:stretch>
                  <a:fillRect/>
                </a:stretch>
              </p:blipFill>
              <p:spPr>
                <a:xfrm>
                  <a:off x="3924288" y="2419717"/>
                  <a:ext cx="55175"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53" name="Ink 252">
                  <a:extLst>
                    <a:ext uri="{FF2B5EF4-FFF2-40B4-BE49-F238E27FC236}">
                      <a16:creationId xmlns:a16="http://schemas.microsoft.com/office/drawing/2014/main" id="{906CA3E4-9663-4250-A720-A0984BB0232B}"/>
                    </a:ext>
                  </a:extLst>
                </p14:cNvPr>
                <p14:cNvContentPartPr/>
                <p14:nvPr/>
              </p14:nvContentPartPr>
              <p14:xfrm>
                <a:off x="3752252" y="2419717"/>
                <a:ext cx="192960" cy="16200"/>
              </p14:xfrm>
            </p:contentPart>
          </mc:Choice>
          <mc:Fallback xmlns="">
            <p:pic>
              <p:nvPicPr>
                <p:cNvPr id="253" name="Ink 252">
                  <a:extLst>
                    <a:ext uri="{FF2B5EF4-FFF2-40B4-BE49-F238E27FC236}">
                      <a16:creationId xmlns:a16="http://schemas.microsoft.com/office/drawing/2014/main" id="{906CA3E4-9663-4250-A720-A0984BB0232B}"/>
                    </a:ext>
                  </a:extLst>
                </p:cNvPr>
                <p:cNvPicPr/>
                <p:nvPr/>
              </p:nvPicPr>
              <p:blipFill>
                <a:blip r:embed="rId149"/>
                <a:stretch>
                  <a:fillRect/>
                </a:stretch>
              </p:blipFill>
              <p:spPr>
                <a:xfrm>
                  <a:off x="3734252" y="2401717"/>
                  <a:ext cx="2286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55" name="Ink 254">
                  <a:extLst>
                    <a:ext uri="{FF2B5EF4-FFF2-40B4-BE49-F238E27FC236}">
                      <a16:creationId xmlns:a16="http://schemas.microsoft.com/office/drawing/2014/main" id="{806CC9C0-CE1A-4EE3-AA49-0E98833B02D8}"/>
                    </a:ext>
                  </a:extLst>
                </p14:cNvPr>
                <p14:cNvContentPartPr/>
                <p14:nvPr/>
              </p14:nvContentPartPr>
              <p14:xfrm>
                <a:off x="3738932" y="2092837"/>
                <a:ext cx="207360" cy="232920"/>
              </p14:xfrm>
            </p:contentPart>
          </mc:Choice>
          <mc:Fallback xmlns="">
            <p:pic>
              <p:nvPicPr>
                <p:cNvPr id="255" name="Ink 254">
                  <a:extLst>
                    <a:ext uri="{FF2B5EF4-FFF2-40B4-BE49-F238E27FC236}">
                      <a16:creationId xmlns:a16="http://schemas.microsoft.com/office/drawing/2014/main" id="{806CC9C0-CE1A-4EE3-AA49-0E98833B02D8}"/>
                    </a:ext>
                  </a:extLst>
                </p:cNvPr>
                <p:cNvPicPr/>
                <p:nvPr/>
              </p:nvPicPr>
              <p:blipFill>
                <a:blip r:embed="rId151"/>
                <a:stretch>
                  <a:fillRect/>
                </a:stretch>
              </p:blipFill>
              <p:spPr>
                <a:xfrm>
                  <a:off x="3720901" y="2074837"/>
                  <a:ext cx="243062"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56" name="Ink 255">
                  <a:extLst>
                    <a:ext uri="{FF2B5EF4-FFF2-40B4-BE49-F238E27FC236}">
                      <a16:creationId xmlns:a16="http://schemas.microsoft.com/office/drawing/2014/main" id="{965B29BD-646E-4966-AA3D-D5234FAEC66E}"/>
                    </a:ext>
                  </a:extLst>
                </p14:cNvPr>
                <p14:cNvContentPartPr/>
                <p14:nvPr/>
              </p14:nvContentPartPr>
              <p14:xfrm>
                <a:off x="3716252" y="2129917"/>
                <a:ext cx="219600" cy="138240"/>
              </p14:xfrm>
            </p:contentPart>
          </mc:Choice>
          <mc:Fallback xmlns="">
            <p:pic>
              <p:nvPicPr>
                <p:cNvPr id="256" name="Ink 255">
                  <a:extLst>
                    <a:ext uri="{FF2B5EF4-FFF2-40B4-BE49-F238E27FC236}">
                      <a16:creationId xmlns:a16="http://schemas.microsoft.com/office/drawing/2014/main" id="{965B29BD-646E-4966-AA3D-D5234FAEC66E}"/>
                    </a:ext>
                  </a:extLst>
                </p:cNvPr>
                <p:cNvPicPr/>
                <p:nvPr/>
              </p:nvPicPr>
              <p:blipFill>
                <a:blip r:embed="rId153"/>
                <a:stretch>
                  <a:fillRect/>
                </a:stretch>
              </p:blipFill>
              <p:spPr>
                <a:xfrm>
                  <a:off x="3698252" y="2111917"/>
                  <a:ext cx="2552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57" name="Ink 256">
                  <a:extLst>
                    <a:ext uri="{FF2B5EF4-FFF2-40B4-BE49-F238E27FC236}">
                      <a16:creationId xmlns:a16="http://schemas.microsoft.com/office/drawing/2014/main" id="{7BCBA6A0-6CB4-44F2-9BB8-A5548E0FCE07}"/>
                    </a:ext>
                  </a:extLst>
                </p14:cNvPr>
                <p14:cNvContentPartPr/>
                <p14:nvPr/>
              </p14:nvContentPartPr>
              <p14:xfrm>
                <a:off x="3772412" y="1934797"/>
                <a:ext cx="162360" cy="128160"/>
              </p14:xfrm>
            </p:contentPart>
          </mc:Choice>
          <mc:Fallback xmlns="">
            <p:pic>
              <p:nvPicPr>
                <p:cNvPr id="257" name="Ink 256">
                  <a:extLst>
                    <a:ext uri="{FF2B5EF4-FFF2-40B4-BE49-F238E27FC236}">
                      <a16:creationId xmlns:a16="http://schemas.microsoft.com/office/drawing/2014/main" id="{7BCBA6A0-6CB4-44F2-9BB8-A5548E0FCE07}"/>
                    </a:ext>
                  </a:extLst>
                </p:cNvPr>
                <p:cNvPicPr/>
                <p:nvPr/>
              </p:nvPicPr>
              <p:blipFill>
                <a:blip r:embed="rId155"/>
                <a:stretch>
                  <a:fillRect/>
                </a:stretch>
              </p:blipFill>
              <p:spPr>
                <a:xfrm>
                  <a:off x="3754412" y="1916797"/>
                  <a:ext cx="1980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58" name="Ink 257">
                  <a:extLst>
                    <a:ext uri="{FF2B5EF4-FFF2-40B4-BE49-F238E27FC236}">
                      <a16:creationId xmlns:a16="http://schemas.microsoft.com/office/drawing/2014/main" id="{343872DE-F6BC-4CDC-87F3-24D0D5AC87F8}"/>
                    </a:ext>
                  </a:extLst>
                </p14:cNvPr>
                <p14:cNvContentPartPr/>
                <p14:nvPr/>
              </p14:nvContentPartPr>
              <p14:xfrm>
                <a:off x="3729212" y="1949557"/>
                <a:ext cx="131040" cy="160920"/>
              </p14:xfrm>
            </p:contentPart>
          </mc:Choice>
          <mc:Fallback xmlns="">
            <p:pic>
              <p:nvPicPr>
                <p:cNvPr id="258" name="Ink 257">
                  <a:extLst>
                    <a:ext uri="{FF2B5EF4-FFF2-40B4-BE49-F238E27FC236}">
                      <a16:creationId xmlns:a16="http://schemas.microsoft.com/office/drawing/2014/main" id="{343872DE-F6BC-4CDC-87F3-24D0D5AC87F8}"/>
                    </a:ext>
                  </a:extLst>
                </p:cNvPr>
                <p:cNvPicPr/>
                <p:nvPr/>
              </p:nvPicPr>
              <p:blipFill>
                <a:blip r:embed="rId157"/>
                <a:stretch>
                  <a:fillRect/>
                </a:stretch>
              </p:blipFill>
              <p:spPr>
                <a:xfrm>
                  <a:off x="3711261" y="1931557"/>
                  <a:ext cx="166582"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59" name="Ink 258">
                  <a:extLst>
                    <a:ext uri="{FF2B5EF4-FFF2-40B4-BE49-F238E27FC236}">
                      <a16:creationId xmlns:a16="http://schemas.microsoft.com/office/drawing/2014/main" id="{8CDB9112-923E-407E-87D5-9E994F84A902}"/>
                    </a:ext>
                  </a:extLst>
                </p14:cNvPr>
                <p14:cNvContentPartPr/>
                <p14:nvPr/>
              </p14:nvContentPartPr>
              <p14:xfrm>
                <a:off x="3686012" y="1749757"/>
                <a:ext cx="285840" cy="237960"/>
              </p14:xfrm>
            </p:contentPart>
          </mc:Choice>
          <mc:Fallback xmlns="">
            <p:pic>
              <p:nvPicPr>
                <p:cNvPr id="259" name="Ink 258">
                  <a:extLst>
                    <a:ext uri="{FF2B5EF4-FFF2-40B4-BE49-F238E27FC236}">
                      <a16:creationId xmlns:a16="http://schemas.microsoft.com/office/drawing/2014/main" id="{8CDB9112-923E-407E-87D5-9E994F84A902}"/>
                    </a:ext>
                  </a:extLst>
                </p:cNvPr>
                <p:cNvPicPr/>
                <p:nvPr/>
              </p:nvPicPr>
              <p:blipFill>
                <a:blip r:embed="rId159"/>
                <a:stretch>
                  <a:fillRect/>
                </a:stretch>
              </p:blipFill>
              <p:spPr>
                <a:xfrm>
                  <a:off x="3668012" y="1731730"/>
                  <a:ext cx="321480" cy="273654"/>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60" name="Ink 259">
                  <a:extLst>
                    <a:ext uri="{FF2B5EF4-FFF2-40B4-BE49-F238E27FC236}">
                      <a16:creationId xmlns:a16="http://schemas.microsoft.com/office/drawing/2014/main" id="{2D7E06F3-46FE-42C3-8AE2-CF43E48738F3}"/>
                    </a:ext>
                  </a:extLst>
                </p14:cNvPr>
                <p14:cNvContentPartPr/>
                <p14:nvPr/>
              </p14:nvContentPartPr>
              <p14:xfrm>
                <a:off x="4110452" y="3614917"/>
                <a:ext cx="262440" cy="47880"/>
              </p14:xfrm>
            </p:contentPart>
          </mc:Choice>
          <mc:Fallback xmlns="">
            <p:pic>
              <p:nvPicPr>
                <p:cNvPr id="260" name="Ink 259">
                  <a:extLst>
                    <a:ext uri="{FF2B5EF4-FFF2-40B4-BE49-F238E27FC236}">
                      <a16:creationId xmlns:a16="http://schemas.microsoft.com/office/drawing/2014/main" id="{2D7E06F3-46FE-42C3-8AE2-CF43E48738F3}"/>
                    </a:ext>
                  </a:extLst>
                </p:cNvPr>
                <p:cNvPicPr/>
                <p:nvPr/>
              </p:nvPicPr>
              <p:blipFill>
                <a:blip r:embed="rId161"/>
                <a:stretch>
                  <a:fillRect/>
                </a:stretch>
              </p:blipFill>
              <p:spPr>
                <a:xfrm>
                  <a:off x="4092477" y="3596917"/>
                  <a:ext cx="298031"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61" name="Ink 260">
                  <a:extLst>
                    <a:ext uri="{FF2B5EF4-FFF2-40B4-BE49-F238E27FC236}">
                      <a16:creationId xmlns:a16="http://schemas.microsoft.com/office/drawing/2014/main" id="{9380E91B-6F58-42D0-8B59-571002385E8C}"/>
                    </a:ext>
                  </a:extLst>
                </p14:cNvPr>
                <p14:cNvContentPartPr/>
                <p14:nvPr/>
              </p14:nvContentPartPr>
              <p14:xfrm>
                <a:off x="4296932" y="3520237"/>
                <a:ext cx="208080" cy="211680"/>
              </p14:xfrm>
            </p:contentPart>
          </mc:Choice>
          <mc:Fallback xmlns="">
            <p:pic>
              <p:nvPicPr>
                <p:cNvPr id="261" name="Ink 260">
                  <a:extLst>
                    <a:ext uri="{FF2B5EF4-FFF2-40B4-BE49-F238E27FC236}">
                      <a16:creationId xmlns:a16="http://schemas.microsoft.com/office/drawing/2014/main" id="{9380E91B-6F58-42D0-8B59-571002385E8C}"/>
                    </a:ext>
                  </a:extLst>
                </p:cNvPr>
                <p:cNvPicPr/>
                <p:nvPr/>
              </p:nvPicPr>
              <p:blipFill>
                <a:blip r:embed="rId163"/>
                <a:stretch>
                  <a:fillRect/>
                </a:stretch>
              </p:blipFill>
              <p:spPr>
                <a:xfrm>
                  <a:off x="4278901" y="3502237"/>
                  <a:ext cx="243782"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62" name="Ink 261">
                  <a:extLst>
                    <a:ext uri="{FF2B5EF4-FFF2-40B4-BE49-F238E27FC236}">
                      <a16:creationId xmlns:a16="http://schemas.microsoft.com/office/drawing/2014/main" id="{324FE526-038C-425E-B20A-98DFDBBB9CB4}"/>
                    </a:ext>
                  </a:extLst>
                </p14:cNvPr>
                <p14:cNvContentPartPr/>
                <p14:nvPr/>
              </p14:nvContentPartPr>
              <p14:xfrm>
                <a:off x="4093172" y="2350237"/>
                <a:ext cx="256320" cy="51120"/>
              </p14:xfrm>
            </p:contentPart>
          </mc:Choice>
          <mc:Fallback xmlns="">
            <p:pic>
              <p:nvPicPr>
                <p:cNvPr id="262" name="Ink 261">
                  <a:extLst>
                    <a:ext uri="{FF2B5EF4-FFF2-40B4-BE49-F238E27FC236}">
                      <a16:creationId xmlns:a16="http://schemas.microsoft.com/office/drawing/2014/main" id="{324FE526-038C-425E-B20A-98DFDBBB9CB4}"/>
                    </a:ext>
                  </a:extLst>
                </p:cNvPr>
                <p:cNvPicPr/>
                <p:nvPr/>
              </p:nvPicPr>
              <p:blipFill>
                <a:blip r:embed="rId165"/>
                <a:stretch>
                  <a:fillRect/>
                </a:stretch>
              </p:blipFill>
              <p:spPr>
                <a:xfrm>
                  <a:off x="4075172" y="2332363"/>
                  <a:ext cx="291960" cy="86511"/>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63" name="Ink 262">
                  <a:extLst>
                    <a:ext uri="{FF2B5EF4-FFF2-40B4-BE49-F238E27FC236}">
                      <a16:creationId xmlns:a16="http://schemas.microsoft.com/office/drawing/2014/main" id="{C59D10E3-2A0F-40B8-9798-61775AA0B651}"/>
                    </a:ext>
                  </a:extLst>
                </p14:cNvPr>
                <p14:cNvContentPartPr/>
                <p14:nvPr/>
              </p14:nvContentPartPr>
              <p14:xfrm>
                <a:off x="4300172" y="2214877"/>
                <a:ext cx="173520" cy="266040"/>
              </p14:xfrm>
            </p:contentPart>
          </mc:Choice>
          <mc:Fallback xmlns="">
            <p:pic>
              <p:nvPicPr>
                <p:cNvPr id="263" name="Ink 262">
                  <a:extLst>
                    <a:ext uri="{FF2B5EF4-FFF2-40B4-BE49-F238E27FC236}">
                      <a16:creationId xmlns:a16="http://schemas.microsoft.com/office/drawing/2014/main" id="{C59D10E3-2A0F-40B8-9798-61775AA0B651}"/>
                    </a:ext>
                  </a:extLst>
                </p:cNvPr>
                <p:cNvPicPr/>
                <p:nvPr/>
              </p:nvPicPr>
              <p:blipFill>
                <a:blip r:embed="rId167"/>
                <a:stretch>
                  <a:fillRect/>
                </a:stretch>
              </p:blipFill>
              <p:spPr>
                <a:xfrm>
                  <a:off x="4282172" y="2196877"/>
                  <a:ext cx="20916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13" name="Ink 312">
                  <a:extLst>
                    <a:ext uri="{FF2B5EF4-FFF2-40B4-BE49-F238E27FC236}">
                      <a16:creationId xmlns:a16="http://schemas.microsoft.com/office/drawing/2014/main" id="{D5CD5368-EE11-4AF0-82D8-5B8269BEB8E6}"/>
                    </a:ext>
                  </a:extLst>
                </p14:cNvPr>
                <p14:cNvContentPartPr/>
                <p14:nvPr/>
              </p14:nvContentPartPr>
              <p14:xfrm>
                <a:off x="6270092" y="1574077"/>
                <a:ext cx="138240" cy="2255040"/>
              </p14:xfrm>
            </p:contentPart>
          </mc:Choice>
          <mc:Fallback xmlns="">
            <p:pic>
              <p:nvPicPr>
                <p:cNvPr id="313" name="Ink 312">
                  <a:extLst>
                    <a:ext uri="{FF2B5EF4-FFF2-40B4-BE49-F238E27FC236}">
                      <a16:creationId xmlns:a16="http://schemas.microsoft.com/office/drawing/2014/main" id="{D5CD5368-EE11-4AF0-82D8-5B8269BEB8E6}"/>
                    </a:ext>
                  </a:extLst>
                </p:cNvPr>
                <p:cNvPicPr/>
                <p:nvPr/>
              </p:nvPicPr>
              <p:blipFill>
                <a:blip r:embed="rId169"/>
                <a:stretch>
                  <a:fillRect/>
                </a:stretch>
              </p:blipFill>
              <p:spPr>
                <a:xfrm>
                  <a:off x="6252139" y="1556077"/>
                  <a:ext cx="173787" cy="2290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14" name="Ink 313">
                  <a:extLst>
                    <a:ext uri="{FF2B5EF4-FFF2-40B4-BE49-F238E27FC236}">
                      <a16:creationId xmlns:a16="http://schemas.microsoft.com/office/drawing/2014/main" id="{3BD9F75C-DE35-4533-8C67-300B8D1872AD}"/>
                    </a:ext>
                  </a:extLst>
                </p14:cNvPr>
                <p14:cNvContentPartPr/>
                <p14:nvPr/>
              </p14:nvContentPartPr>
              <p14:xfrm>
                <a:off x="4551452" y="1551037"/>
                <a:ext cx="222480" cy="2129760"/>
              </p14:xfrm>
            </p:contentPart>
          </mc:Choice>
          <mc:Fallback xmlns="">
            <p:pic>
              <p:nvPicPr>
                <p:cNvPr id="314" name="Ink 313">
                  <a:extLst>
                    <a:ext uri="{FF2B5EF4-FFF2-40B4-BE49-F238E27FC236}">
                      <a16:creationId xmlns:a16="http://schemas.microsoft.com/office/drawing/2014/main" id="{3BD9F75C-DE35-4533-8C67-300B8D1872AD}"/>
                    </a:ext>
                  </a:extLst>
                </p:cNvPr>
                <p:cNvPicPr/>
                <p:nvPr/>
              </p:nvPicPr>
              <p:blipFill>
                <a:blip r:embed="rId171"/>
                <a:stretch>
                  <a:fillRect/>
                </a:stretch>
              </p:blipFill>
              <p:spPr>
                <a:xfrm>
                  <a:off x="4533452" y="1533040"/>
                  <a:ext cx="258120" cy="2165394"/>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16" name="Ink 315">
                  <a:extLst>
                    <a:ext uri="{FF2B5EF4-FFF2-40B4-BE49-F238E27FC236}">
                      <a16:creationId xmlns:a16="http://schemas.microsoft.com/office/drawing/2014/main" id="{C86C9134-30F3-442A-9303-704FB3D44019}"/>
                    </a:ext>
                  </a:extLst>
                </p14:cNvPr>
                <p14:cNvContentPartPr/>
                <p14:nvPr/>
              </p14:nvContentPartPr>
              <p14:xfrm>
                <a:off x="4768532" y="3474517"/>
                <a:ext cx="1927800" cy="338400"/>
              </p14:xfrm>
            </p:contentPart>
          </mc:Choice>
          <mc:Fallback xmlns="">
            <p:pic>
              <p:nvPicPr>
                <p:cNvPr id="316" name="Ink 315">
                  <a:extLst>
                    <a:ext uri="{FF2B5EF4-FFF2-40B4-BE49-F238E27FC236}">
                      <a16:creationId xmlns:a16="http://schemas.microsoft.com/office/drawing/2014/main" id="{C86C9134-30F3-442A-9303-704FB3D44019}"/>
                    </a:ext>
                  </a:extLst>
                </p:cNvPr>
                <p:cNvPicPr/>
                <p:nvPr/>
              </p:nvPicPr>
              <p:blipFill>
                <a:blip r:embed="rId173"/>
                <a:stretch>
                  <a:fillRect/>
                </a:stretch>
              </p:blipFill>
              <p:spPr>
                <a:xfrm>
                  <a:off x="4750532" y="3456517"/>
                  <a:ext cx="196344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17" name="Ink 316">
                  <a:extLst>
                    <a:ext uri="{FF2B5EF4-FFF2-40B4-BE49-F238E27FC236}">
                      <a16:creationId xmlns:a16="http://schemas.microsoft.com/office/drawing/2014/main" id="{24284014-4545-4ED2-80C7-303F40D9C2C5}"/>
                    </a:ext>
                  </a:extLst>
                </p14:cNvPr>
                <p14:cNvContentPartPr/>
                <p14:nvPr/>
              </p14:nvContentPartPr>
              <p14:xfrm>
                <a:off x="8121932" y="1497037"/>
                <a:ext cx="141120" cy="2118240"/>
              </p14:xfrm>
            </p:contentPart>
          </mc:Choice>
          <mc:Fallback xmlns="">
            <p:pic>
              <p:nvPicPr>
                <p:cNvPr id="317" name="Ink 316">
                  <a:extLst>
                    <a:ext uri="{FF2B5EF4-FFF2-40B4-BE49-F238E27FC236}">
                      <a16:creationId xmlns:a16="http://schemas.microsoft.com/office/drawing/2014/main" id="{24284014-4545-4ED2-80C7-303F40D9C2C5}"/>
                    </a:ext>
                  </a:extLst>
                </p:cNvPr>
                <p:cNvPicPr/>
                <p:nvPr/>
              </p:nvPicPr>
              <p:blipFill>
                <a:blip r:embed="rId175"/>
                <a:stretch>
                  <a:fillRect/>
                </a:stretch>
              </p:blipFill>
              <p:spPr>
                <a:xfrm>
                  <a:off x="8103932" y="1479034"/>
                  <a:ext cx="176760" cy="2153886"/>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18" name="Ink 317">
                  <a:extLst>
                    <a:ext uri="{FF2B5EF4-FFF2-40B4-BE49-F238E27FC236}">
                      <a16:creationId xmlns:a16="http://schemas.microsoft.com/office/drawing/2014/main" id="{0AAFE054-F011-46BC-B0E2-289CA6DF34EC}"/>
                    </a:ext>
                  </a:extLst>
                </p14:cNvPr>
                <p14:cNvContentPartPr/>
                <p14:nvPr/>
              </p14:nvContentPartPr>
              <p14:xfrm>
                <a:off x="6392492" y="3340597"/>
                <a:ext cx="1876680" cy="390600"/>
              </p14:xfrm>
            </p:contentPart>
          </mc:Choice>
          <mc:Fallback xmlns="">
            <p:pic>
              <p:nvPicPr>
                <p:cNvPr id="318" name="Ink 317">
                  <a:extLst>
                    <a:ext uri="{FF2B5EF4-FFF2-40B4-BE49-F238E27FC236}">
                      <a16:creationId xmlns:a16="http://schemas.microsoft.com/office/drawing/2014/main" id="{0AAFE054-F011-46BC-B0E2-289CA6DF34EC}"/>
                    </a:ext>
                  </a:extLst>
                </p:cNvPr>
                <p:cNvPicPr/>
                <p:nvPr/>
              </p:nvPicPr>
              <p:blipFill>
                <a:blip r:embed="rId177"/>
                <a:stretch>
                  <a:fillRect/>
                </a:stretch>
              </p:blipFill>
              <p:spPr>
                <a:xfrm>
                  <a:off x="6374489" y="3322597"/>
                  <a:ext cx="1912327"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19" name="Ink 318">
                  <a:extLst>
                    <a:ext uri="{FF2B5EF4-FFF2-40B4-BE49-F238E27FC236}">
                      <a16:creationId xmlns:a16="http://schemas.microsoft.com/office/drawing/2014/main" id="{F8563501-DD87-488D-A784-04161023E0FD}"/>
                    </a:ext>
                  </a:extLst>
                </p14:cNvPr>
                <p14:cNvContentPartPr/>
                <p14:nvPr/>
              </p14:nvContentPartPr>
              <p14:xfrm>
                <a:off x="6478532" y="3395677"/>
                <a:ext cx="1749600" cy="307800"/>
              </p14:xfrm>
            </p:contentPart>
          </mc:Choice>
          <mc:Fallback xmlns="">
            <p:pic>
              <p:nvPicPr>
                <p:cNvPr id="319" name="Ink 318">
                  <a:extLst>
                    <a:ext uri="{FF2B5EF4-FFF2-40B4-BE49-F238E27FC236}">
                      <a16:creationId xmlns:a16="http://schemas.microsoft.com/office/drawing/2014/main" id="{F8563501-DD87-488D-A784-04161023E0FD}"/>
                    </a:ext>
                  </a:extLst>
                </p:cNvPr>
                <p:cNvPicPr/>
                <p:nvPr/>
              </p:nvPicPr>
              <p:blipFill>
                <a:blip r:embed="rId179"/>
                <a:stretch>
                  <a:fillRect/>
                </a:stretch>
              </p:blipFill>
              <p:spPr>
                <a:xfrm>
                  <a:off x="6460532" y="3377677"/>
                  <a:ext cx="178524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20" name="Ink 319">
                  <a:extLst>
                    <a:ext uri="{FF2B5EF4-FFF2-40B4-BE49-F238E27FC236}">
                      <a16:creationId xmlns:a16="http://schemas.microsoft.com/office/drawing/2014/main" id="{DFB34181-397E-417B-92CF-612F6FD7040A}"/>
                    </a:ext>
                  </a:extLst>
                </p14:cNvPr>
                <p14:cNvContentPartPr/>
                <p14:nvPr/>
              </p14:nvContentPartPr>
              <p14:xfrm>
                <a:off x="6816212" y="3434197"/>
                <a:ext cx="1446480" cy="601560"/>
              </p14:xfrm>
            </p:contentPart>
          </mc:Choice>
          <mc:Fallback xmlns="">
            <p:pic>
              <p:nvPicPr>
                <p:cNvPr id="320" name="Ink 319">
                  <a:extLst>
                    <a:ext uri="{FF2B5EF4-FFF2-40B4-BE49-F238E27FC236}">
                      <a16:creationId xmlns:a16="http://schemas.microsoft.com/office/drawing/2014/main" id="{DFB34181-397E-417B-92CF-612F6FD7040A}"/>
                    </a:ext>
                  </a:extLst>
                </p:cNvPr>
                <p:cNvPicPr/>
                <p:nvPr/>
              </p:nvPicPr>
              <p:blipFill>
                <a:blip r:embed="rId181"/>
                <a:stretch>
                  <a:fillRect/>
                </a:stretch>
              </p:blipFill>
              <p:spPr>
                <a:xfrm>
                  <a:off x="6798212" y="3416197"/>
                  <a:ext cx="1482120" cy="6372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21" name="Ink 320">
                  <a:extLst>
                    <a:ext uri="{FF2B5EF4-FFF2-40B4-BE49-F238E27FC236}">
                      <a16:creationId xmlns:a16="http://schemas.microsoft.com/office/drawing/2014/main" id="{FF5C23E5-CDD7-4D3C-8180-BEE39FEC037D}"/>
                    </a:ext>
                  </a:extLst>
                </p14:cNvPr>
                <p14:cNvContentPartPr/>
                <p14:nvPr/>
              </p14:nvContentPartPr>
              <p14:xfrm>
                <a:off x="4727132" y="3564517"/>
                <a:ext cx="1714320" cy="386640"/>
              </p14:xfrm>
            </p:contentPart>
          </mc:Choice>
          <mc:Fallback xmlns="">
            <p:pic>
              <p:nvPicPr>
                <p:cNvPr id="321" name="Ink 320">
                  <a:extLst>
                    <a:ext uri="{FF2B5EF4-FFF2-40B4-BE49-F238E27FC236}">
                      <a16:creationId xmlns:a16="http://schemas.microsoft.com/office/drawing/2014/main" id="{FF5C23E5-CDD7-4D3C-8180-BEE39FEC037D}"/>
                    </a:ext>
                  </a:extLst>
                </p:cNvPr>
                <p:cNvPicPr/>
                <p:nvPr/>
              </p:nvPicPr>
              <p:blipFill>
                <a:blip r:embed="rId183"/>
                <a:stretch>
                  <a:fillRect/>
                </a:stretch>
              </p:blipFill>
              <p:spPr>
                <a:xfrm>
                  <a:off x="4709132" y="3546517"/>
                  <a:ext cx="174996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22" name="Ink 321">
                  <a:extLst>
                    <a:ext uri="{FF2B5EF4-FFF2-40B4-BE49-F238E27FC236}">
                      <a16:creationId xmlns:a16="http://schemas.microsoft.com/office/drawing/2014/main" id="{ECFDBFA2-0ADA-4EAD-B287-5F034D80A9E0}"/>
                    </a:ext>
                  </a:extLst>
                </p14:cNvPr>
                <p14:cNvContentPartPr/>
                <p14:nvPr/>
              </p14:nvContentPartPr>
              <p14:xfrm>
                <a:off x="4905332" y="3574237"/>
                <a:ext cx="1345320" cy="498240"/>
              </p14:xfrm>
            </p:contentPart>
          </mc:Choice>
          <mc:Fallback xmlns="">
            <p:pic>
              <p:nvPicPr>
                <p:cNvPr id="322" name="Ink 321">
                  <a:extLst>
                    <a:ext uri="{FF2B5EF4-FFF2-40B4-BE49-F238E27FC236}">
                      <a16:creationId xmlns:a16="http://schemas.microsoft.com/office/drawing/2014/main" id="{ECFDBFA2-0ADA-4EAD-B287-5F034D80A9E0}"/>
                    </a:ext>
                  </a:extLst>
                </p:cNvPr>
                <p:cNvPicPr/>
                <p:nvPr/>
              </p:nvPicPr>
              <p:blipFill>
                <a:blip r:embed="rId185"/>
                <a:stretch>
                  <a:fillRect/>
                </a:stretch>
              </p:blipFill>
              <p:spPr>
                <a:xfrm>
                  <a:off x="4887327" y="3556237"/>
                  <a:ext cx="1380970" cy="533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23" name="Ink 322">
                  <a:extLst>
                    <a:ext uri="{FF2B5EF4-FFF2-40B4-BE49-F238E27FC236}">
                      <a16:creationId xmlns:a16="http://schemas.microsoft.com/office/drawing/2014/main" id="{74354166-2529-450F-B030-D3F48465B93C}"/>
                    </a:ext>
                  </a:extLst>
                </p14:cNvPr>
                <p14:cNvContentPartPr/>
                <p14:nvPr/>
              </p14:nvContentPartPr>
              <p14:xfrm>
                <a:off x="5782652" y="3703477"/>
                <a:ext cx="454680" cy="146520"/>
              </p14:xfrm>
            </p:contentPart>
          </mc:Choice>
          <mc:Fallback xmlns="">
            <p:pic>
              <p:nvPicPr>
                <p:cNvPr id="323" name="Ink 322">
                  <a:extLst>
                    <a:ext uri="{FF2B5EF4-FFF2-40B4-BE49-F238E27FC236}">
                      <a16:creationId xmlns:a16="http://schemas.microsoft.com/office/drawing/2014/main" id="{74354166-2529-450F-B030-D3F48465B93C}"/>
                    </a:ext>
                  </a:extLst>
                </p:cNvPr>
                <p:cNvPicPr/>
                <p:nvPr/>
              </p:nvPicPr>
              <p:blipFill>
                <a:blip r:embed="rId187"/>
                <a:stretch>
                  <a:fillRect/>
                </a:stretch>
              </p:blipFill>
              <p:spPr>
                <a:xfrm>
                  <a:off x="5764652" y="3685477"/>
                  <a:ext cx="4903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24" name="Ink 323">
                  <a:extLst>
                    <a:ext uri="{FF2B5EF4-FFF2-40B4-BE49-F238E27FC236}">
                      <a16:creationId xmlns:a16="http://schemas.microsoft.com/office/drawing/2014/main" id="{9BFAC99D-826A-462E-9E8B-796707A58BB8}"/>
                    </a:ext>
                  </a:extLst>
                </p14:cNvPr>
                <p14:cNvContentPartPr/>
                <p14:nvPr/>
              </p14:nvContentPartPr>
              <p14:xfrm>
                <a:off x="4516892" y="1426117"/>
                <a:ext cx="171360" cy="2472840"/>
              </p14:xfrm>
            </p:contentPart>
          </mc:Choice>
          <mc:Fallback xmlns="">
            <p:pic>
              <p:nvPicPr>
                <p:cNvPr id="324" name="Ink 323">
                  <a:extLst>
                    <a:ext uri="{FF2B5EF4-FFF2-40B4-BE49-F238E27FC236}">
                      <a16:creationId xmlns:a16="http://schemas.microsoft.com/office/drawing/2014/main" id="{9BFAC99D-826A-462E-9E8B-796707A58BB8}"/>
                    </a:ext>
                  </a:extLst>
                </p:cNvPr>
                <p:cNvPicPr/>
                <p:nvPr/>
              </p:nvPicPr>
              <p:blipFill>
                <a:blip r:embed="rId189"/>
                <a:stretch>
                  <a:fillRect/>
                </a:stretch>
              </p:blipFill>
              <p:spPr>
                <a:xfrm>
                  <a:off x="4498930" y="1408117"/>
                  <a:ext cx="206925" cy="25084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326" name="Ink 325">
                  <a:extLst>
                    <a:ext uri="{FF2B5EF4-FFF2-40B4-BE49-F238E27FC236}">
                      <a16:creationId xmlns:a16="http://schemas.microsoft.com/office/drawing/2014/main" id="{EABF5D5A-A0C8-4966-A48E-13E1E39F4603}"/>
                    </a:ext>
                  </a:extLst>
                </p14:cNvPr>
                <p14:cNvContentPartPr/>
                <p14:nvPr/>
              </p14:nvContentPartPr>
              <p14:xfrm>
                <a:off x="4533092" y="1307317"/>
                <a:ext cx="1701360" cy="381600"/>
              </p14:xfrm>
            </p:contentPart>
          </mc:Choice>
          <mc:Fallback xmlns="">
            <p:pic>
              <p:nvPicPr>
                <p:cNvPr id="326" name="Ink 325">
                  <a:extLst>
                    <a:ext uri="{FF2B5EF4-FFF2-40B4-BE49-F238E27FC236}">
                      <a16:creationId xmlns:a16="http://schemas.microsoft.com/office/drawing/2014/main" id="{EABF5D5A-A0C8-4966-A48E-13E1E39F4603}"/>
                    </a:ext>
                  </a:extLst>
                </p:cNvPr>
                <p:cNvPicPr/>
                <p:nvPr/>
              </p:nvPicPr>
              <p:blipFill>
                <a:blip r:embed="rId191"/>
                <a:stretch>
                  <a:fillRect/>
                </a:stretch>
              </p:blipFill>
              <p:spPr>
                <a:xfrm>
                  <a:off x="4515088" y="1289317"/>
                  <a:ext cx="1737008"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327" name="Ink 326">
                  <a:extLst>
                    <a:ext uri="{FF2B5EF4-FFF2-40B4-BE49-F238E27FC236}">
                      <a16:creationId xmlns:a16="http://schemas.microsoft.com/office/drawing/2014/main" id="{94DEC605-84AB-4082-AAB3-0E4D43FC82B8}"/>
                    </a:ext>
                  </a:extLst>
                </p14:cNvPr>
                <p14:cNvContentPartPr/>
                <p14:nvPr/>
              </p14:nvContentPartPr>
              <p14:xfrm>
                <a:off x="6294212" y="1599277"/>
                <a:ext cx="50400" cy="11520"/>
              </p14:xfrm>
            </p:contentPart>
          </mc:Choice>
          <mc:Fallback xmlns="">
            <p:pic>
              <p:nvPicPr>
                <p:cNvPr id="327" name="Ink 326">
                  <a:extLst>
                    <a:ext uri="{FF2B5EF4-FFF2-40B4-BE49-F238E27FC236}">
                      <a16:creationId xmlns:a16="http://schemas.microsoft.com/office/drawing/2014/main" id="{94DEC605-84AB-4082-AAB3-0E4D43FC82B8}"/>
                    </a:ext>
                  </a:extLst>
                </p:cNvPr>
                <p:cNvPicPr/>
                <p:nvPr/>
              </p:nvPicPr>
              <p:blipFill>
                <a:blip r:embed="rId193"/>
                <a:stretch>
                  <a:fillRect/>
                </a:stretch>
              </p:blipFill>
              <p:spPr>
                <a:xfrm>
                  <a:off x="6276083" y="1581277"/>
                  <a:ext cx="86296"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328" name="Ink 327">
                  <a:extLst>
                    <a:ext uri="{FF2B5EF4-FFF2-40B4-BE49-F238E27FC236}">
                      <a16:creationId xmlns:a16="http://schemas.microsoft.com/office/drawing/2014/main" id="{5B9B659F-448C-414F-99E5-B4D271F6FF49}"/>
                    </a:ext>
                  </a:extLst>
                </p14:cNvPr>
                <p14:cNvContentPartPr/>
                <p14:nvPr/>
              </p14:nvContentPartPr>
              <p14:xfrm>
                <a:off x="6434972" y="1311277"/>
                <a:ext cx="1617480" cy="318960"/>
              </p14:xfrm>
            </p:contentPart>
          </mc:Choice>
          <mc:Fallback xmlns="">
            <p:pic>
              <p:nvPicPr>
                <p:cNvPr id="328" name="Ink 327">
                  <a:extLst>
                    <a:ext uri="{FF2B5EF4-FFF2-40B4-BE49-F238E27FC236}">
                      <a16:creationId xmlns:a16="http://schemas.microsoft.com/office/drawing/2014/main" id="{5B9B659F-448C-414F-99E5-B4D271F6FF49}"/>
                    </a:ext>
                  </a:extLst>
                </p:cNvPr>
                <p:cNvPicPr/>
                <p:nvPr/>
              </p:nvPicPr>
              <p:blipFill>
                <a:blip r:embed="rId195"/>
                <a:stretch>
                  <a:fillRect/>
                </a:stretch>
              </p:blipFill>
              <p:spPr>
                <a:xfrm>
                  <a:off x="6416972" y="1293277"/>
                  <a:ext cx="165312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29" name="Ink 328">
                  <a:extLst>
                    <a:ext uri="{FF2B5EF4-FFF2-40B4-BE49-F238E27FC236}">
                      <a16:creationId xmlns:a16="http://schemas.microsoft.com/office/drawing/2014/main" id="{9440D60B-5C58-43C2-8471-262EA7E9FDF2}"/>
                    </a:ext>
                  </a:extLst>
                </p14:cNvPr>
                <p14:cNvContentPartPr/>
                <p14:nvPr/>
              </p14:nvContentPartPr>
              <p14:xfrm>
                <a:off x="8062892" y="1516837"/>
                <a:ext cx="17640" cy="20520"/>
              </p14:xfrm>
            </p:contentPart>
          </mc:Choice>
          <mc:Fallback xmlns="">
            <p:pic>
              <p:nvPicPr>
                <p:cNvPr id="329" name="Ink 328">
                  <a:extLst>
                    <a:ext uri="{FF2B5EF4-FFF2-40B4-BE49-F238E27FC236}">
                      <a16:creationId xmlns:a16="http://schemas.microsoft.com/office/drawing/2014/main" id="{9440D60B-5C58-43C2-8471-262EA7E9FDF2}"/>
                    </a:ext>
                  </a:extLst>
                </p:cNvPr>
                <p:cNvPicPr/>
                <p:nvPr/>
              </p:nvPicPr>
              <p:blipFill>
                <a:blip r:embed="rId197"/>
                <a:stretch>
                  <a:fillRect/>
                </a:stretch>
              </p:blipFill>
              <p:spPr>
                <a:xfrm>
                  <a:off x="8045252" y="1499147"/>
                  <a:ext cx="52567" cy="55546"/>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30" name="Ink 329">
                  <a:extLst>
                    <a:ext uri="{FF2B5EF4-FFF2-40B4-BE49-F238E27FC236}">
                      <a16:creationId xmlns:a16="http://schemas.microsoft.com/office/drawing/2014/main" id="{0D485A46-F405-4B53-8CAF-19732FE8152E}"/>
                    </a:ext>
                  </a:extLst>
                </p14:cNvPr>
                <p14:cNvContentPartPr/>
                <p14:nvPr/>
              </p14:nvContentPartPr>
              <p14:xfrm>
                <a:off x="6446852" y="3664597"/>
                <a:ext cx="1991160" cy="59040"/>
              </p14:xfrm>
            </p:contentPart>
          </mc:Choice>
          <mc:Fallback xmlns="">
            <p:pic>
              <p:nvPicPr>
                <p:cNvPr id="330" name="Ink 329">
                  <a:extLst>
                    <a:ext uri="{FF2B5EF4-FFF2-40B4-BE49-F238E27FC236}">
                      <a16:creationId xmlns:a16="http://schemas.microsoft.com/office/drawing/2014/main" id="{0D485A46-F405-4B53-8CAF-19732FE8152E}"/>
                    </a:ext>
                  </a:extLst>
                </p:cNvPr>
                <p:cNvPicPr/>
                <p:nvPr/>
              </p:nvPicPr>
              <p:blipFill>
                <a:blip r:embed="rId199"/>
                <a:stretch>
                  <a:fillRect/>
                </a:stretch>
              </p:blipFill>
              <p:spPr>
                <a:xfrm>
                  <a:off x="6428849" y="3646597"/>
                  <a:ext cx="2026806"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331" name="Ink 330">
                  <a:extLst>
                    <a:ext uri="{FF2B5EF4-FFF2-40B4-BE49-F238E27FC236}">
                      <a16:creationId xmlns:a16="http://schemas.microsoft.com/office/drawing/2014/main" id="{15C92C25-3554-4623-8E16-2F88B5E28CB7}"/>
                    </a:ext>
                  </a:extLst>
                </p14:cNvPr>
                <p14:cNvContentPartPr/>
                <p14:nvPr/>
              </p14:nvContentPartPr>
              <p14:xfrm>
                <a:off x="8173052" y="3651277"/>
                <a:ext cx="31680" cy="10800"/>
              </p14:xfrm>
            </p:contentPart>
          </mc:Choice>
          <mc:Fallback xmlns="">
            <p:pic>
              <p:nvPicPr>
                <p:cNvPr id="331" name="Ink 330">
                  <a:extLst>
                    <a:ext uri="{FF2B5EF4-FFF2-40B4-BE49-F238E27FC236}">
                      <a16:creationId xmlns:a16="http://schemas.microsoft.com/office/drawing/2014/main" id="{15C92C25-3554-4623-8E16-2F88B5E28CB7}"/>
                    </a:ext>
                  </a:extLst>
                </p:cNvPr>
                <p:cNvPicPr/>
                <p:nvPr/>
              </p:nvPicPr>
              <p:blipFill>
                <a:blip r:embed="rId201"/>
                <a:stretch>
                  <a:fillRect/>
                </a:stretch>
              </p:blipFill>
              <p:spPr>
                <a:xfrm>
                  <a:off x="8155052" y="3633277"/>
                  <a:ext cx="673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333" name="Ink 332">
                  <a:extLst>
                    <a:ext uri="{FF2B5EF4-FFF2-40B4-BE49-F238E27FC236}">
                      <a16:creationId xmlns:a16="http://schemas.microsoft.com/office/drawing/2014/main" id="{EBEEB9B0-094A-4598-B700-B31B4CDA2DCF}"/>
                    </a:ext>
                  </a:extLst>
                </p14:cNvPr>
                <p14:cNvContentPartPr/>
                <p14:nvPr/>
              </p14:nvContentPartPr>
              <p14:xfrm>
                <a:off x="6253892" y="1607197"/>
                <a:ext cx="16920" cy="542880"/>
              </p14:xfrm>
            </p:contentPart>
          </mc:Choice>
          <mc:Fallback xmlns="">
            <p:pic>
              <p:nvPicPr>
                <p:cNvPr id="333" name="Ink 332">
                  <a:extLst>
                    <a:ext uri="{FF2B5EF4-FFF2-40B4-BE49-F238E27FC236}">
                      <a16:creationId xmlns:a16="http://schemas.microsoft.com/office/drawing/2014/main" id="{EBEEB9B0-094A-4598-B700-B31B4CDA2DCF}"/>
                    </a:ext>
                  </a:extLst>
                </p:cNvPr>
                <p:cNvPicPr/>
                <p:nvPr/>
              </p:nvPicPr>
              <p:blipFill>
                <a:blip r:embed="rId203"/>
                <a:stretch>
                  <a:fillRect/>
                </a:stretch>
              </p:blipFill>
              <p:spPr>
                <a:xfrm>
                  <a:off x="6235892" y="1589197"/>
                  <a:ext cx="52560" cy="5785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35" name="Ink 334">
                  <a:extLst>
                    <a:ext uri="{FF2B5EF4-FFF2-40B4-BE49-F238E27FC236}">
                      <a16:creationId xmlns:a16="http://schemas.microsoft.com/office/drawing/2014/main" id="{615AED07-C106-478F-A636-B8C8C3096E38}"/>
                    </a:ext>
                  </a:extLst>
                </p14:cNvPr>
                <p14:cNvContentPartPr/>
                <p14:nvPr/>
              </p14:nvContentPartPr>
              <p14:xfrm>
                <a:off x="5972372" y="1376797"/>
                <a:ext cx="19440" cy="44280"/>
              </p14:xfrm>
            </p:contentPart>
          </mc:Choice>
          <mc:Fallback xmlns="">
            <p:pic>
              <p:nvPicPr>
                <p:cNvPr id="335" name="Ink 334">
                  <a:extLst>
                    <a:ext uri="{FF2B5EF4-FFF2-40B4-BE49-F238E27FC236}">
                      <a16:creationId xmlns:a16="http://schemas.microsoft.com/office/drawing/2014/main" id="{615AED07-C106-478F-A636-B8C8C3096E38}"/>
                    </a:ext>
                  </a:extLst>
                </p:cNvPr>
                <p:cNvPicPr/>
                <p:nvPr/>
              </p:nvPicPr>
              <p:blipFill>
                <a:blip r:embed="rId205"/>
                <a:stretch>
                  <a:fillRect/>
                </a:stretch>
              </p:blipFill>
              <p:spPr>
                <a:xfrm>
                  <a:off x="5954372" y="1358797"/>
                  <a:ext cx="550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37" name="Ink 336">
                  <a:extLst>
                    <a:ext uri="{FF2B5EF4-FFF2-40B4-BE49-F238E27FC236}">
                      <a16:creationId xmlns:a16="http://schemas.microsoft.com/office/drawing/2014/main" id="{796DA211-D0DE-4AAC-88D3-E410F5B77E6B}"/>
                    </a:ext>
                  </a:extLst>
                </p14:cNvPr>
                <p14:cNvContentPartPr/>
                <p14:nvPr/>
              </p14:nvContentPartPr>
              <p14:xfrm>
                <a:off x="6173612" y="1541317"/>
                <a:ext cx="35640" cy="40320"/>
              </p14:xfrm>
            </p:contentPart>
          </mc:Choice>
          <mc:Fallback xmlns="">
            <p:pic>
              <p:nvPicPr>
                <p:cNvPr id="337" name="Ink 336">
                  <a:extLst>
                    <a:ext uri="{FF2B5EF4-FFF2-40B4-BE49-F238E27FC236}">
                      <a16:creationId xmlns:a16="http://schemas.microsoft.com/office/drawing/2014/main" id="{796DA211-D0DE-4AAC-88D3-E410F5B77E6B}"/>
                    </a:ext>
                  </a:extLst>
                </p:cNvPr>
                <p:cNvPicPr/>
                <p:nvPr/>
              </p:nvPicPr>
              <p:blipFill>
                <a:blip r:embed="rId207"/>
                <a:stretch>
                  <a:fillRect/>
                </a:stretch>
              </p:blipFill>
              <p:spPr>
                <a:xfrm>
                  <a:off x="6155612" y="1523317"/>
                  <a:ext cx="712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38" name="Ink 337">
                  <a:extLst>
                    <a:ext uri="{FF2B5EF4-FFF2-40B4-BE49-F238E27FC236}">
                      <a16:creationId xmlns:a16="http://schemas.microsoft.com/office/drawing/2014/main" id="{9D3F0DB9-88EA-448A-8B26-71E630C5D742}"/>
                    </a:ext>
                  </a:extLst>
                </p14:cNvPr>
                <p14:cNvContentPartPr/>
                <p14:nvPr/>
              </p14:nvContentPartPr>
              <p14:xfrm>
                <a:off x="6336332" y="1589557"/>
                <a:ext cx="268200" cy="354600"/>
              </p14:xfrm>
            </p:contentPart>
          </mc:Choice>
          <mc:Fallback xmlns="">
            <p:pic>
              <p:nvPicPr>
                <p:cNvPr id="338" name="Ink 337">
                  <a:extLst>
                    <a:ext uri="{FF2B5EF4-FFF2-40B4-BE49-F238E27FC236}">
                      <a16:creationId xmlns:a16="http://schemas.microsoft.com/office/drawing/2014/main" id="{9D3F0DB9-88EA-448A-8B26-71E630C5D742}"/>
                    </a:ext>
                  </a:extLst>
                </p:cNvPr>
                <p:cNvPicPr/>
                <p:nvPr/>
              </p:nvPicPr>
              <p:blipFill>
                <a:blip r:embed="rId209"/>
                <a:stretch>
                  <a:fillRect/>
                </a:stretch>
              </p:blipFill>
              <p:spPr>
                <a:xfrm>
                  <a:off x="6318332" y="1571575"/>
                  <a:ext cx="303840" cy="390204"/>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39" name="Ink 338">
                  <a:extLst>
                    <a:ext uri="{FF2B5EF4-FFF2-40B4-BE49-F238E27FC236}">
                      <a16:creationId xmlns:a16="http://schemas.microsoft.com/office/drawing/2014/main" id="{6F838925-98A0-457A-8EF5-9112B6857CCA}"/>
                    </a:ext>
                  </a:extLst>
                </p14:cNvPr>
                <p14:cNvContentPartPr/>
                <p14:nvPr/>
              </p14:nvContentPartPr>
              <p14:xfrm>
                <a:off x="6298172" y="1681357"/>
                <a:ext cx="97920" cy="713880"/>
              </p14:xfrm>
            </p:contentPart>
          </mc:Choice>
          <mc:Fallback xmlns="">
            <p:pic>
              <p:nvPicPr>
                <p:cNvPr id="339" name="Ink 338">
                  <a:extLst>
                    <a:ext uri="{FF2B5EF4-FFF2-40B4-BE49-F238E27FC236}">
                      <a16:creationId xmlns:a16="http://schemas.microsoft.com/office/drawing/2014/main" id="{6F838925-98A0-457A-8EF5-9112B6857CCA}"/>
                    </a:ext>
                  </a:extLst>
                </p:cNvPr>
                <p:cNvPicPr/>
                <p:nvPr/>
              </p:nvPicPr>
              <p:blipFill>
                <a:blip r:embed="rId211"/>
                <a:stretch>
                  <a:fillRect/>
                </a:stretch>
              </p:blipFill>
              <p:spPr>
                <a:xfrm>
                  <a:off x="6280172" y="1663357"/>
                  <a:ext cx="133560" cy="7495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340" name="Ink 339">
                  <a:extLst>
                    <a:ext uri="{FF2B5EF4-FFF2-40B4-BE49-F238E27FC236}">
                      <a16:creationId xmlns:a16="http://schemas.microsoft.com/office/drawing/2014/main" id="{714BAA39-DB6E-42BE-AE83-24D5D163A75C}"/>
                    </a:ext>
                  </a:extLst>
                </p14:cNvPr>
                <p14:cNvContentPartPr/>
                <p14:nvPr/>
              </p14:nvContentPartPr>
              <p14:xfrm>
                <a:off x="6600572" y="1514677"/>
                <a:ext cx="58320" cy="204120"/>
              </p14:xfrm>
            </p:contentPart>
          </mc:Choice>
          <mc:Fallback xmlns="">
            <p:pic>
              <p:nvPicPr>
                <p:cNvPr id="340" name="Ink 339">
                  <a:extLst>
                    <a:ext uri="{FF2B5EF4-FFF2-40B4-BE49-F238E27FC236}">
                      <a16:creationId xmlns:a16="http://schemas.microsoft.com/office/drawing/2014/main" id="{714BAA39-DB6E-42BE-AE83-24D5D163A75C}"/>
                    </a:ext>
                  </a:extLst>
                </p:cNvPr>
                <p:cNvPicPr/>
                <p:nvPr/>
              </p:nvPicPr>
              <p:blipFill>
                <a:blip r:embed="rId213"/>
                <a:stretch>
                  <a:fillRect/>
                </a:stretch>
              </p:blipFill>
              <p:spPr>
                <a:xfrm>
                  <a:off x="6582572" y="1496677"/>
                  <a:ext cx="939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341" name="Ink 340">
                  <a:extLst>
                    <a:ext uri="{FF2B5EF4-FFF2-40B4-BE49-F238E27FC236}">
                      <a16:creationId xmlns:a16="http://schemas.microsoft.com/office/drawing/2014/main" id="{5E8E3D02-9B7A-4227-AA9F-419E9EF27CF5}"/>
                    </a:ext>
                  </a:extLst>
                </p14:cNvPr>
                <p14:cNvContentPartPr/>
                <p14:nvPr/>
              </p14:nvContentPartPr>
              <p14:xfrm>
                <a:off x="6469532" y="2514397"/>
                <a:ext cx="21960" cy="842760"/>
              </p14:xfrm>
            </p:contentPart>
          </mc:Choice>
          <mc:Fallback xmlns="">
            <p:pic>
              <p:nvPicPr>
                <p:cNvPr id="341" name="Ink 340">
                  <a:extLst>
                    <a:ext uri="{FF2B5EF4-FFF2-40B4-BE49-F238E27FC236}">
                      <a16:creationId xmlns:a16="http://schemas.microsoft.com/office/drawing/2014/main" id="{5E8E3D02-9B7A-4227-AA9F-419E9EF27CF5}"/>
                    </a:ext>
                  </a:extLst>
                </p:cNvPr>
                <p:cNvPicPr/>
                <p:nvPr/>
              </p:nvPicPr>
              <p:blipFill>
                <a:blip r:embed="rId215"/>
                <a:stretch>
                  <a:fillRect/>
                </a:stretch>
              </p:blipFill>
              <p:spPr>
                <a:xfrm>
                  <a:off x="6451232" y="2496397"/>
                  <a:ext cx="58194" cy="878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342" name="Ink 341">
                  <a:extLst>
                    <a:ext uri="{FF2B5EF4-FFF2-40B4-BE49-F238E27FC236}">
                      <a16:creationId xmlns:a16="http://schemas.microsoft.com/office/drawing/2014/main" id="{4A023FF6-07F0-4D85-B021-E13C6C06E295}"/>
                    </a:ext>
                  </a:extLst>
                </p14:cNvPr>
                <p14:cNvContentPartPr/>
                <p14:nvPr/>
              </p14:nvContentPartPr>
              <p14:xfrm>
                <a:off x="6410492" y="3335197"/>
                <a:ext cx="24120" cy="166320"/>
              </p14:xfrm>
            </p:contentPart>
          </mc:Choice>
          <mc:Fallback xmlns="">
            <p:pic>
              <p:nvPicPr>
                <p:cNvPr id="342" name="Ink 341">
                  <a:extLst>
                    <a:ext uri="{FF2B5EF4-FFF2-40B4-BE49-F238E27FC236}">
                      <a16:creationId xmlns:a16="http://schemas.microsoft.com/office/drawing/2014/main" id="{4A023FF6-07F0-4D85-B021-E13C6C06E295}"/>
                    </a:ext>
                  </a:extLst>
                </p:cNvPr>
                <p:cNvPicPr/>
                <p:nvPr/>
              </p:nvPicPr>
              <p:blipFill>
                <a:blip r:embed="rId217"/>
                <a:stretch>
                  <a:fillRect/>
                </a:stretch>
              </p:blipFill>
              <p:spPr>
                <a:xfrm>
                  <a:off x="6392219" y="3317197"/>
                  <a:ext cx="603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47" name="Ink 346">
                  <a:extLst>
                    <a:ext uri="{FF2B5EF4-FFF2-40B4-BE49-F238E27FC236}">
                      <a16:creationId xmlns:a16="http://schemas.microsoft.com/office/drawing/2014/main" id="{00100174-20AB-461E-A81D-4D4EAD8761EF}"/>
                    </a:ext>
                  </a:extLst>
                </p14:cNvPr>
                <p14:cNvContentPartPr/>
                <p14:nvPr/>
              </p14:nvContentPartPr>
              <p14:xfrm>
                <a:off x="6259652" y="1607197"/>
                <a:ext cx="246240" cy="268920"/>
              </p14:xfrm>
            </p:contentPart>
          </mc:Choice>
          <mc:Fallback xmlns="">
            <p:pic>
              <p:nvPicPr>
                <p:cNvPr id="347" name="Ink 346">
                  <a:extLst>
                    <a:ext uri="{FF2B5EF4-FFF2-40B4-BE49-F238E27FC236}">
                      <a16:creationId xmlns:a16="http://schemas.microsoft.com/office/drawing/2014/main" id="{00100174-20AB-461E-A81D-4D4EAD8761EF}"/>
                    </a:ext>
                  </a:extLst>
                </p:cNvPr>
                <p:cNvPicPr/>
                <p:nvPr/>
              </p:nvPicPr>
              <p:blipFill>
                <a:blip r:embed="rId219"/>
                <a:stretch>
                  <a:fillRect/>
                </a:stretch>
              </p:blipFill>
              <p:spPr>
                <a:xfrm>
                  <a:off x="6241652" y="1589173"/>
                  <a:ext cx="281880" cy="304608"/>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48" name="Ink 347">
                  <a:extLst>
                    <a:ext uri="{FF2B5EF4-FFF2-40B4-BE49-F238E27FC236}">
                      <a16:creationId xmlns:a16="http://schemas.microsoft.com/office/drawing/2014/main" id="{6B298F03-876C-4BC2-8E70-014CCC462C49}"/>
                    </a:ext>
                  </a:extLst>
                </p14:cNvPr>
                <p14:cNvContentPartPr/>
                <p14:nvPr/>
              </p14:nvContentPartPr>
              <p14:xfrm>
                <a:off x="6285212" y="1625197"/>
                <a:ext cx="292680" cy="578880"/>
              </p14:xfrm>
            </p:contentPart>
          </mc:Choice>
          <mc:Fallback xmlns="">
            <p:pic>
              <p:nvPicPr>
                <p:cNvPr id="348" name="Ink 347">
                  <a:extLst>
                    <a:ext uri="{FF2B5EF4-FFF2-40B4-BE49-F238E27FC236}">
                      <a16:creationId xmlns:a16="http://schemas.microsoft.com/office/drawing/2014/main" id="{6B298F03-876C-4BC2-8E70-014CCC462C49}"/>
                    </a:ext>
                  </a:extLst>
                </p:cNvPr>
                <p:cNvPicPr/>
                <p:nvPr/>
              </p:nvPicPr>
              <p:blipFill>
                <a:blip r:embed="rId221"/>
                <a:stretch>
                  <a:fillRect/>
                </a:stretch>
              </p:blipFill>
              <p:spPr>
                <a:xfrm>
                  <a:off x="6267212" y="1607197"/>
                  <a:ext cx="328320" cy="6145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349" name="Ink 348">
                  <a:extLst>
                    <a:ext uri="{FF2B5EF4-FFF2-40B4-BE49-F238E27FC236}">
                      <a16:creationId xmlns:a16="http://schemas.microsoft.com/office/drawing/2014/main" id="{8FDDB29F-4548-4BA1-A956-61AB70745D34}"/>
                    </a:ext>
                  </a:extLst>
                </p14:cNvPr>
                <p14:cNvContentPartPr/>
                <p14:nvPr/>
              </p14:nvContentPartPr>
              <p14:xfrm>
                <a:off x="6329852" y="1981957"/>
                <a:ext cx="160920" cy="477360"/>
              </p14:xfrm>
            </p:contentPart>
          </mc:Choice>
          <mc:Fallback xmlns="">
            <p:pic>
              <p:nvPicPr>
                <p:cNvPr id="349" name="Ink 348">
                  <a:extLst>
                    <a:ext uri="{FF2B5EF4-FFF2-40B4-BE49-F238E27FC236}">
                      <a16:creationId xmlns:a16="http://schemas.microsoft.com/office/drawing/2014/main" id="{8FDDB29F-4548-4BA1-A956-61AB70745D34}"/>
                    </a:ext>
                  </a:extLst>
                </p:cNvPr>
                <p:cNvPicPr/>
                <p:nvPr/>
              </p:nvPicPr>
              <p:blipFill>
                <a:blip r:embed="rId223"/>
                <a:stretch>
                  <a:fillRect/>
                </a:stretch>
              </p:blipFill>
              <p:spPr>
                <a:xfrm>
                  <a:off x="6311892" y="1963957"/>
                  <a:ext cx="19648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50" name="Ink 349">
                  <a:extLst>
                    <a:ext uri="{FF2B5EF4-FFF2-40B4-BE49-F238E27FC236}">
                      <a16:creationId xmlns:a16="http://schemas.microsoft.com/office/drawing/2014/main" id="{F825173F-B6C6-4735-9CAA-B5539EBD5A0A}"/>
                    </a:ext>
                  </a:extLst>
                </p14:cNvPr>
                <p14:cNvContentPartPr/>
                <p14:nvPr/>
              </p14:nvContentPartPr>
              <p14:xfrm>
                <a:off x="6351452" y="2443477"/>
                <a:ext cx="99360" cy="481320"/>
              </p14:xfrm>
            </p:contentPart>
          </mc:Choice>
          <mc:Fallback xmlns="">
            <p:pic>
              <p:nvPicPr>
                <p:cNvPr id="350" name="Ink 349">
                  <a:extLst>
                    <a:ext uri="{FF2B5EF4-FFF2-40B4-BE49-F238E27FC236}">
                      <a16:creationId xmlns:a16="http://schemas.microsoft.com/office/drawing/2014/main" id="{F825173F-B6C6-4735-9CAA-B5539EBD5A0A}"/>
                    </a:ext>
                  </a:extLst>
                </p:cNvPr>
                <p:cNvPicPr/>
                <p:nvPr/>
              </p:nvPicPr>
              <p:blipFill>
                <a:blip r:embed="rId225"/>
                <a:stretch>
                  <a:fillRect/>
                </a:stretch>
              </p:blipFill>
              <p:spPr>
                <a:xfrm>
                  <a:off x="6333387" y="2425477"/>
                  <a:ext cx="13513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51" name="Ink 350">
                  <a:extLst>
                    <a:ext uri="{FF2B5EF4-FFF2-40B4-BE49-F238E27FC236}">
                      <a16:creationId xmlns:a16="http://schemas.microsoft.com/office/drawing/2014/main" id="{4A0AFDA9-8332-41B3-9CDD-ED69805809D3}"/>
                    </a:ext>
                  </a:extLst>
                </p14:cNvPr>
                <p14:cNvContentPartPr/>
                <p14:nvPr/>
              </p14:nvContentPartPr>
              <p14:xfrm>
                <a:off x="6331292" y="2983117"/>
                <a:ext cx="59040" cy="335880"/>
              </p14:xfrm>
            </p:contentPart>
          </mc:Choice>
          <mc:Fallback xmlns="">
            <p:pic>
              <p:nvPicPr>
                <p:cNvPr id="351" name="Ink 350">
                  <a:extLst>
                    <a:ext uri="{FF2B5EF4-FFF2-40B4-BE49-F238E27FC236}">
                      <a16:creationId xmlns:a16="http://schemas.microsoft.com/office/drawing/2014/main" id="{4A0AFDA9-8332-41B3-9CDD-ED69805809D3}"/>
                    </a:ext>
                  </a:extLst>
                </p:cNvPr>
                <p:cNvPicPr/>
                <p:nvPr/>
              </p:nvPicPr>
              <p:blipFill>
                <a:blip r:embed="rId227"/>
                <a:stretch>
                  <a:fillRect/>
                </a:stretch>
              </p:blipFill>
              <p:spPr>
                <a:xfrm>
                  <a:off x="6313292" y="2965117"/>
                  <a:ext cx="9468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397" name="Ink 396">
                  <a:extLst>
                    <a:ext uri="{FF2B5EF4-FFF2-40B4-BE49-F238E27FC236}">
                      <a16:creationId xmlns:a16="http://schemas.microsoft.com/office/drawing/2014/main" id="{5677FCAD-CE51-418F-874D-40225D4D0F19}"/>
                    </a:ext>
                  </a:extLst>
                </p14:cNvPr>
                <p14:cNvContentPartPr/>
                <p14:nvPr/>
              </p14:nvContentPartPr>
              <p14:xfrm>
                <a:off x="9065492" y="1303357"/>
                <a:ext cx="207000" cy="162000"/>
              </p14:xfrm>
            </p:contentPart>
          </mc:Choice>
          <mc:Fallback xmlns="">
            <p:pic>
              <p:nvPicPr>
                <p:cNvPr id="397" name="Ink 396">
                  <a:extLst>
                    <a:ext uri="{FF2B5EF4-FFF2-40B4-BE49-F238E27FC236}">
                      <a16:creationId xmlns:a16="http://schemas.microsoft.com/office/drawing/2014/main" id="{5677FCAD-CE51-418F-874D-40225D4D0F19}"/>
                    </a:ext>
                  </a:extLst>
                </p:cNvPr>
                <p:cNvPicPr/>
                <p:nvPr/>
              </p:nvPicPr>
              <p:blipFill>
                <a:blip r:embed="rId229"/>
                <a:stretch>
                  <a:fillRect/>
                </a:stretch>
              </p:blipFill>
              <p:spPr>
                <a:xfrm>
                  <a:off x="9047492" y="1285397"/>
                  <a:ext cx="242640" cy="197561"/>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98" name="Ink 397">
                  <a:extLst>
                    <a:ext uri="{FF2B5EF4-FFF2-40B4-BE49-F238E27FC236}">
                      <a16:creationId xmlns:a16="http://schemas.microsoft.com/office/drawing/2014/main" id="{9079E44F-3359-456B-B4B1-8311F6DE6186}"/>
                    </a:ext>
                  </a:extLst>
                </p14:cNvPr>
                <p14:cNvContentPartPr/>
                <p14:nvPr/>
              </p14:nvContentPartPr>
              <p14:xfrm>
                <a:off x="9293372" y="1327117"/>
                <a:ext cx="34560" cy="144360"/>
              </p14:xfrm>
            </p:contentPart>
          </mc:Choice>
          <mc:Fallback xmlns="">
            <p:pic>
              <p:nvPicPr>
                <p:cNvPr id="398" name="Ink 397">
                  <a:extLst>
                    <a:ext uri="{FF2B5EF4-FFF2-40B4-BE49-F238E27FC236}">
                      <a16:creationId xmlns:a16="http://schemas.microsoft.com/office/drawing/2014/main" id="{9079E44F-3359-456B-B4B1-8311F6DE6186}"/>
                    </a:ext>
                  </a:extLst>
                </p:cNvPr>
                <p:cNvPicPr/>
                <p:nvPr/>
              </p:nvPicPr>
              <p:blipFill>
                <a:blip r:embed="rId231"/>
                <a:stretch>
                  <a:fillRect/>
                </a:stretch>
              </p:blipFill>
              <p:spPr>
                <a:xfrm>
                  <a:off x="9275372" y="1309162"/>
                  <a:ext cx="70200" cy="179911"/>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99" name="Ink 398">
                  <a:extLst>
                    <a:ext uri="{FF2B5EF4-FFF2-40B4-BE49-F238E27FC236}">
                      <a16:creationId xmlns:a16="http://schemas.microsoft.com/office/drawing/2014/main" id="{83588C96-05FE-468B-924C-1883264301BD}"/>
                    </a:ext>
                  </a:extLst>
                </p14:cNvPr>
                <p14:cNvContentPartPr/>
                <p14:nvPr/>
              </p14:nvContentPartPr>
              <p14:xfrm>
                <a:off x="9363572" y="1299397"/>
                <a:ext cx="199440" cy="165960"/>
              </p14:xfrm>
            </p:contentPart>
          </mc:Choice>
          <mc:Fallback xmlns="">
            <p:pic>
              <p:nvPicPr>
                <p:cNvPr id="399" name="Ink 398">
                  <a:extLst>
                    <a:ext uri="{FF2B5EF4-FFF2-40B4-BE49-F238E27FC236}">
                      <a16:creationId xmlns:a16="http://schemas.microsoft.com/office/drawing/2014/main" id="{83588C96-05FE-468B-924C-1883264301BD}"/>
                    </a:ext>
                  </a:extLst>
                </p:cNvPr>
                <p:cNvPicPr/>
                <p:nvPr/>
              </p:nvPicPr>
              <p:blipFill>
                <a:blip r:embed="rId233"/>
                <a:stretch>
                  <a:fillRect/>
                </a:stretch>
              </p:blipFill>
              <p:spPr>
                <a:xfrm>
                  <a:off x="9345572" y="1281397"/>
                  <a:ext cx="235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400" name="Ink 399">
                  <a:extLst>
                    <a:ext uri="{FF2B5EF4-FFF2-40B4-BE49-F238E27FC236}">
                      <a16:creationId xmlns:a16="http://schemas.microsoft.com/office/drawing/2014/main" id="{CC9B7B32-061A-46C1-9234-487BAD0CC1D4}"/>
                    </a:ext>
                  </a:extLst>
                </p14:cNvPr>
                <p14:cNvContentPartPr/>
                <p14:nvPr/>
              </p14:nvContentPartPr>
              <p14:xfrm>
                <a:off x="9617732" y="1332157"/>
                <a:ext cx="165600" cy="153360"/>
              </p14:xfrm>
            </p:contentPart>
          </mc:Choice>
          <mc:Fallback xmlns="">
            <p:pic>
              <p:nvPicPr>
                <p:cNvPr id="400" name="Ink 399">
                  <a:extLst>
                    <a:ext uri="{FF2B5EF4-FFF2-40B4-BE49-F238E27FC236}">
                      <a16:creationId xmlns:a16="http://schemas.microsoft.com/office/drawing/2014/main" id="{CC9B7B32-061A-46C1-9234-487BAD0CC1D4}"/>
                    </a:ext>
                  </a:extLst>
                </p:cNvPr>
                <p:cNvPicPr/>
                <p:nvPr/>
              </p:nvPicPr>
              <p:blipFill>
                <a:blip r:embed="rId235"/>
                <a:stretch>
                  <a:fillRect/>
                </a:stretch>
              </p:blipFill>
              <p:spPr>
                <a:xfrm>
                  <a:off x="9599732" y="1314157"/>
                  <a:ext cx="201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401" name="Ink 400">
                  <a:extLst>
                    <a:ext uri="{FF2B5EF4-FFF2-40B4-BE49-F238E27FC236}">
                      <a16:creationId xmlns:a16="http://schemas.microsoft.com/office/drawing/2014/main" id="{1A4B204B-72BE-4DE6-A2D9-5F81BD3ADBA8}"/>
                    </a:ext>
                  </a:extLst>
                </p14:cNvPr>
                <p14:cNvContentPartPr/>
                <p14:nvPr/>
              </p14:nvContentPartPr>
              <p14:xfrm>
                <a:off x="9603332" y="1326757"/>
                <a:ext cx="144360" cy="37080"/>
              </p14:xfrm>
            </p:contentPart>
          </mc:Choice>
          <mc:Fallback xmlns="">
            <p:pic>
              <p:nvPicPr>
                <p:cNvPr id="401" name="Ink 400">
                  <a:extLst>
                    <a:ext uri="{FF2B5EF4-FFF2-40B4-BE49-F238E27FC236}">
                      <a16:creationId xmlns:a16="http://schemas.microsoft.com/office/drawing/2014/main" id="{1A4B204B-72BE-4DE6-A2D9-5F81BD3ADBA8}"/>
                    </a:ext>
                  </a:extLst>
                </p:cNvPr>
                <p:cNvPicPr/>
                <p:nvPr/>
              </p:nvPicPr>
              <p:blipFill>
                <a:blip r:embed="rId237"/>
                <a:stretch>
                  <a:fillRect/>
                </a:stretch>
              </p:blipFill>
              <p:spPr>
                <a:xfrm>
                  <a:off x="9585332" y="1308757"/>
                  <a:ext cx="1800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402" name="Ink 401">
                  <a:extLst>
                    <a:ext uri="{FF2B5EF4-FFF2-40B4-BE49-F238E27FC236}">
                      <a16:creationId xmlns:a16="http://schemas.microsoft.com/office/drawing/2014/main" id="{FD50F273-6100-4D34-9652-4A6A4BD8736B}"/>
                    </a:ext>
                  </a:extLst>
                </p14:cNvPr>
                <p14:cNvContentPartPr/>
                <p14:nvPr/>
              </p14:nvContentPartPr>
              <p14:xfrm>
                <a:off x="9811412" y="1292917"/>
                <a:ext cx="176040" cy="209160"/>
              </p14:xfrm>
            </p:contentPart>
          </mc:Choice>
          <mc:Fallback xmlns="">
            <p:pic>
              <p:nvPicPr>
                <p:cNvPr id="402" name="Ink 401">
                  <a:extLst>
                    <a:ext uri="{FF2B5EF4-FFF2-40B4-BE49-F238E27FC236}">
                      <a16:creationId xmlns:a16="http://schemas.microsoft.com/office/drawing/2014/main" id="{FD50F273-6100-4D34-9652-4A6A4BD8736B}"/>
                    </a:ext>
                  </a:extLst>
                </p:cNvPr>
                <p:cNvPicPr/>
                <p:nvPr/>
              </p:nvPicPr>
              <p:blipFill>
                <a:blip r:embed="rId239"/>
                <a:stretch>
                  <a:fillRect/>
                </a:stretch>
              </p:blipFill>
              <p:spPr>
                <a:xfrm>
                  <a:off x="9793375" y="1274948"/>
                  <a:ext cx="211753" cy="244739"/>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403" name="Ink 402">
                  <a:extLst>
                    <a:ext uri="{FF2B5EF4-FFF2-40B4-BE49-F238E27FC236}">
                      <a16:creationId xmlns:a16="http://schemas.microsoft.com/office/drawing/2014/main" id="{310E2327-57F2-4741-925C-FB1405E0F65E}"/>
                    </a:ext>
                  </a:extLst>
                </p14:cNvPr>
                <p14:cNvContentPartPr/>
                <p14:nvPr/>
              </p14:nvContentPartPr>
              <p14:xfrm>
                <a:off x="10050812" y="1314157"/>
                <a:ext cx="143640" cy="183960"/>
              </p14:xfrm>
            </p:contentPart>
          </mc:Choice>
          <mc:Fallback xmlns="">
            <p:pic>
              <p:nvPicPr>
                <p:cNvPr id="403" name="Ink 402">
                  <a:extLst>
                    <a:ext uri="{FF2B5EF4-FFF2-40B4-BE49-F238E27FC236}">
                      <a16:creationId xmlns:a16="http://schemas.microsoft.com/office/drawing/2014/main" id="{310E2327-57F2-4741-925C-FB1405E0F65E}"/>
                    </a:ext>
                  </a:extLst>
                </p:cNvPr>
                <p:cNvPicPr/>
                <p:nvPr/>
              </p:nvPicPr>
              <p:blipFill>
                <a:blip r:embed="rId241"/>
                <a:stretch>
                  <a:fillRect/>
                </a:stretch>
              </p:blipFill>
              <p:spPr>
                <a:xfrm>
                  <a:off x="10032812" y="1296157"/>
                  <a:ext cx="1792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404" name="Ink 403">
                  <a:extLst>
                    <a:ext uri="{FF2B5EF4-FFF2-40B4-BE49-F238E27FC236}">
                      <a16:creationId xmlns:a16="http://schemas.microsoft.com/office/drawing/2014/main" id="{BD3ECB73-CA0C-4B07-94CD-1F84E59A1A41}"/>
                    </a:ext>
                  </a:extLst>
                </p14:cNvPr>
                <p14:cNvContentPartPr/>
                <p14:nvPr/>
              </p14:nvContentPartPr>
              <p14:xfrm>
                <a:off x="10041812" y="1290757"/>
                <a:ext cx="430560" cy="200880"/>
              </p14:xfrm>
            </p:contentPart>
          </mc:Choice>
          <mc:Fallback xmlns="">
            <p:pic>
              <p:nvPicPr>
                <p:cNvPr id="404" name="Ink 403">
                  <a:extLst>
                    <a:ext uri="{FF2B5EF4-FFF2-40B4-BE49-F238E27FC236}">
                      <a16:creationId xmlns:a16="http://schemas.microsoft.com/office/drawing/2014/main" id="{BD3ECB73-CA0C-4B07-94CD-1F84E59A1A41}"/>
                    </a:ext>
                  </a:extLst>
                </p:cNvPr>
                <p:cNvPicPr/>
                <p:nvPr/>
              </p:nvPicPr>
              <p:blipFill>
                <a:blip r:embed="rId243"/>
                <a:stretch>
                  <a:fillRect/>
                </a:stretch>
              </p:blipFill>
              <p:spPr>
                <a:xfrm>
                  <a:off x="10023797" y="1272789"/>
                  <a:ext cx="466230" cy="236456"/>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405" name="Ink 404">
                  <a:extLst>
                    <a:ext uri="{FF2B5EF4-FFF2-40B4-BE49-F238E27FC236}">
                      <a16:creationId xmlns:a16="http://schemas.microsoft.com/office/drawing/2014/main" id="{EEDE4C7D-77AB-4483-8097-6269873E06E7}"/>
                    </a:ext>
                  </a:extLst>
                </p14:cNvPr>
                <p14:cNvContentPartPr/>
                <p14:nvPr/>
              </p14:nvContentPartPr>
              <p14:xfrm>
                <a:off x="10470212" y="1287877"/>
                <a:ext cx="189000" cy="206640"/>
              </p14:xfrm>
            </p:contentPart>
          </mc:Choice>
          <mc:Fallback xmlns="">
            <p:pic>
              <p:nvPicPr>
                <p:cNvPr id="405" name="Ink 404">
                  <a:extLst>
                    <a:ext uri="{FF2B5EF4-FFF2-40B4-BE49-F238E27FC236}">
                      <a16:creationId xmlns:a16="http://schemas.microsoft.com/office/drawing/2014/main" id="{EEDE4C7D-77AB-4483-8097-6269873E06E7}"/>
                    </a:ext>
                  </a:extLst>
                </p:cNvPr>
                <p:cNvPicPr/>
                <p:nvPr/>
              </p:nvPicPr>
              <p:blipFill>
                <a:blip r:embed="rId245"/>
                <a:stretch>
                  <a:fillRect/>
                </a:stretch>
              </p:blipFill>
              <p:spPr>
                <a:xfrm>
                  <a:off x="10452212" y="1269846"/>
                  <a:ext cx="224640" cy="242342"/>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406" name="Ink 405">
                  <a:extLst>
                    <a:ext uri="{FF2B5EF4-FFF2-40B4-BE49-F238E27FC236}">
                      <a16:creationId xmlns:a16="http://schemas.microsoft.com/office/drawing/2014/main" id="{753564B5-2E34-4608-9531-632C4124C0C6}"/>
                    </a:ext>
                  </a:extLst>
                </p14:cNvPr>
                <p14:cNvContentPartPr/>
                <p14:nvPr/>
              </p14:nvContentPartPr>
              <p14:xfrm>
                <a:off x="10828052" y="1301917"/>
                <a:ext cx="39240" cy="424800"/>
              </p14:xfrm>
            </p:contentPart>
          </mc:Choice>
          <mc:Fallback xmlns="">
            <p:pic>
              <p:nvPicPr>
                <p:cNvPr id="406" name="Ink 405">
                  <a:extLst>
                    <a:ext uri="{FF2B5EF4-FFF2-40B4-BE49-F238E27FC236}">
                      <a16:creationId xmlns:a16="http://schemas.microsoft.com/office/drawing/2014/main" id="{753564B5-2E34-4608-9531-632C4124C0C6}"/>
                    </a:ext>
                  </a:extLst>
                </p:cNvPr>
                <p:cNvPicPr/>
                <p:nvPr/>
              </p:nvPicPr>
              <p:blipFill>
                <a:blip r:embed="rId247"/>
                <a:stretch>
                  <a:fillRect/>
                </a:stretch>
              </p:blipFill>
              <p:spPr>
                <a:xfrm>
                  <a:off x="10810052" y="1283917"/>
                  <a:ext cx="7488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407" name="Ink 406">
                  <a:extLst>
                    <a:ext uri="{FF2B5EF4-FFF2-40B4-BE49-F238E27FC236}">
                      <a16:creationId xmlns:a16="http://schemas.microsoft.com/office/drawing/2014/main" id="{19387AB6-9F69-4DF9-BDE7-8476A9776E49}"/>
                    </a:ext>
                  </a:extLst>
                </p14:cNvPr>
                <p14:cNvContentPartPr/>
                <p14:nvPr/>
              </p14:nvContentPartPr>
              <p14:xfrm>
                <a:off x="10732292" y="1661917"/>
                <a:ext cx="248760" cy="254520"/>
              </p14:xfrm>
            </p:contentPart>
          </mc:Choice>
          <mc:Fallback xmlns="">
            <p:pic>
              <p:nvPicPr>
                <p:cNvPr id="407" name="Ink 406">
                  <a:extLst>
                    <a:ext uri="{FF2B5EF4-FFF2-40B4-BE49-F238E27FC236}">
                      <a16:creationId xmlns:a16="http://schemas.microsoft.com/office/drawing/2014/main" id="{19387AB6-9F69-4DF9-BDE7-8476A9776E49}"/>
                    </a:ext>
                  </a:extLst>
                </p:cNvPr>
                <p:cNvPicPr/>
                <p:nvPr/>
              </p:nvPicPr>
              <p:blipFill>
                <a:blip r:embed="rId249"/>
                <a:stretch>
                  <a:fillRect/>
                </a:stretch>
              </p:blipFill>
              <p:spPr>
                <a:xfrm>
                  <a:off x="10714292" y="1643942"/>
                  <a:ext cx="284400" cy="29011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408" name="Ink 407">
                  <a:extLst>
                    <a:ext uri="{FF2B5EF4-FFF2-40B4-BE49-F238E27FC236}">
                      <a16:creationId xmlns:a16="http://schemas.microsoft.com/office/drawing/2014/main" id="{EEC50560-260C-4D6F-8D3D-725419D6E150}"/>
                    </a:ext>
                  </a:extLst>
                </p14:cNvPr>
                <p14:cNvContentPartPr/>
                <p14:nvPr/>
              </p14:nvContentPartPr>
              <p14:xfrm>
                <a:off x="9780812" y="1638517"/>
                <a:ext cx="31680" cy="231480"/>
              </p14:xfrm>
            </p:contentPart>
          </mc:Choice>
          <mc:Fallback xmlns="">
            <p:pic>
              <p:nvPicPr>
                <p:cNvPr id="408" name="Ink 407">
                  <a:extLst>
                    <a:ext uri="{FF2B5EF4-FFF2-40B4-BE49-F238E27FC236}">
                      <a16:creationId xmlns:a16="http://schemas.microsoft.com/office/drawing/2014/main" id="{EEC50560-260C-4D6F-8D3D-725419D6E150}"/>
                    </a:ext>
                  </a:extLst>
                </p:cNvPr>
                <p:cNvPicPr/>
                <p:nvPr/>
              </p:nvPicPr>
              <p:blipFill>
                <a:blip r:embed="rId251"/>
                <a:stretch>
                  <a:fillRect/>
                </a:stretch>
              </p:blipFill>
              <p:spPr>
                <a:xfrm>
                  <a:off x="9763014" y="1620517"/>
                  <a:ext cx="669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409" name="Ink 408">
                  <a:extLst>
                    <a:ext uri="{FF2B5EF4-FFF2-40B4-BE49-F238E27FC236}">
                      <a16:creationId xmlns:a16="http://schemas.microsoft.com/office/drawing/2014/main" id="{BC06DD40-E0BB-4D73-8D9D-92E8974C2146}"/>
                    </a:ext>
                  </a:extLst>
                </p14:cNvPr>
                <p14:cNvContentPartPr/>
                <p14:nvPr/>
              </p14:nvContentPartPr>
              <p14:xfrm>
                <a:off x="9640052" y="1802677"/>
                <a:ext cx="144360" cy="239400"/>
              </p14:xfrm>
            </p:contentPart>
          </mc:Choice>
          <mc:Fallback xmlns="">
            <p:pic>
              <p:nvPicPr>
                <p:cNvPr id="409" name="Ink 408">
                  <a:extLst>
                    <a:ext uri="{FF2B5EF4-FFF2-40B4-BE49-F238E27FC236}">
                      <a16:creationId xmlns:a16="http://schemas.microsoft.com/office/drawing/2014/main" id="{BC06DD40-E0BB-4D73-8D9D-92E8974C2146}"/>
                    </a:ext>
                  </a:extLst>
                </p:cNvPr>
                <p:cNvPicPr/>
                <p:nvPr/>
              </p:nvPicPr>
              <p:blipFill>
                <a:blip r:embed="rId253"/>
                <a:stretch>
                  <a:fillRect/>
                </a:stretch>
              </p:blipFill>
              <p:spPr>
                <a:xfrm>
                  <a:off x="9622052" y="1784677"/>
                  <a:ext cx="1800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410" name="Ink 409">
                  <a:extLst>
                    <a:ext uri="{FF2B5EF4-FFF2-40B4-BE49-F238E27FC236}">
                      <a16:creationId xmlns:a16="http://schemas.microsoft.com/office/drawing/2014/main" id="{38909F9E-D1B9-4679-94F0-A1185A3E327A}"/>
                    </a:ext>
                  </a:extLst>
                </p14:cNvPr>
                <p14:cNvContentPartPr/>
                <p14:nvPr/>
              </p14:nvContentPartPr>
              <p14:xfrm>
                <a:off x="9667052" y="1815277"/>
                <a:ext cx="257760" cy="211320"/>
              </p14:xfrm>
            </p:contentPart>
          </mc:Choice>
          <mc:Fallback xmlns="">
            <p:pic>
              <p:nvPicPr>
                <p:cNvPr id="410" name="Ink 409">
                  <a:extLst>
                    <a:ext uri="{FF2B5EF4-FFF2-40B4-BE49-F238E27FC236}">
                      <a16:creationId xmlns:a16="http://schemas.microsoft.com/office/drawing/2014/main" id="{38909F9E-D1B9-4679-94F0-A1185A3E327A}"/>
                    </a:ext>
                  </a:extLst>
                </p:cNvPr>
                <p:cNvPicPr/>
                <p:nvPr/>
              </p:nvPicPr>
              <p:blipFill>
                <a:blip r:embed="rId255"/>
                <a:stretch>
                  <a:fillRect/>
                </a:stretch>
              </p:blipFill>
              <p:spPr>
                <a:xfrm>
                  <a:off x="9649052" y="1797277"/>
                  <a:ext cx="29340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421" name="Ink 420">
                  <a:extLst>
                    <a:ext uri="{FF2B5EF4-FFF2-40B4-BE49-F238E27FC236}">
                      <a16:creationId xmlns:a16="http://schemas.microsoft.com/office/drawing/2014/main" id="{08B4F51A-D5F7-4788-AF76-6B3658A93C51}"/>
                    </a:ext>
                  </a:extLst>
                </p14:cNvPr>
                <p14:cNvContentPartPr/>
                <p14:nvPr/>
              </p14:nvContentPartPr>
              <p14:xfrm>
                <a:off x="8992412" y="2195077"/>
                <a:ext cx="320400" cy="28440"/>
              </p14:xfrm>
            </p:contentPart>
          </mc:Choice>
          <mc:Fallback xmlns="">
            <p:pic>
              <p:nvPicPr>
                <p:cNvPr id="421" name="Ink 420">
                  <a:extLst>
                    <a:ext uri="{FF2B5EF4-FFF2-40B4-BE49-F238E27FC236}">
                      <a16:creationId xmlns:a16="http://schemas.microsoft.com/office/drawing/2014/main" id="{08B4F51A-D5F7-4788-AF76-6B3658A93C51}"/>
                    </a:ext>
                  </a:extLst>
                </p:cNvPr>
                <p:cNvPicPr/>
                <p:nvPr/>
              </p:nvPicPr>
              <p:blipFill>
                <a:blip r:embed="rId257"/>
                <a:stretch>
                  <a:fillRect/>
                </a:stretch>
              </p:blipFill>
              <p:spPr>
                <a:xfrm>
                  <a:off x="8974412" y="2177077"/>
                  <a:ext cx="3560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422" name="Ink 421">
                  <a:extLst>
                    <a:ext uri="{FF2B5EF4-FFF2-40B4-BE49-F238E27FC236}">
                      <a16:creationId xmlns:a16="http://schemas.microsoft.com/office/drawing/2014/main" id="{12B43136-7731-4CF5-B236-F2DAEAA28EBE}"/>
                    </a:ext>
                  </a:extLst>
                </p14:cNvPr>
                <p14:cNvContentPartPr/>
                <p14:nvPr/>
              </p14:nvContentPartPr>
              <p14:xfrm>
                <a:off x="9477332" y="2191477"/>
                <a:ext cx="282960" cy="24120"/>
              </p14:xfrm>
            </p:contentPart>
          </mc:Choice>
          <mc:Fallback xmlns="">
            <p:pic>
              <p:nvPicPr>
                <p:cNvPr id="422" name="Ink 421">
                  <a:extLst>
                    <a:ext uri="{FF2B5EF4-FFF2-40B4-BE49-F238E27FC236}">
                      <a16:creationId xmlns:a16="http://schemas.microsoft.com/office/drawing/2014/main" id="{12B43136-7731-4CF5-B236-F2DAEAA28EBE}"/>
                    </a:ext>
                  </a:extLst>
                </p:cNvPr>
                <p:cNvPicPr/>
                <p:nvPr/>
              </p:nvPicPr>
              <p:blipFill>
                <a:blip r:embed="rId259"/>
                <a:stretch>
                  <a:fillRect/>
                </a:stretch>
              </p:blipFill>
              <p:spPr>
                <a:xfrm>
                  <a:off x="9459332" y="2173477"/>
                  <a:ext cx="31860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423" name="Ink 422">
                  <a:extLst>
                    <a:ext uri="{FF2B5EF4-FFF2-40B4-BE49-F238E27FC236}">
                      <a16:creationId xmlns:a16="http://schemas.microsoft.com/office/drawing/2014/main" id="{B3AE4595-1B93-4416-B5DA-E8EDD051CF52}"/>
                    </a:ext>
                  </a:extLst>
                </p14:cNvPr>
                <p14:cNvContentPartPr/>
                <p14:nvPr/>
              </p14:nvContentPartPr>
              <p14:xfrm>
                <a:off x="9955052" y="2182837"/>
                <a:ext cx="292680" cy="22680"/>
              </p14:xfrm>
            </p:contentPart>
          </mc:Choice>
          <mc:Fallback xmlns="">
            <p:pic>
              <p:nvPicPr>
                <p:cNvPr id="423" name="Ink 422">
                  <a:extLst>
                    <a:ext uri="{FF2B5EF4-FFF2-40B4-BE49-F238E27FC236}">
                      <a16:creationId xmlns:a16="http://schemas.microsoft.com/office/drawing/2014/main" id="{B3AE4595-1B93-4416-B5DA-E8EDD051CF52}"/>
                    </a:ext>
                  </a:extLst>
                </p:cNvPr>
                <p:cNvPicPr/>
                <p:nvPr/>
              </p:nvPicPr>
              <p:blipFill>
                <a:blip r:embed="rId261"/>
                <a:stretch>
                  <a:fillRect/>
                </a:stretch>
              </p:blipFill>
              <p:spPr>
                <a:xfrm>
                  <a:off x="9937052" y="2164837"/>
                  <a:ext cx="3283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424" name="Ink 423">
                  <a:extLst>
                    <a:ext uri="{FF2B5EF4-FFF2-40B4-BE49-F238E27FC236}">
                      <a16:creationId xmlns:a16="http://schemas.microsoft.com/office/drawing/2014/main" id="{9C2710D5-961C-4929-A03D-8C9D62A967D6}"/>
                    </a:ext>
                  </a:extLst>
                </p14:cNvPr>
                <p14:cNvContentPartPr/>
                <p14:nvPr/>
              </p14:nvContentPartPr>
              <p14:xfrm>
                <a:off x="10493972" y="2146477"/>
                <a:ext cx="215280" cy="12960"/>
              </p14:xfrm>
            </p:contentPart>
          </mc:Choice>
          <mc:Fallback xmlns="">
            <p:pic>
              <p:nvPicPr>
                <p:cNvPr id="424" name="Ink 423">
                  <a:extLst>
                    <a:ext uri="{FF2B5EF4-FFF2-40B4-BE49-F238E27FC236}">
                      <a16:creationId xmlns:a16="http://schemas.microsoft.com/office/drawing/2014/main" id="{9C2710D5-961C-4929-A03D-8C9D62A967D6}"/>
                    </a:ext>
                  </a:extLst>
                </p:cNvPr>
                <p:cNvPicPr/>
                <p:nvPr/>
              </p:nvPicPr>
              <p:blipFill>
                <a:blip r:embed="rId263"/>
                <a:stretch>
                  <a:fillRect/>
                </a:stretch>
              </p:blipFill>
              <p:spPr>
                <a:xfrm>
                  <a:off x="10475972" y="2128963"/>
                  <a:ext cx="250920" cy="47637"/>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425" name="Ink 424">
                  <a:extLst>
                    <a:ext uri="{FF2B5EF4-FFF2-40B4-BE49-F238E27FC236}">
                      <a16:creationId xmlns:a16="http://schemas.microsoft.com/office/drawing/2014/main" id="{883D1EBA-8046-4DE7-A0F1-37C0BE2A7ED6}"/>
                    </a:ext>
                  </a:extLst>
                </p14:cNvPr>
                <p14:cNvContentPartPr/>
                <p14:nvPr/>
              </p14:nvContentPartPr>
              <p14:xfrm>
                <a:off x="10929572" y="2123437"/>
                <a:ext cx="415080" cy="394920"/>
              </p14:xfrm>
            </p:contentPart>
          </mc:Choice>
          <mc:Fallback xmlns="">
            <p:pic>
              <p:nvPicPr>
                <p:cNvPr id="425" name="Ink 424">
                  <a:extLst>
                    <a:ext uri="{FF2B5EF4-FFF2-40B4-BE49-F238E27FC236}">
                      <a16:creationId xmlns:a16="http://schemas.microsoft.com/office/drawing/2014/main" id="{883D1EBA-8046-4DE7-A0F1-37C0BE2A7ED6}"/>
                    </a:ext>
                  </a:extLst>
                </p:cNvPr>
                <p:cNvPicPr/>
                <p:nvPr/>
              </p:nvPicPr>
              <p:blipFill>
                <a:blip r:embed="rId265"/>
                <a:stretch>
                  <a:fillRect/>
                </a:stretch>
              </p:blipFill>
              <p:spPr>
                <a:xfrm>
                  <a:off x="10911572" y="2105437"/>
                  <a:ext cx="45072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426" name="Ink 425">
                  <a:extLst>
                    <a:ext uri="{FF2B5EF4-FFF2-40B4-BE49-F238E27FC236}">
                      <a16:creationId xmlns:a16="http://schemas.microsoft.com/office/drawing/2014/main" id="{C7F0729E-54BF-41F0-B704-8BBAB7492F3F}"/>
                    </a:ext>
                  </a:extLst>
                </p14:cNvPr>
                <p14:cNvContentPartPr/>
                <p14:nvPr/>
              </p14:nvContentPartPr>
              <p14:xfrm>
                <a:off x="9006812" y="2235037"/>
                <a:ext cx="43200" cy="438480"/>
              </p14:xfrm>
            </p:contentPart>
          </mc:Choice>
          <mc:Fallback xmlns="">
            <p:pic>
              <p:nvPicPr>
                <p:cNvPr id="426" name="Ink 425">
                  <a:extLst>
                    <a:ext uri="{FF2B5EF4-FFF2-40B4-BE49-F238E27FC236}">
                      <a16:creationId xmlns:a16="http://schemas.microsoft.com/office/drawing/2014/main" id="{C7F0729E-54BF-41F0-B704-8BBAB7492F3F}"/>
                    </a:ext>
                  </a:extLst>
                </p:cNvPr>
                <p:cNvPicPr/>
                <p:nvPr/>
              </p:nvPicPr>
              <p:blipFill>
                <a:blip r:embed="rId267"/>
                <a:stretch>
                  <a:fillRect/>
                </a:stretch>
              </p:blipFill>
              <p:spPr>
                <a:xfrm>
                  <a:off x="8988961" y="2217022"/>
                  <a:ext cx="78545" cy="474149"/>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427" name="Ink 426">
                  <a:extLst>
                    <a:ext uri="{FF2B5EF4-FFF2-40B4-BE49-F238E27FC236}">
                      <a16:creationId xmlns:a16="http://schemas.microsoft.com/office/drawing/2014/main" id="{06D8E7BF-4926-40D2-B3E6-473C7DA1B4A8}"/>
                    </a:ext>
                  </a:extLst>
                </p14:cNvPr>
                <p14:cNvContentPartPr/>
                <p14:nvPr/>
              </p14:nvContentPartPr>
              <p14:xfrm>
                <a:off x="9038132" y="2913997"/>
                <a:ext cx="40320" cy="431640"/>
              </p14:xfrm>
            </p:contentPart>
          </mc:Choice>
          <mc:Fallback xmlns="">
            <p:pic>
              <p:nvPicPr>
                <p:cNvPr id="427" name="Ink 426">
                  <a:extLst>
                    <a:ext uri="{FF2B5EF4-FFF2-40B4-BE49-F238E27FC236}">
                      <a16:creationId xmlns:a16="http://schemas.microsoft.com/office/drawing/2014/main" id="{06D8E7BF-4926-40D2-B3E6-473C7DA1B4A8}"/>
                    </a:ext>
                  </a:extLst>
                </p:cNvPr>
                <p:cNvPicPr/>
                <p:nvPr/>
              </p:nvPicPr>
              <p:blipFill>
                <a:blip r:embed="rId269"/>
                <a:stretch>
                  <a:fillRect/>
                </a:stretch>
              </p:blipFill>
              <p:spPr>
                <a:xfrm>
                  <a:off x="9020291" y="2895997"/>
                  <a:ext cx="75645"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428" name="Ink 427">
                  <a:extLst>
                    <a:ext uri="{FF2B5EF4-FFF2-40B4-BE49-F238E27FC236}">
                      <a16:creationId xmlns:a16="http://schemas.microsoft.com/office/drawing/2014/main" id="{FAC54589-9B1D-44BE-8D6B-AD45728ED78B}"/>
                    </a:ext>
                  </a:extLst>
                </p14:cNvPr>
                <p14:cNvContentPartPr/>
                <p14:nvPr/>
              </p14:nvContentPartPr>
              <p14:xfrm>
                <a:off x="9073412" y="3641917"/>
                <a:ext cx="20160" cy="281880"/>
              </p14:xfrm>
            </p:contentPart>
          </mc:Choice>
          <mc:Fallback xmlns="">
            <p:pic>
              <p:nvPicPr>
                <p:cNvPr id="428" name="Ink 427">
                  <a:extLst>
                    <a:ext uri="{FF2B5EF4-FFF2-40B4-BE49-F238E27FC236}">
                      <a16:creationId xmlns:a16="http://schemas.microsoft.com/office/drawing/2014/main" id="{FAC54589-9B1D-44BE-8D6B-AD45728ED78B}"/>
                    </a:ext>
                  </a:extLst>
                </p:cNvPr>
                <p:cNvPicPr/>
                <p:nvPr/>
              </p:nvPicPr>
              <p:blipFill>
                <a:blip r:embed="rId271"/>
                <a:stretch>
                  <a:fillRect/>
                </a:stretch>
              </p:blipFill>
              <p:spPr>
                <a:xfrm>
                  <a:off x="9055412" y="3623917"/>
                  <a:ext cx="5580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435" name="Ink 434">
                  <a:extLst>
                    <a:ext uri="{FF2B5EF4-FFF2-40B4-BE49-F238E27FC236}">
                      <a16:creationId xmlns:a16="http://schemas.microsoft.com/office/drawing/2014/main" id="{DF6F319B-76AE-4B6C-BC16-E0199B732F4C}"/>
                    </a:ext>
                  </a:extLst>
                </p14:cNvPr>
                <p14:cNvContentPartPr/>
                <p14:nvPr/>
              </p14:nvContentPartPr>
              <p14:xfrm>
                <a:off x="11306852" y="2726437"/>
                <a:ext cx="53280" cy="540000"/>
              </p14:xfrm>
            </p:contentPart>
          </mc:Choice>
          <mc:Fallback xmlns="">
            <p:pic>
              <p:nvPicPr>
                <p:cNvPr id="435" name="Ink 434">
                  <a:extLst>
                    <a:ext uri="{FF2B5EF4-FFF2-40B4-BE49-F238E27FC236}">
                      <a16:creationId xmlns:a16="http://schemas.microsoft.com/office/drawing/2014/main" id="{DF6F319B-76AE-4B6C-BC16-E0199B732F4C}"/>
                    </a:ext>
                  </a:extLst>
                </p:cNvPr>
                <p:cNvPicPr/>
                <p:nvPr/>
              </p:nvPicPr>
              <p:blipFill>
                <a:blip r:embed="rId273"/>
                <a:stretch>
                  <a:fillRect/>
                </a:stretch>
              </p:blipFill>
              <p:spPr>
                <a:xfrm>
                  <a:off x="11288852" y="2708437"/>
                  <a:ext cx="88920" cy="5756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436" name="Ink 435">
                  <a:extLst>
                    <a:ext uri="{FF2B5EF4-FFF2-40B4-BE49-F238E27FC236}">
                      <a16:creationId xmlns:a16="http://schemas.microsoft.com/office/drawing/2014/main" id="{E85A961C-016F-4347-87AE-93FFBEFC6B00}"/>
                    </a:ext>
                  </a:extLst>
                </p14:cNvPr>
                <p14:cNvContentPartPr/>
                <p14:nvPr/>
              </p14:nvContentPartPr>
              <p14:xfrm>
                <a:off x="11289572" y="3578197"/>
                <a:ext cx="20160" cy="252720"/>
              </p14:xfrm>
            </p:contentPart>
          </mc:Choice>
          <mc:Fallback xmlns="">
            <p:pic>
              <p:nvPicPr>
                <p:cNvPr id="436" name="Ink 435">
                  <a:extLst>
                    <a:ext uri="{FF2B5EF4-FFF2-40B4-BE49-F238E27FC236}">
                      <a16:creationId xmlns:a16="http://schemas.microsoft.com/office/drawing/2014/main" id="{E85A961C-016F-4347-87AE-93FFBEFC6B00}"/>
                    </a:ext>
                  </a:extLst>
                </p:cNvPr>
                <p:cNvPicPr/>
                <p:nvPr/>
              </p:nvPicPr>
              <p:blipFill>
                <a:blip r:embed="rId275"/>
                <a:stretch>
                  <a:fillRect/>
                </a:stretch>
              </p:blipFill>
              <p:spPr>
                <a:xfrm>
                  <a:off x="11271572" y="3560197"/>
                  <a:ext cx="55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429" name="Ink 428">
                  <a:extLst>
                    <a:ext uri="{FF2B5EF4-FFF2-40B4-BE49-F238E27FC236}">
                      <a16:creationId xmlns:a16="http://schemas.microsoft.com/office/drawing/2014/main" id="{14AD50F7-F1A8-4088-96AA-F7F16C39BFE0}"/>
                    </a:ext>
                  </a:extLst>
                </p14:cNvPr>
                <p14:cNvContentPartPr/>
                <p14:nvPr/>
              </p14:nvContentPartPr>
              <p14:xfrm>
                <a:off x="9096812" y="4235197"/>
                <a:ext cx="47160" cy="879840"/>
              </p14:xfrm>
            </p:contentPart>
          </mc:Choice>
          <mc:Fallback xmlns="">
            <p:pic>
              <p:nvPicPr>
                <p:cNvPr id="429" name="Ink 428">
                  <a:extLst>
                    <a:ext uri="{FF2B5EF4-FFF2-40B4-BE49-F238E27FC236}">
                      <a16:creationId xmlns:a16="http://schemas.microsoft.com/office/drawing/2014/main" id="{14AD50F7-F1A8-4088-96AA-F7F16C39BFE0}"/>
                    </a:ext>
                  </a:extLst>
                </p:cNvPr>
                <p:cNvPicPr/>
                <p:nvPr/>
              </p:nvPicPr>
              <p:blipFill>
                <a:blip r:embed="rId277"/>
                <a:stretch>
                  <a:fillRect/>
                </a:stretch>
              </p:blipFill>
              <p:spPr>
                <a:xfrm>
                  <a:off x="9078948" y="4217197"/>
                  <a:ext cx="82530" cy="915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430" name="Ink 429">
                  <a:extLst>
                    <a:ext uri="{FF2B5EF4-FFF2-40B4-BE49-F238E27FC236}">
                      <a16:creationId xmlns:a16="http://schemas.microsoft.com/office/drawing/2014/main" id="{1FE269F2-E1F9-4499-81BD-C16255C5568B}"/>
                    </a:ext>
                  </a:extLst>
                </p14:cNvPr>
                <p14:cNvContentPartPr/>
                <p14:nvPr/>
              </p14:nvContentPartPr>
              <p14:xfrm>
                <a:off x="9115892" y="5539477"/>
                <a:ext cx="279000" cy="568800"/>
              </p14:xfrm>
            </p:contentPart>
          </mc:Choice>
          <mc:Fallback xmlns="">
            <p:pic>
              <p:nvPicPr>
                <p:cNvPr id="430" name="Ink 429">
                  <a:extLst>
                    <a:ext uri="{FF2B5EF4-FFF2-40B4-BE49-F238E27FC236}">
                      <a16:creationId xmlns:a16="http://schemas.microsoft.com/office/drawing/2014/main" id="{1FE269F2-E1F9-4499-81BD-C16255C5568B}"/>
                    </a:ext>
                  </a:extLst>
                </p:cNvPr>
                <p:cNvPicPr/>
                <p:nvPr/>
              </p:nvPicPr>
              <p:blipFill>
                <a:blip r:embed="rId279"/>
                <a:stretch>
                  <a:fillRect/>
                </a:stretch>
              </p:blipFill>
              <p:spPr>
                <a:xfrm>
                  <a:off x="9097869" y="5521488"/>
                  <a:ext cx="314686" cy="604417"/>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432" name="Ink 431">
                  <a:extLst>
                    <a:ext uri="{FF2B5EF4-FFF2-40B4-BE49-F238E27FC236}">
                      <a16:creationId xmlns:a16="http://schemas.microsoft.com/office/drawing/2014/main" id="{529FBCB8-3025-4ECD-89F6-B79A98F9E62D}"/>
                    </a:ext>
                  </a:extLst>
                </p14:cNvPr>
                <p14:cNvContentPartPr/>
                <p14:nvPr/>
              </p14:nvContentPartPr>
              <p14:xfrm>
                <a:off x="9566252" y="5962477"/>
                <a:ext cx="320040" cy="44280"/>
              </p14:xfrm>
            </p:contentPart>
          </mc:Choice>
          <mc:Fallback xmlns="">
            <p:pic>
              <p:nvPicPr>
                <p:cNvPr id="432" name="Ink 431">
                  <a:extLst>
                    <a:ext uri="{FF2B5EF4-FFF2-40B4-BE49-F238E27FC236}">
                      <a16:creationId xmlns:a16="http://schemas.microsoft.com/office/drawing/2014/main" id="{529FBCB8-3025-4ECD-89F6-B79A98F9E62D}"/>
                    </a:ext>
                  </a:extLst>
                </p:cNvPr>
                <p:cNvPicPr/>
                <p:nvPr/>
              </p:nvPicPr>
              <p:blipFill>
                <a:blip r:embed="rId281"/>
                <a:stretch>
                  <a:fillRect/>
                </a:stretch>
              </p:blipFill>
              <p:spPr>
                <a:xfrm>
                  <a:off x="9548252" y="5944622"/>
                  <a:ext cx="355680" cy="79633"/>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433" name="Ink 432">
                  <a:extLst>
                    <a:ext uri="{FF2B5EF4-FFF2-40B4-BE49-F238E27FC236}">
                      <a16:creationId xmlns:a16="http://schemas.microsoft.com/office/drawing/2014/main" id="{ACC72AEE-B4DF-45F8-B80F-94D537EAC4AC}"/>
                    </a:ext>
                  </a:extLst>
                </p14:cNvPr>
                <p14:cNvContentPartPr/>
                <p14:nvPr/>
              </p14:nvContentPartPr>
              <p14:xfrm>
                <a:off x="10291652" y="5980477"/>
                <a:ext cx="835560" cy="42120"/>
              </p14:xfrm>
            </p:contentPart>
          </mc:Choice>
          <mc:Fallback xmlns="">
            <p:pic>
              <p:nvPicPr>
                <p:cNvPr id="433" name="Ink 432">
                  <a:extLst>
                    <a:ext uri="{FF2B5EF4-FFF2-40B4-BE49-F238E27FC236}">
                      <a16:creationId xmlns:a16="http://schemas.microsoft.com/office/drawing/2014/main" id="{ACC72AEE-B4DF-45F8-B80F-94D537EAC4AC}"/>
                    </a:ext>
                  </a:extLst>
                </p:cNvPr>
                <p:cNvPicPr/>
                <p:nvPr/>
              </p:nvPicPr>
              <p:blipFill>
                <a:blip r:embed="rId283"/>
                <a:stretch>
                  <a:fillRect/>
                </a:stretch>
              </p:blipFill>
              <p:spPr>
                <a:xfrm>
                  <a:off x="10273652" y="5962477"/>
                  <a:ext cx="87120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434" name="Ink 433">
                  <a:extLst>
                    <a:ext uri="{FF2B5EF4-FFF2-40B4-BE49-F238E27FC236}">
                      <a16:creationId xmlns:a16="http://schemas.microsoft.com/office/drawing/2014/main" id="{360F4EED-7AE7-4070-A399-C120A40291A3}"/>
                    </a:ext>
                  </a:extLst>
                </p14:cNvPr>
                <p14:cNvContentPartPr/>
                <p14:nvPr/>
              </p14:nvContentPartPr>
              <p14:xfrm>
                <a:off x="11282372" y="5169757"/>
                <a:ext cx="216720" cy="791280"/>
              </p14:xfrm>
            </p:contentPart>
          </mc:Choice>
          <mc:Fallback xmlns="">
            <p:pic>
              <p:nvPicPr>
                <p:cNvPr id="434" name="Ink 433">
                  <a:extLst>
                    <a:ext uri="{FF2B5EF4-FFF2-40B4-BE49-F238E27FC236}">
                      <a16:creationId xmlns:a16="http://schemas.microsoft.com/office/drawing/2014/main" id="{360F4EED-7AE7-4070-A399-C120A40291A3}"/>
                    </a:ext>
                  </a:extLst>
                </p:cNvPr>
                <p:cNvPicPr/>
                <p:nvPr/>
              </p:nvPicPr>
              <p:blipFill>
                <a:blip r:embed="rId285"/>
                <a:stretch>
                  <a:fillRect/>
                </a:stretch>
              </p:blipFill>
              <p:spPr>
                <a:xfrm>
                  <a:off x="11264372" y="5151757"/>
                  <a:ext cx="252360" cy="8269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437" name="Ink 436">
                  <a:extLst>
                    <a:ext uri="{FF2B5EF4-FFF2-40B4-BE49-F238E27FC236}">
                      <a16:creationId xmlns:a16="http://schemas.microsoft.com/office/drawing/2014/main" id="{9CC10A57-0B27-4975-AD29-9890AE6EF24C}"/>
                    </a:ext>
                  </a:extLst>
                </p14:cNvPr>
                <p14:cNvContentPartPr/>
                <p14:nvPr/>
              </p14:nvContentPartPr>
              <p14:xfrm>
                <a:off x="11313692" y="4185157"/>
                <a:ext cx="17280" cy="230760"/>
              </p14:xfrm>
            </p:contentPart>
          </mc:Choice>
          <mc:Fallback xmlns="">
            <p:pic>
              <p:nvPicPr>
                <p:cNvPr id="437" name="Ink 436">
                  <a:extLst>
                    <a:ext uri="{FF2B5EF4-FFF2-40B4-BE49-F238E27FC236}">
                      <a16:creationId xmlns:a16="http://schemas.microsoft.com/office/drawing/2014/main" id="{9CC10A57-0B27-4975-AD29-9890AE6EF24C}"/>
                    </a:ext>
                  </a:extLst>
                </p:cNvPr>
                <p:cNvPicPr/>
                <p:nvPr/>
              </p:nvPicPr>
              <p:blipFill>
                <a:blip r:embed="rId287"/>
                <a:stretch>
                  <a:fillRect/>
                </a:stretch>
              </p:blipFill>
              <p:spPr>
                <a:xfrm>
                  <a:off x="11295692" y="4167129"/>
                  <a:ext cx="52920" cy="266456"/>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438" name="Ink 437">
                  <a:extLst>
                    <a:ext uri="{FF2B5EF4-FFF2-40B4-BE49-F238E27FC236}">
                      <a16:creationId xmlns:a16="http://schemas.microsoft.com/office/drawing/2014/main" id="{315D7922-85E9-440F-876A-35D72984AC0A}"/>
                    </a:ext>
                  </a:extLst>
                </p14:cNvPr>
                <p14:cNvContentPartPr/>
                <p14:nvPr/>
              </p14:nvContentPartPr>
              <p14:xfrm>
                <a:off x="11312252" y="4637317"/>
                <a:ext cx="25560" cy="209520"/>
              </p14:xfrm>
            </p:contentPart>
          </mc:Choice>
          <mc:Fallback xmlns="">
            <p:pic>
              <p:nvPicPr>
                <p:cNvPr id="438" name="Ink 437">
                  <a:extLst>
                    <a:ext uri="{FF2B5EF4-FFF2-40B4-BE49-F238E27FC236}">
                      <a16:creationId xmlns:a16="http://schemas.microsoft.com/office/drawing/2014/main" id="{315D7922-85E9-440F-876A-35D72984AC0A}"/>
                    </a:ext>
                  </a:extLst>
                </p:cNvPr>
                <p:cNvPicPr/>
                <p:nvPr/>
              </p:nvPicPr>
              <p:blipFill>
                <a:blip r:embed="rId289"/>
                <a:stretch>
                  <a:fillRect/>
                </a:stretch>
              </p:blipFill>
              <p:spPr>
                <a:xfrm>
                  <a:off x="11294502" y="4619317"/>
                  <a:ext cx="60705"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468" name="Ink 467">
                  <a:extLst>
                    <a:ext uri="{FF2B5EF4-FFF2-40B4-BE49-F238E27FC236}">
                      <a16:creationId xmlns:a16="http://schemas.microsoft.com/office/drawing/2014/main" id="{71484129-7519-460D-904A-20FB36A0E554}"/>
                    </a:ext>
                  </a:extLst>
                </p14:cNvPr>
                <p14:cNvContentPartPr/>
                <p14:nvPr/>
              </p14:nvContentPartPr>
              <p14:xfrm>
                <a:off x="4814972" y="4374157"/>
                <a:ext cx="60840" cy="1045440"/>
              </p14:xfrm>
            </p:contentPart>
          </mc:Choice>
          <mc:Fallback xmlns="">
            <p:pic>
              <p:nvPicPr>
                <p:cNvPr id="468" name="Ink 467">
                  <a:extLst>
                    <a:ext uri="{FF2B5EF4-FFF2-40B4-BE49-F238E27FC236}">
                      <a16:creationId xmlns:a16="http://schemas.microsoft.com/office/drawing/2014/main" id="{71484129-7519-460D-904A-20FB36A0E554}"/>
                    </a:ext>
                  </a:extLst>
                </p:cNvPr>
                <p:cNvPicPr/>
                <p:nvPr/>
              </p:nvPicPr>
              <p:blipFill>
                <a:blip r:embed="rId291"/>
                <a:stretch>
                  <a:fillRect/>
                </a:stretch>
              </p:blipFill>
              <p:spPr>
                <a:xfrm>
                  <a:off x="4796972" y="4356157"/>
                  <a:ext cx="96480" cy="10810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469" name="Ink 468">
                  <a:extLst>
                    <a:ext uri="{FF2B5EF4-FFF2-40B4-BE49-F238E27FC236}">
                      <a16:creationId xmlns:a16="http://schemas.microsoft.com/office/drawing/2014/main" id="{19021E58-F422-413D-8E74-029196F10008}"/>
                    </a:ext>
                  </a:extLst>
                </p14:cNvPr>
                <p14:cNvContentPartPr/>
                <p14:nvPr/>
              </p14:nvContentPartPr>
              <p14:xfrm>
                <a:off x="4787612" y="4296757"/>
                <a:ext cx="1269000" cy="1067400"/>
              </p14:xfrm>
            </p:contentPart>
          </mc:Choice>
          <mc:Fallback xmlns="">
            <p:pic>
              <p:nvPicPr>
                <p:cNvPr id="469" name="Ink 468">
                  <a:extLst>
                    <a:ext uri="{FF2B5EF4-FFF2-40B4-BE49-F238E27FC236}">
                      <a16:creationId xmlns:a16="http://schemas.microsoft.com/office/drawing/2014/main" id="{19021E58-F422-413D-8E74-029196F10008}"/>
                    </a:ext>
                  </a:extLst>
                </p:cNvPr>
                <p:cNvPicPr/>
                <p:nvPr/>
              </p:nvPicPr>
              <p:blipFill>
                <a:blip r:embed="rId293"/>
                <a:stretch>
                  <a:fillRect/>
                </a:stretch>
              </p:blipFill>
              <p:spPr>
                <a:xfrm>
                  <a:off x="4769612" y="4278757"/>
                  <a:ext cx="1304640" cy="11030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470" name="Ink 469">
                  <a:extLst>
                    <a:ext uri="{FF2B5EF4-FFF2-40B4-BE49-F238E27FC236}">
                      <a16:creationId xmlns:a16="http://schemas.microsoft.com/office/drawing/2014/main" id="{452DADBF-4949-4BFF-BBA3-92F164AA5030}"/>
                    </a:ext>
                  </a:extLst>
                </p14:cNvPr>
                <p14:cNvContentPartPr/>
                <p14:nvPr/>
              </p14:nvContentPartPr>
              <p14:xfrm>
                <a:off x="4903172" y="5310877"/>
                <a:ext cx="1303200" cy="114120"/>
              </p14:xfrm>
            </p:contentPart>
          </mc:Choice>
          <mc:Fallback xmlns="">
            <p:pic>
              <p:nvPicPr>
                <p:cNvPr id="470" name="Ink 469">
                  <a:extLst>
                    <a:ext uri="{FF2B5EF4-FFF2-40B4-BE49-F238E27FC236}">
                      <a16:creationId xmlns:a16="http://schemas.microsoft.com/office/drawing/2014/main" id="{452DADBF-4949-4BFF-BBA3-92F164AA5030}"/>
                    </a:ext>
                  </a:extLst>
                </p:cNvPr>
                <p:cNvPicPr/>
                <p:nvPr/>
              </p:nvPicPr>
              <p:blipFill>
                <a:blip r:embed="rId295"/>
                <a:stretch>
                  <a:fillRect/>
                </a:stretch>
              </p:blipFill>
              <p:spPr>
                <a:xfrm>
                  <a:off x="4885172" y="5292877"/>
                  <a:ext cx="13388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471" name="Ink 470">
                  <a:extLst>
                    <a:ext uri="{FF2B5EF4-FFF2-40B4-BE49-F238E27FC236}">
                      <a16:creationId xmlns:a16="http://schemas.microsoft.com/office/drawing/2014/main" id="{90E7F789-EFBB-40FE-B4CA-4E5DF10C39A9}"/>
                    </a:ext>
                  </a:extLst>
                </p14:cNvPr>
                <p14:cNvContentPartPr/>
                <p14:nvPr/>
              </p14:nvContentPartPr>
              <p14:xfrm>
                <a:off x="6195212" y="4344277"/>
                <a:ext cx="54720" cy="1109520"/>
              </p14:xfrm>
            </p:contentPart>
          </mc:Choice>
          <mc:Fallback xmlns="">
            <p:pic>
              <p:nvPicPr>
                <p:cNvPr id="471" name="Ink 470">
                  <a:extLst>
                    <a:ext uri="{FF2B5EF4-FFF2-40B4-BE49-F238E27FC236}">
                      <a16:creationId xmlns:a16="http://schemas.microsoft.com/office/drawing/2014/main" id="{90E7F789-EFBB-40FE-B4CA-4E5DF10C39A9}"/>
                    </a:ext>
                  </a:extLst>
                </p:cNvPr>
                <p:cNvPicPr/>
                <p:nvPr/>
              </p:nvPicPr>
              <p:blipFill>
                <a:blip r:embed="rId297"/>
                <a:stretch>
                  <a:fillRect/>
                </a:stretch>
              </p:blipFill>
              <p:spPr>
                <a:xfrm>
                  <a:off x="6177330" y="4326277"/>
                  <a:ext cx="90127" cy="11451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472" name="Ink 471">
                  <a:extLst>
                    <a:ext uri="{FF2B5EF4-FFF2-40B4-BE49-F238E27FC236}">
                      <a16:creationId xmlns:a16="http://schemas.microsoft.com/office/drawing/2014/main" id="{73412C82-415B-4851-B00C-258E106DF7B2}"/>
                    </a:ext>
                  </a:extLst>
                </p14:cNvPr>
                <p14:cNvContentPartPr/>
                <p14:nvPr/>
              </p14:nvContentPartPr>
              <p14:xfrm>
                <a:off x="6119612" y="4204597"/>
                <a:ext cx="1311840" cy="1159560"/>
              </p14:xfrm>
            </p:contentPart>
          </mc:Choice>
          <mc:Fallback xmlns="">
            <p:pic>
              <p:nvPicPr>
                <p:cNvPr id="472" name="Ink 471">
                  <a:extLst>
                    <a:ext uri="{FF2B5EF4-FFF2-40B4-BE49-F238E27FC236}">
                      <a16:creationId xmlns:a16="http://schemas.microsoft.com/office/drawing/2014/main" id="{73412C82-415B-4851-B00C-258E106DF7B2}"/>
                    </a:ext>
                  </a:extLst>
                </p:cNvPr>
                <p:cNvPicPr/>
                <p:nvPr/>
              </p:nvPicPr>
              <p:blipFill>
                <a:blip r:embed="rId299"/>
                <a:stretch>
                  <a:fillRect/>
                </a:stretch>
              </p:blipFill>
              <p:spPr>
                <a:xfrm>
                  <a:off x="6101612" y="4186597"/>
                  <a:ext cx="1347480" cy="11952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473" name="Ink 472">
                  <a:extLst>
                    <a:ext uri="{FF2B5EF4-FFF2-40B4-BE49-F238E27FC236}">
                      <a16:creationId xmlns:a16="http://schemas.microsoft.com/office/drawing/2014/main" id="{D2AB31AC-739A-461B-8A8F-290C2CA6AE01}"/>
                    </a:ext>
                  </a:extLst>
                </p14:cNvPr>
                <p14:cNvContentPartPr/>
                <p14:nvPr/>
              </p14:nvContentPartPr>
              <p14:xfrm>
                <a:off x="6154892" y="5333197"/>
                <a:ext cx="1251720" cy="72720"/>
              </p14:xfrm>
            </p:contentPart>
          </mc:Choice>
          <mc:Fallback xmlns="">
            <p:pic>
              <p:nvPicPr>
                <p:cNvPr id="473" name="Ink 472">
                  <a:extLst>
                    <a:ext uri="{FF2B5EF4-FFF2-40B4-BE49-F238E27FC236}">
                      <a16:creationId xmlns:a16="http://schemas.microsoft.com/office/drawing/2014/main" id="{D2AB31AC-739A-461B-8A8F-290C2CA6AE01}"/>
                    </a:ext>
                  </a:extLst>
                </p:cNvPr>
                <p:cNvPicPr/>
                <p:nvPr/>
              </p:nvPicPr>
              <p:blipFill>
                <a:blip r:embed="rId301"/>
                <a:stretch>
                  <a:fillRect/>
                </a:stretch>
              </p:blipFill>
              <p:spPr>
                <a:xfrm>
                  <a:off x="6136892" y="5315197"/>
                  <a:ext cx="128736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474" name="Ink 473">
                  <a:extLst>
                    <a:ext uri="{FF2B5EF4-FFF2-40B4-BE49-F238E27FC236}">
                      <a16:creationId xmlns:a16="http://schemas.microsoft.com/office/drawing/2014/main" id="{CF729B63-7DF6-4BC8-B2EC-F44C3FE752EB}"/>
                    </a:ext>
                  </a:extLst>
                </p14:cNvPr>
                <p14:cNvContentPartPr/>
                <p14:nvPr/>
              </p14:nvContentPartPr>
              <p14:xfrm>
                <a:off x="7583012" y="4359757"/>
                <a:ext cx="96480" cy="1028160"/>
              </p14:xfrm>
            </p:contentPart>
          </mc:Choice>
          <mc:Fallback xmlns="">
            <p:pic>
              <p:nvPicPr>
                <p:cNvPr id="474" name="Ink 473">
                  <a:extLst>
                    <a:ext uri="{FF2B5EF4-FFF2-40B4-BE49-F238E27FC236}">
                      <a16:creationId xmlns:a16="http://schemas.microsoft.com/office/drawing/2014/main" id="{CF729B63-7DF6-4BC8-B2EC-F44C3FE752EB}"/>
                    </a:ext>
                  </a:extLst>
                </p:cNvPr>
                <p:cNvPicPr/>
                <p:nvPr/>
              </p:nvPicPr>
              <p:blipFill>
                <a:blip r:embed="rId303"/>
                <a:stretch>
                  <a:fillRect/>
                </a:stretch>
              </p:blipFill>
              <p:spPr>
                <a:xfrm>
                  <a:off x="7565012" y="4341757"/>
                  <a:ext cx="132120" cy="10638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475" name="Ink 474">
                  <a:extLst>
                    <a:ext uri="{FF2B5EF4-FFF2-40B4-BE49-F238E27FC236}">
                      <a16:creationId xmlns:a16="http://schemas.microsoft.com/office/drawing/2014/main" id="{21A9D5C0-8F47-4024-8C92-9AD8B7A92701}"/>
                    </a:ext>
                  </a:extLst>
                </p14:cNvPr>
                <p14:cNvContentPartPr/>
                <p14:nvPr/>
              </p14:nvContentPartPr>
              <p14:xfrm>
                <a:off x="7584812" y="4221877"/>
                <a:ext cx="1247400" cy="1289520"/>
              </p14:xfrm>
            </p:contentPart>
          </mc:Choice>
          <mc:Fallback xmlns="">
            <p:pic>
              <p:nvPicPr>
                <p:cNvPr id="475" name="Ink 474">
                  <a:extLst>
                    <a:ext uri="{FF2B5EF4-FFF2-40B4-BE49-F238E27FC236}">
                      <a16:creationId xmlns:a16="http://schemas.microsoft.com/office/drawing/2014/main" id="{21A9D5C0-8F47-4024-8C92-9AD8B7A92701}"/>
                    </a:ext>
                  </a:extLst>
                </p:cNvPr>
                <p:cNvPicPr/>
                <p:nvPr/>
              </p:nvPicPr>
              <p:blipFill>
                <a:blip r:embed="rId305"/>
                <a:stretch>
                  <a:fillRect/>
                </a:stretch>
              </p:blipFill>
              <p:spPr>
                <a:xfrm>
                  <a:off x="7566812" y="4203877"/>
                  <a:ext cx="1283040" cy="13251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476" name="Ink 475">
                  <a:extLst>
                    <a:ext uri="{FF2B5EF4-FFF2-40B4-BE49-F238E27FC236}">
                      <a16:creationId xmlns:a16="http://schemas.microsoft.com/office/drawing/2014/main" id="{593D6CB5-A2B8-402F-A150-8EB76EE9DB39}"/>
                    </a:ext>
                  </a:extLst>
                </p14:cNvPr>
                <p14:cNvContentPartPr/>
                <p14:nvPr/>
              </p14:nvContentPartPr>
              <p14:xfrm>
                <a:off x="7573292" y="5400157"/>
                <a:ext cx="1203480" cy="89280"/>
              </p14:xfrm>
            </p:contentPart>
          </mc:Choice>
          <mc:Fallback xmlns="">
            <p:pic>
              <p:nvPicPr>
                <p:cNvPr id="476" name="Ink 475">
                  <a:extLst>
                    <a:ext uri="{FF2B5EF4-FFF2-40B4-BE49-F238E27FC236}">
                      <a16:creationId xmlns:a16="http://schemas.microsoft.com/office/drawing/2014/main" id="{593D6CB5-A2B8-402F-A150-8EB76EE9DB39}"/>
                    </a:ext>
                  </a:extLst>
                </p:cNvPr>
                <p:cNvPicPr/>
                <p:nvPr/>
              </p:nvPicPr>
              <p:blipFill>
                <a:blip r:embed="rId307"/>
                <a:stretch>
                  <a:fillRect/>
                </a:stretch>
              </p:blipFill>
              <p:spPr>
                <a:xfrm>
                  <a:off x="7555292" y="5382157"/>
                  <a:ext cx="12391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478" name="Ink 477">
                  <a:extLst>
                    <a:ext uri="{FF2B5EF4-FFF2-40B4-BE49-F238E27FC236}">
                      <a16:creationId xmlns:a16="http://schemas.microsoft.com/office/drawing/2014/main" id="{AEC528A3-5BE4-49CF-8209-20E17382D442}"/>
                    </a:ext>
                  </a:extLst>
                </p14:cNvPr>
                <p14:cNvContentPartPr/>
                <p14:nvPr/>
              </p14:nvContentPartPr>
              <p14:xfrm>
                <a:off x="6226892" y="5903077"/>
                <a:ext cx="54000" cy="248400"/>
              </p14:xfrm>
            </p:contentPart>
          </mc:Choice>
          <mc:Fallback xmlns="">
            <p:pic>
              <p:nvPicPr>
                <p:cNvPr id="478" name="Ink 477">
                  <a:extLst>
                    <a:ext uri="{FF2B5EF4-FFF2-40B4-BE49-F238E27FC236}">
                      <a16:creationId xmlns:a16="http://schemas.microsoft.com/office/drawing/2014/main" id="{AEC528A3-5BE4-49CF-8209-20E17382D442}"/>
                    </a:ext>
                  </a:extLst>
                </p:cNvPr>
                <p:cNvPicPr/>
                <p:nvPr/>
              </p:nvPicPr>
              <p:blipFill>
                <a:blip r:embed="rId309"/>
                <a:stretch>
                  <a:fillRect/>
                </a:stretch>
              </p:blipFill>
              <p:spPr>
                <a:xfrm>
                  <a:off x="6208771" y="5885077"/>
                  <a:ext cx="89879"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479" name="Ink 478">
                  <a:extLst>
                    <a:ext uri="{FF2B5EF4-FFF2-40B4-BE49-F238E27FC236}">
                      <a16:creationId xmlns:a16="http://schemas.microsoft.com/office/drawing/2014/main" id="{E3758CBD-C687-490A-B0CD-63DA4174942B}"/>
                    </a:ext>
                  </a:extLst>
                </p14:cNvPr>
                <p14:cNvContentPartPr/>
                <p14:nvPr/>
              </p14:nvContentPartPr>
              <p14:xfrm>
                <a:off x="6353972" y="5919637"/>
                <a:ext cx="258480" cy="217080"/>
              </p14:xfrm>
            </p:contentPart>
          </mc:Choice>
          <mc:Fallback xmlns="">
            <p:pic>
              <p:nvPicPr>
                <p:cNvPr id="479" name="Ink 478">
                  <a:extLst>
                    <a:ext uri="{FF2B5EF4-FFF2-40B4-BE49-F238E27FC236}">
                      <a16:creationId xmlns:a16="http://schemas.microsoft.com/office/drawing/2014/main" id="{E3758CBD-C687-490A-B0CD-63DA4174942B}"/>
                    </a:ext>
                  </a:extLst>
                </p:cNvPr>
                <p:cNvPicPr/>
                <p:nvPr/>
              </p:nvPicPr>
              <p:blipFill>
                <a:blip r:embed="rId311"/>
                <a:stretch>
                  <a:fillRect/>
                </a:stretch>
              </p:blipFill>
              <p:spPr>
                <a:xfrm>
                  <a:off x="6335972" y="5901637"/>
                  <a:ext cx="2941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480" name="Ink 479">
                  <a:extLst>
                    <a:ext uri="{FF2B5EF4-FFF2-40B4-BE49-F238E27FC236}">
                      <a16:creationId xmlns:a16="http://schemas.microsoft.com/office/drawing/2014/main" id="{023D1254-24B5-4DEE-937B-E9BB3A8AD95A}"/>
                    </a:ext>
                  </a:extLst>
                </p14:cNvPr>
                <p14:cNvContentPartPr/>
                <p14:nvPr/>
              </p14:nvContentPartPr>
              <p14:xfrm>
                <a:off x="6667892" y="5927197"/>
                <a:ext cx="172440" cy="230760"/>
              </p14:xfrm>
            </p:contentPart>
          </mc:Choice>
          <mc:Fallback xmlns="">
            <p:pic>
              <p:nvPicPr>
                <p:cNvPr id="480" name="Ink 479">
                  <a:extLst>
                    <a:ext uri="{FF2B5EF4-FFF2-40B4-BE49-F238E27FC236}">
                      <a16:creationId xmlns:a16="http://schemas.microsoft.com/office/drawing/2014/main" id="{023D1254-24B5-4DEE-937B-E9BB3A8AD95A}"/>
                    </a:ext>
                  </a:extLst>
                </p:cNvPr>
                <p:cNvPicPr/>
                <p:nvPr/>
              </p:nvPicPr>
              <p:blipFill>
                <a:blip r:embed="rId313"/>
                <a:stretch>
                  <a:fillRect/>
                </a:stretch>
              </p:blipFill>
              <p:spPr>
                <a:xfrm>
                  <a:off x="6649892" y="5909197"/>
                  <a:ext cx="2080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481" name="Ink 480">
                  <a:extLst>
                    <a:ext uri="{FF2B5EF4-FFF2-40B4-BE49-F238E27FC236}">
                      <a16:creationId xmlns:a16="http://schemas.microsoft.com/office/drawing/2014/main" id="{CAC7EBD2-1636-4B72-8B2F-9936A8A07542}"/>
                    </a:ext>
                  </a:extLst>
                </p14:cNvPr>
                <p14:cNvContentPartPr/>
                <p14:nvPr/>
              </p14:nvContentPartPr>
              <p14:xfrm>
                <a:off x="6700652" y="5939077"/>
                <a:ext cx="323640" cy="219960"/>
              </p14:xfrm>
            </p:contentPart>
          </mc:Choice>
          <mc:Fallback xmlns="">
            <p:pic>
              <p:nvPicPr>
                <p:cNvPr id="481" name="Ink 480">
                  <a:extLst>
                    <a:ext uri="{FF2B5EF4-FFF2-40B4-BE49-F238E27FC236}">
                      <a16:creationId xmlns:a16="http://schemas.microsoft.com/office/drawing/2014/main" id="{CAC7EBD2-1636-4B72-8B2F-9936A8A07542}"/>
                    </a:ext>
                  </a:extLst>
                </p:cNvPr>
                <p:cNvPicPr/>
                <p:nvPr/>
              </p:nvPicPr>
              <p:blipFill>
                <a:blip r:embed="rId315"/>
                <a:stretch>
                  <a:fillRect/>
                </a:stretch>
              </p:blipFill>
              <p:spPr>
                <a:xfrm>
                  <a:off x="6682652" y="5921077"/>
                  <a:ext cx="3592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482" name="Ink 481">
                  <a:extLst>
                    <a:ext uri="{FF2B5EF4-FFF2-40B4-BE49-F238E27FC236}">
                      <a16:creationId xmlns:a16="http://schemas.microsoft.com/office/drawing/2014/main" id="{2E76F322-37A3-4EAE-A41B-F00D86DA747F}"/>
                    </a:ext>
                  </a:extLst>
                </p14:cNvPr>
                <p14:cNvContentPartPr/>
                <p14:nvPr/>
              </p14:nvContentPartPr>
              <p14:xfrm>
                <a:off x="7098452" y="5934757"/>
                <a:ext cx="173880" cy="179640"/>
              </p14:xfrm>
            </p:contentPart>
          </mc:Choice>
          <mc:Fallback xmlns="">
            <p:pic>
              <p:nvPicPr>
                <p:cNvPr id="482" name="Ink 481">
                  <a:extLst>
                    <a:ext uri="{FF2B5EF4-FFF2-40B4-BE49-F238E27FC236}">
                      <a16:creationId xmlns:a16="http://schemas.microsoft.com/office/drawing/2014/main" id="{2E76F322-37A3-4EAE-A41B-F00D86DA747F}"/>
                    </a:ext>
                  </a:extLst>
                </p:cNvPr>
                <p:cNvPicPr/>
                <p:nvPr/>
              </p:nvPicPr>
              <p:blipFill>
                <a:blip r:embed="rId317"/>
                <a:stretch>
                  <a:fillRect/>
                </a:stretch>
              </p:blipFill>
              <p:spPr>
                <a:xfrm>
                  <a:off x="7080452" y="5916757"/>
                  <a:ext cx="2095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483" name="Ink 482">
                  <a:extLst>
                    <a:ext uri="{FF2B5EF4-FFF2-40B4-BE49-F238E27FC236}">
                      <a16:creationId xmlns:a16="http://schemas.microsoft.com/office/drawing/2014/main" id="{DAEAB89D-2445-4AA8-999A-AF7BA999C1EF}"/>
                    </a:ext>
                  </a:extLst>
                </p14:cNvPr>
                <p14:cNvContentPartPr/>
                <p14:nvPr/>
              </p14:nvContentPartPr>
              <p14:xfrm>
                <a:off x="7135172" y="5880397"/>
                <a:ext cx="367200" cy="244440"/>
              </p14:xfrm>
            </p:contentPart>
          </mc:Choice>
          <mc:Fallback xmlns="">
            <p:pic>
              <p:nvPicPr>
                <p:cNvPr id="483" name="Ink 482">
                  <a:extLst>
                    <a:ext uri="{FF2B5EF4-FFF2-40B4-BE49-F238E27FC236}">
                      <a16:creationId xmlns:a16="http://schemas.microsoft.com/office/drawing/2014/main" id="{DAEAB89D-2445-4AA8-999A-AF7BA999C1EF}"/>
                    </a:ext>
                  </a:extLst>
                </p:cNvPr>
                <p:cNvPicPr/>
                <p:nvPr/>
              </p:nvPicPr>
              <p:blipFill>
                <a:blip r:embed="rId319"/>
                <a:stretch>
                  <a:fillRect/>
                </a:stretch>
              </p:blipFill>
              <p:spPr>
                <a:xfrm>
                  <a:off x="7117172" y="5862397"/>
                  <a:ext cx="4028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484" name="Ink 483">
                  <a:extLst>
                    <a:ext uri="{FF2B5EF4-FFF2-40B4-BE49-F238E27FC236}">
                      <a16:creationId xmlns:a16="http://schemas.microsoft.com/office/drawing/2014/main" id="{47DBE390-C81F-439D-B4D0-7E2489E7BC45}"/>
                    </a:ext>
                  </a:extLst>
                </p14:cNvPr>
                <p14:cNvContentPartPr/>
                <p14:nvPr/>
              </p14:nvContentPartPr>
              <p14:xfrm>
                <a:off x="7731332" y="5801197"/>
                <a:ext cx="55800" cy="312840"/>
              </p14:xfrm>
            </p:contentPart>
          </mc:Choice>
          <mc:Fallback xmlns="">
            <p:pic>
              <p:nvPicPr>
                <p:cNvPr id="484" name="Ink 483">
                  <a:extLst>
                    <a:ext uri="{FF2B5EF4-FFF2-40B4-BE49-F238E27FC236}">
                      <a16:creationId xmlns:a16="http://schemas.microsoft.com/office/drawing/2014/main" id="{47DBE390-C81F-439D-B4D0-7E2489E7BC45}"/>
                    </a:ext>
                  </a:extLst>
                </p:cNvPr>
                <p:cNvPicPr/>
                <p:nvPr/>
              </p:nvPicPr>
              <p:blipFill>
                <a:blip r:embed="rId321"/>
                <a:stretch>
                  <a:fillRect/>
                </a:stretch>
              </p:blipFill>
              <p:spPr>
                <a:xfrm>
                  <a:off x="7713332" y="5783197"/>
                  <a:ext cx="9144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485" name="Ink 484">
                  <a:extLst>
                    <a:ext uri="{FF2B5EF4-FFF2-40B4-BE49-F238E27FC236}">
                      <a16:creationId xmlns:a16="http://schemas.microsoft.com/office/drawing/2014/main" id="{3C908213-561C-4EEA-8129-31F286705523}"/>
                    </a:ext>
                  </a:extLst>
                </p14:cNvPr>
                <p14:cNvContentPartPr/>
                <p14:nvPr/>
              </p14:nvContentPartPr>
              <p14:xfrm>
                <a:off x="7645292" y="5646397"/>
                <a:ext cx="155880" cy="150840"/>
              </p14:xfrm>
            </p:contentPart>
          </mc:Choice>
          <mc:Fallback xmlns="">
            <p:pic>
              <p:nvPicPr>
                <p:cNvPr id="485" name="Ink 484">
                  <a:extLst>
                    <a:ext uri="{FF2B5EF4-FFF2-40B4-BE49-F238E27FC236}">
                      <a16:creationId xmlns:a16="http://schemas.microsoft.com/office/drawing/2014/main" id="{3C908213-561C-4EEA-8129-31F286705523}"/>
                    </a:ext>
                  </a:extLst>
                </p:cNvPr>
                <p:cNvPicPr/>
                <p:nvPr/>
              </p:nvPicPr>
              <p:blipFill>
                <a:blip r:embed="rId323"/>
                <a:stretch>
                  <a:fillRect/>
                </a:stretch>
              </p:blipFill>
              <p:spPr>
                <a:xfrm>
                  <a:off x="7627292" y="5628440"/>
                  <a:ext cx="191520" cy="186395"/>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486" name="Ink 485">
                  <a:extLst>
                    <a:ext uri="{FF2B5EF4-FFF2-40B4-BE49-F238E27FC236}">
                      <a16:creationId xmlns:a16="http://schemas.microsoft.com/office/drawing/2014/main" id="{3E89CF91-9487-4CE4-9DB9-A4F6EE8C3518}"/>
                    </a:ext>
                  </a:extLst>
                </p14:cNvPr>
                <p14:cNvContentPartPr/>
                <p14:nvPr/>
              </p14:nvContentPartPr>
              <p14:xfrm>
                <a:off x="5877692" y="5820637"/>
                <a:ext cx="48960" cy="414720"/>
              </p14:xfrm>
            </p:contentPart>
          </mc:Choice>
          <mc:Fallback xmlns="">
            <p:pic>
              <p:nvPicPr>
                <p:cNvPr id="486" name="Ink 485">
                  <a:extLst>
                    <a:ext uri="{FF2B5EF4-FFF2-40B4-BE49-F238E27FC236}">
                      <a16:creationId xmlns:a16="http://schemas.microsoft.com/office/drawing/2014/main" id="{3E89CF91-9487-4CE4-9DB9-A4F6EE8C3518}"/>
                    </a:ext>
                  </a:extLst>
                </p:cNvPr>
                <p:cNvPicPr/>
                <p:nvPr/>
              </p:nvPicPr>
              <p:blipFill>
                <a:blip r:embed="rId325"/>
                <a:stretch>
                  <a:fillRect/>
                </a:stretch>
              </p:blipFill>
              <p:spPr>
                <a:xfrm>
                  <a:off x="5859692" y="5802637"/>
                  <a:ext cx="8460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487" name="Ink 486">
                  <a:extLst>
                    <a:ext uri="{FF2B5EF4-FFF2-40B4-BE49-F238E27FC236}">
                      <a16:creationId xmlns:a16="http://schemas.microsoft.com/office/drawing/2014/main" id="{273B502F-7445-4AF0-BBCA-ACA4FA1C00A9}"/>
                    </a:ext>
                  </a:extLst>
                </p14:cNvPr>
                <p14:cNvContentPartPr/>
                <p14:nvPr/>
              </p14:nvContentPartPr>
              <p14:xfrm>
                <a:off x="5736572" y="5575837"/>
                <a:ext cx="204120" cy="239040"/>
              </p14:xfrm>
            </p:contentPart>
          </mc:Choice>
          <mc:Fallback xmlns="">
            <p:pic>
              <p:nvPicPr>
                <p:cNvPr id="487" name="Ink 486">
                  <a:extLst>
                    <a:ext uri="{FF2B5EF4-FFF2-40B4-BE49-F238E27FC236}">
                      <a16:creationId xmlns:a16="http://schemas.microsoft.com/office/drawing/2014/main" id="{273B502F-7445-4AF0-BBCA-ACA4FA1C00A9}"/>
                    </a:ext>
                  </a:extLst>
                </p:cNvPr>
                <p:cNvPicPr/>
                <p:nvPr/>
              </p:nvPicPr>
              <p:blipFill>
                <a:blip r:embed="rId327"/>
                <a:stretch>
                  <a:fillRect/>
                </a:stretch>
              </p:blipFill>
              <p:spPr>
                <a:xfrm>
                  <a:off x="5718572" y="5557837"/>
                  <a:ext cx="239760" cy="274680"/>
                </a:xfrm>
                <a:prstGeom prst="rect">
                  <a:avLst/>
                </a:prstGeom>
              </p:spPr>
            </p:pic>
          </mc:Fallback>
        </mc:AlternateContent>
      </p:grpSp>
    </p:spTree>
    <p:extLst>
      <p:ext uri="{BB962C8B-B14F-4D97-AF65-F5344CB8AC3E}">
        <p14:creationId xmlns:p14="http://schemas.microsoft.com/office/powerpoint/2010/main" val="16365459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1345" y="183260"/>
            <a:ext cx="8448940" cy="714375"/>
          </a:xfrm>
        </p:spPr>
        <p:txBody>
          <a:bodyPr/>
          <a:lstStyle/>
          <a:p>
            <a:r>
              <a:rPr lang="en-NZ" dirty="0" err="1"/>
              <a:t>Wakat</a:t>
            </a:r>
            <a:r>
              <a:rPr lang="mi-NZ" dirty="0"/>
              <a:t>ū | Intranet pages</a:t>
            </a:r>
            <a:endParaRPr lang="en-NZ" sz="1200" dirty="0"/>
          </a:p>
        </p:txBody>
      </p:sp>
      <p:pic>
        <p:nvPicPr>
          <p:cNvPr id="3" name="Picture 2">
            <a:extLst>
              <a:ext uri="{FF2B5EF4-FFF2-40B4-BE49-F238E27FC236}">
                <a16:creationId xmlns:a16="http://schemas.microsoft.com/office/drawing/2014/main" id="{623DFE1F-0148-4E6A-8585-2E266F1167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8242" y="1575199"/>
            <a:ext cx="2972134" cy="4125515"/>
          </a:xfrm>
          <a:prstGeom prst="rect">
            <a:avLst/>
          </a:prstGeom>
        </p:spPr>
      </p:pic>
      <p:pic>
        <p:nvPicPr>
          <p:cNvPr id="5" name="Picture 4">
            <a:extLst>
              <a:ext uri="{FF2B5EF4-FFF2-40B4-BE49-F238E27FC236}">
                <a16:creationId xmlns:a16="http://schemas.microsoft.com/office/drawing/2014/main" id="{48D5392E-3042-4370-9610-42F8EDD8DD0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8965" y="1575199"/>
            <a:ext cx="2865029" cy="4125515"/>
          </a:xfrm>
          <a:prstGeom prst="rect">
            <a:avLst/>
          </a:prstGeom>
        </p:spPr>
      </p:pic>
      <p:pic>
        <p:nvPicPr>
          <p:cNvPr id="7" name="Picture 6">
            <a:extLst>
              <a:ext uri="{FF2B5EF4-FFF2-40B4-BE49-F238E27FC236}">
                <a16:creationId xmlns:a16="http://schemas.microsoft.com/office/drawing/2014/main" id="{0E053C24-CD7F-40E7-9B99-3AE2C0492B3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2581" y="1575198"/>
            <a:ext cx="2844692" cy="4128915"/>
          </a:xfrm>
          <a:prstGeom prst="rect">
            <a:avLst/>
          </a:prstGeom>
        </p:spPr>
      </p:pic>
    </p:spTree>
    <p:extLst>
      <p:ext uri="{BB962C8B-B14F-4D97-AF65-F5344CB8AC3E}">
        <p14:creationId xmlns:p14="http://schemas.microsoft.com/office/powerpoint/2010/main" val="11568423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1345" y="183260"/>
            <a:ext cx="8448940" cy="714375"/>
          </a:xfrm>
        </p:spPr>
        <p:txBody>
          <a:bodyPr/>
          <a:lstStyle/>
          <a:p>
            <a:r>
              <a:rPr lang="en-NZ" dirty="0" err="1"/>
              <a:t>Kelston</a:t>
            </a:r>
            <a:r>
              <a:rPr lang="en-NZ" dirty="0"/>
              <a:t> and van Asch Deaf Education</a:t>
            </a:r>
            <a:r>
              <a:rPr lang="mi-NZ" dirty="0"/>
              <a:t> | Intranet pages</a:t>
            </a:r>
            <a:endParaRPr lang="en-NZ" sz="1200" dirty="0"/>
          </a:p>
        </p:txBody>
      </p:sp>
      <p:grpSp>
        <p:nvGrpSpPr>
          <p:cNvPr id="20" name="Group 19">
            <a:extLst>
              <a:ext uri="{FF2B5EF4-FFF2-40B4-BE49-F238E27FC236}">
                <a16:creationId xmlns:a16="http://schemas.microsoft.com/office/drawing/2014/main" id="{20F65D0E-AB9E-4B26-BE4A-12A28CCFBD6F}"/>
              </a:ext>
            </a:extLst>
          </p:cNvPr>
          <p:cNvGrpSpPr/>
          <p:nvPr/>
        </p:nvGrpSpPr>
        <p:grpSpPr>
          <a:xfrm>
            <a:off x="2281340" y="1236341"/>
            <a:ext cx="7629320" cy="4973677"/>
            <a:chOff x="1346765" y="1236341"/>
            <a:chExt cx="7629320" cy="4973677"/>
          </a:xfrm>
        </p:grpSpPr>
        <p:pic>
          <p:nvPicPr>
            <p:cNvPr id="15" name="Picture 14">
              <a:extLst>
                <a:ext uri="{FF2B5EF4-FFF2-40B4-BE49-F238E27FC236}">
                  <a16:creationId xmlns:a16="http://schemas.microsoft.com/office/drawing/2014/main" id="{72D0CD7C-0BB8-476D-B789-E78BFDFD60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35536" y="1236341"/>
              <a:ext cx="2240549" cy="4177985"/>
            </a:xfrm>
            <a:prstGeom prst="rect">
              <a:avLst/>
            </a:prstGeom>
          </p:spPr>
        </p:pic>
        <p:grpSp>
          <p:nvGrpSpPr>
            <p:cNvPr id="14" name="Group 13">
              <a:extLst>
                <a:ext uri="{FF2B5EF4-FFF2-40B4-BE49-F238E27FC236}">
                  <a16:creationId xmlns:a16="http://schemas.microsoft.com/office/drawing/2014/main" id="{4059FA97-526F-4A49-84E6-28BAA3714698}"/>
                </a:ext>
              </a:extLst>
            </p:cNvPr>
            <p:cNvGrpSpPr/>
            <p:nvPr/>
          </p:nvGrpSpPr>
          <p:grpSpPr>
            <a:xfrm>
              <a:off x="4041293" y="1236341"/>
              <a:ext cx="2250165" cy="2218080"/>
              <a:chOff x="339968" y="297873"/>
              <a:chExt cx="4223848" cy="4099011"/>
            </a:xfrm>
          </p:grpSpPr>
          <p:grpSp>
            <p:nvGrpSpPr>
              <p:cNvPr id="13" name="Group 12">
                <a:extLst>
                  <a:ext uri="{FF2B5EF4-FFF2-40B4-BE49-F238E27FC236}">
                    <a16:creationId xmlns:a16="http://schemas.microsoft.com/office/drawing/2014/main" id="{9CB1FBB0-2F33-45B7-9C72-A478ABD8C134}"/>
                  </a:ext>
                </a:extLst>
              </p:cNvPr>
              <p:cNvGrpSpPr/>
              <p:nvPr/>
            </p:nvGrpSpPr>
            <p:grpSpPr>
              <a:xfrm>
                <a:off x="339969" y="297873"/>
                <a:ext cx="4223847" cy="4099011"/>
                <a:chOff x="339969" y="297873"/>
                <a:chExt cx="4223847" cy="4099011"/>
              </a:xfrm>
            </p:grpSpPr>
            <p:pic>
              <p:nvPicPr>
                <p:cNvPr id="2" name="Picture 1">
                  <a:extLst>
                    <a:ext uri="{FF2B5EF4-FFF2-40B4-BE49-F238E27FC236}">
                      <a16:creationId xmlns:a16="http://schemas.microsoft.com/office/drawing/2014/main" id="{3517DA52-489E-482A-A6BA-606891372C1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9969" y="297873"/>
                  <a:ext cx="4223847" cy="3131127"/>
                </a:xfrm>
                <a:prstGeom prst="rect">
                  <a:avLst/>
                </a:prstGeom>
              </p:spPr>
            </p:pic>
            <p:pic>
              <p:nvPicPr>
                <p:cNvPr id="3" name="Picture 2">
                  <a:extLst>
                    <a:ext uri="{FF2B5EF4-FFF2-40B4-BE49-F238E27FC236}">
                      <a16:creationId xmlns:a16="http://schemas.microsoft.com/office/drawing/2014/main" id="{6A565DEC-7121-40A0-BECC-5158FEA5A41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39969" y="2231037"/>
                  <a:ext cx="4223847" cy="2165847"/>
                </a:xfrm>
                <a:prstGeom prst="rect">
                  <a:avLst/>
                </a:prstGeom>
              </p:spPr>
            </p:pic>
          </p:grpSp>
          <p:pic>
            <p:nvPicPr>
              <p:cNvPr id="7" name="Picture 6">
                <a:extLst>
                  <a:ext uri="{FF2B5EF4-FFF2-40B4-BE49-F238E27FC236}">
                    <a16:creationId xmlns:a16="http://schemas.microsoft.com/office/drawing/2014/main" id="{28002BBF-D0E8-4983-9B0A-BC2E74EEC17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a:off x="339968" y="4140044"/>
                <a:ext cx="4140635" cy="211714"/>
              </a:xfrm>
              <a:prstGeom prst="rect">
                <a:avLst/>
              </a:prstGeom>
            </p:spPr>
          </p:pic>
        </p:grpSp>
        <p:grpSp>
          <p:nvGrpSpPr>
            <p:cNvPr id="18" name="Group 17">
              <a:extLst>
                <a:ext uri="{FF2B5EF4-FFF2-40B4-BE49-F238E27FC236}">
                  <a16:creationId xmlns:a16="http://schemas.microsoft.com/office/drawing/2014/main" id="{36D61864-FF33-4A0E-9D01-3C4195720942}"/>
                </a:ext>
              </a:extLst>
            </p:cNvPr>
            <p:cNvGrpSpPr/>
            <p:nvPr/>
          </p:nvGrpSpPr>
          <p:grpSpPr>
            <a:xfrm>
              <a:off x="1346765" y="1236341"/>
              <a:ext cx="2250451" cy="4973677"/>
              <a:chOff x="997822" y="450626"/>
              <a:chExt cx="3120805" cy="6897231"/>
            </a:xfrm>
          </p:grpSpPr>
          <p:pic>
            <p:nvPicPr>
              <p:cNvPr id="16" name="Picture 15">
                <a:extLst>
                  <a:ext uri="{FF2B5EF4-FFF2-40B4-BE49-F238E27FC236}">
                    <a16:creationId xmlns:a16="http://schemas.microsoft.com/office/drawing/2014/main" id="{BDCCA553-164A-49ED-B612-E32A16E3622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97822" y="450626"/>
                <a:ext cx="3120805" cy="5793807"/>
              </a:xfrm>
              <a:prstGeom prst="rect">
                <a:avLst/>
              </a:prstGeom>
            </p:spPr>
          </p:pic>
          <p:pic>
            <p:nvPicPr>
              <p:cNvPr id="17" name="Picture 16">
                <a:extLst>
                  <a:ext uri="{FF2B5EF4-FFF2-40B4-BE49-F238E27FC236}">
                    <a16:creationId xmlns:a16="http://schemas.microsoft.com/office/drawing/2014/main" id="{A893EF37-E18F-4681-8CC0-1FF80A21952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97822" y="5141008"/>
                <a:ext cx="3120805" cy="2206849"/>
              </a:xfrm>
              <a:prstGeom prst="rect">
                <a:avLst/>
              </a:prstGeom>
            </p:spPr>
          </p:pic>
        </p:grpSp>
        <p:pic>
          <p:nvPicPr>
            <p:cNvPr id="19" name="Picture 18">
              <a:extLst>
                <a:ext uri="{FF2B5EF4-FFF2-40B4-BE49-F238E27FC236}">
                  <a16:creationId xmlns:a16="http://schemas.microsoft.com/office/drawing/2014/main" id="{93CCE19E-3783-4B82-BD87-F11025A3AC2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044233" y="3584738"/>
              <a:ext cx="2247226" cy="1898764"/>
            </a:xfrm>
            <a:prstGeom prst="rect">
              <a:avLst/>
            </a:prstGeom>
          </p:spPr>
        </p:pic>
      </p:grpSp>
    </p:spTree>
    <p:extLst>
      <p:ext uri="{BB962C8B-B14F-4D97-AF65-F5344CB8AC3E}">
        <p14:creationId xmlns:p14="http://schemas.microsoft.com/office/powerpoint/2010/main" val="42279120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shot of a cell phone&#10;&#10;Description automatically generated">
            <a:extLst>
              <a:ext uri="{FF2B5EF4-FFF2-40B4-BE49-F238E27FC236}">
                <a16:creationId xmlns:a16="http://schemas.microsoft.com/office/drawing/2014/main" id="{55BAB887-5397-45F6-9991-01F978E6AF5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5590" y="170253"/>
            <a:ext cx="11733496" cy="5693834"/>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18A865B3-31FF-4B76-983F-10E6CB358C3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33652" y="4373203"/>
            <a:ext cx="3252758" cy="2055743"/>
          </a:xfrm>
          <a:prstGeom prst="rect">
            <a:avLst/>
          </a:prstGeom>
        </p:spPr>
      </p:pic>
    </p:spTree>
    <p:extLst>
      <p:ext uri="{BB962C8B-B14F-4D97-AF65-F5344CB8AC3E}">
        <p14:creationId xmlns:p14="http://schemas.microsoft.com/office/powerpoint/2010/main" val="173652999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7C9B9E77-A985-41A6-8641-253EA9E033A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50771" y="382981"/>
            <a:ext cx="7078699" cy="5555326"/>
          </a:xfrm>
          <a:prstGeom prst="rect">
            <a:avLst/>
          </a:prstGeom>
        </p:spPr>
      </p:pic>
      <p:pic>
        <p:nvPicPr>
          <p:cNvPr id="2" name="Picture 1" descr="A picture containing drawing&#10;&#10;Description automatically generated">
            <a:extLst>
              <a:ext uri="{FF2B5EF4-FFF2-40B4-BE49-F238E27FC236}">
                <a16:creationId xmlns:a16="http://schemas.microsoft.com/office/drawing/2014/main" id="{6BBA82D4-1A1D-4D35-A307-BC882C78703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33652" y="4373203"/>
            <a:ext cx="3252758" cy="2055743"/>
          </a:xfrm>
          <a:prstGeom prst="rect">
            <a:avLst/>
          </a:prstGeom>
        </p:spPr>
      </p:pic>
    </p:spTree>
    <p:extLst>
      <p:ext uri="{BB962C8B-B14F-4D97-AF65-F5344CB8AC3E}">
        <p14:creationId xmlns:p14="http://schemas.microsoft.com/office/powerpoint/2010/main" val="38203043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3DD9-8B2E-4296-AE1B-F3256C1CACDC}"/>
              </a:ext>
            </a:extLst>
          </p:cNvPr>
          <p:cNvSpPr>
            <a:spLocks noGrp="1"/>
          </p:cNvSpPr>
          <p:nvPr>
            <p:ph type="title"/>
          </p:nvPr>
        </p:nvSpPr>
        <p:spPr>
          <a:xfrm>
            <a:off x="339969" y="185714"/>
            <a:ext cx="10515600" cy="496521"/>
          </a:xfrm>
        </p:spPr>
        <p:txBody>
          <a:bodyPr/>
          <a:lstStyle/>
          <a:p>
            <a:endParaRPr lang="en-NZ" dirty="0"/>
          </a:p>
        </p:txBody>
      </p:sp>
      <p:sp>
        <p:nvSpPr>
          <p:cNvPr id="3" name="Content Placeholder 2">
            <a:extLst>
              <a:ext uri="{FF2B5EF4-FFF2-40B4-BE49-F238E27FC236}">
                <a16:creationId xmlns:a16="http://schemas.microsoft.com/office/drawing/2014/main" id="{01D35D89-0E5E-4FD7-B052-BADDC5FE1928}"/>
              </a:ext>
            </a:extLst>
          </p:cNvPr>
          <p:cNvSpPr>
            <a:spLocks noGrp="1"/>
          </p:cNvSpPr>
          <p:nvPr>
            <p:ph idx="1"/>
          </p:nvPr>
        </p:nvSpPr>
        <p:spPr>
          <a:xfrm>
            <a:off x="339969" y="1122980"/>
            <a:ext cx="10515600" cy="4351338"/>
          </a:xfrm>
        </p:spPr>
        <p:txBody>
          <a:bodyPr/>
          <a:lstStyle/>
          <a:p>
            <a:r>
              <a:rPr lang="en-NZ"/>
              <a:t>SharePoint Lookbook: </a:t>
            </a:r>
            <a:r>
              <a:rPr lang="en-NZ">
                <a:hlinkClick r:id="rId3"/>
              </a:rPr>
              <a:t>https://sharepointlookbook.azurewebsites.net/</a:t>
            </a:r>
            <a:endParaRPr lang="en-NZ" dirty="0"/>
          </a:p>
        </p:txBody>
      </p:sp>
    </p:spTree>
    <p:extLst>
      <p:ext uri="{BB962C8B-B14F-4D97-AF65-F5344CB8AC3E}">
        <p14:creationId xmlns:p14="http://schemas.microsoft.com/office/powerpoint/2010/main" val="33755928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a page</a:t>
            </a:r>
            <a:endParaRPr lang="en-NZ" dirty="0"/>
          </a:p>
        </p:txBody>
      </p:sp>
      <p:grpSp>
        <p:nvGrpSpPr>
          <p:cNvPr id="3" name="Group 2">
            <a:extLst>
              <a:ext uri="{FF2B5EF4-FFF2-40B4-BE49-F238E27FC236}">
                <a16:creationId xmlns:a16="http://schemas.microsoft.com/office/drawing/2014/main" id="{3EC8DFBE-3C65-4D48-9119-5328564B9286}"/>
              </a:ext>
            </a:extLst>
          </p:cNvPr>
          <p:cNvGrpSpPr/>
          <p:nvPr/>
        </p:nvGrpSpPr>
        <p:grpSpPr>
          <a:xfrm>
            <a:off x="1485900" y="1586753"/>
            <a:ext cx="8896858" cy="4141925"/>
            <a:chOff x="934303" y="1090232"/>
            <a:chExt cx="10867680" cy="5059440"/>
          </a:xfrm>
        </p:grpSpPr>
        <mc:AlternateContent xmlns:mc="http://schemas.openxmlformats.org/markup-compatibility/2006" xmlns:p14="http://schemas.microsoft.com/office/powerpoint/2010/main">
          <mc:Choice Requires="p14">
            <p:contentPart p14:bwMode="auto" r:id="rId2">
              <p14:nvContentPartPr>
                <p14:cNvPr id="39" name="Ink 38"/>
                <p14:cNvContentPartPr/>
                <p14:nvPr/>
              </p14:nvContentPartPr>
              <p14:xfrm>
                <a:off x="4140103" y="1338992"/>
                <a:ext cx="3251520" cy="311760"/>
              </p14:xfrm>
            </p:contentPart>
          </mc:Choice>
          <mc:Fallback xmlns="">
            <p:pic>
              <p:nvPicPr>
                <p:cNvPr id="39" name="Ink 38"/>
                <p:cNvPicPr/>
                <p:nvPr/>
              </p:nvPicPr>
              <p:blipFill>
                <a:blip r:embed="rId3"/>
                <a:stretch>
                  <a:fillRect/>
                </a:stretch>
              </p:blipFill>
              <p:spPr>
                <a:xfrm>
                  <a:off x="4118112" y="1317006"/>
                  <a:ext cx="3295061" cy="35529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7" name="Ink 56"/>
                <p14:cNvContentPartPr/>
                <p14:nvPr/>
              </p14:nvContentPartPr>
              <p14:xfrm>
                <a:off x="2727103" y="2212352"/>
                <a:ext cx="5891760" cy="200520"/>
              </p14:xfrm>
            </p:contentPart>
          </mc:Choice>
          <mc:Fallback xmlns="">
            <p:pic>
              <p:nvPicPr>
                <p:cNvPr id="57" name="Ink 56"/>
                <p:cNvPicPr/>
                <p:nvPr/>
              </p:nvPicPr>
              <p:blipFill>
                <a:blip r:embed="rId5"/>
                <a:stretch>
                  <a:fillRect/>
                </a:stretch>
              </p:blipFill>
              <p:spPr>
                <a:xfrm>
                  <a:off x="2705120" y="2190365"/>
                  <a:ext cx="5935285" cy="24405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7" name="Ink 66"/>
                <p14:cNvContentPartPr/>
                <p14:nvPr/>
              </p14:nvContentPartPr>
              <p14:xfrm>
                <a:off x="2879023" y="1940192"/>
                <a:ext cx="34200" cy="299520"/>
              </p14:xfrm>
            </p:contentPart>
          </mc:Choice>
          <mc:Fallback xmlns="">
            <p:pic>
              <p:nvPicPr>
                <p:cNvPr id="67" name="Ink 66"/>
                <p:cNvPicPr/>
                <p:nvPr/>
              </p:nvPicPr>
              <p:blipFill>
                <a:blip r:embed="rId7"/>
                <a:stretch>
                  <a:fillRect/>
                </a:stretch>
              </p:blipFill>
              <p:spPr>
                <a:xfrm>
                  <a:off x="2855915" y="1918168"/>
                  <a:ext cx="79954" cy="34312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8" name="Ink 67"/>
                <p14:cNvContentPartPr/>
                <p14:nvPr/>
              </p14:nvContentPartPr>
              <p14:xfrm>
                <a:off x="2891623" y="1902392"/>
                <a:ext cx="1208520" cy="213840"/>
              </p14:xfrm>
            </p:contentPart>
          </mc:Choice>
          <mc:Fallback xmlns="">
            <p:pic>
              <p:nvPicPr>
                <p:cNvPr id="68" name="Ink 67"/>
                <p:cNvPicPr/>
                <p:nvPr/>
              </p:nvPicPr>
              <p:blipFill>
                <a:blip r:embed="rId9"/>
                <a:stretch>
                  <a:fillRect/>
                </a:stretch>
              </p:blipFill>
              <p:spPr>
                <a:xfrm>
                  <a:off x="2869634" y="1880347"/>
                  <a:ext cx="1252058" cy="25749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1" name="Ink 70"/>
                <p14:cNvContentPartPr/>
                <p14:nvPr/>
              </p14:nvContentPartPr>
              <p14:xfrm>
                <a:off x="4325503" y="1948832"/>
                <a:ext cx="591840" cy="43920"/>
              </p14:xfrm>
            </p:contentPart>
          </mc:Choice>
          <mc:Fallback xmlns="">
            <p:pic>
              <p:nvPicPr>
                <p:cNvPr id="71" name="Ink 70"/>
                <p:cNvPicPr/>
                <p:nvPr/>
              </p:nvPicPr>
              <p:blipFill>
                <a:blip r:embed="rId11"/>
                <a:stretch>
                  <a:fillRect/>
                </a:stretch>
              </p:blipFill>
              <p:spPr>
                <a:xfrm>
                  <a:off x="4303534" y="1927303"/>
                  <a:ext cx="635338" cy="8654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2" name="Ink 71"/>
                <p14:cNvContentPartPr/>
                <p14:nvPr/>
              </p14:nvContentPartPr>
              <p14:xfrm>
                <a:off x="2921863" y="2195072"/>
                <a:ext cx="1185120" cy="70200"/>
              </p14:xfrm>
            </p:contentPart>
          </mc:Choice>
          <mc:Fallback xmlns="">
            <p:pic>
              <p:nvPicPr>
                <p:cNvPr id="72" name="Ink 71"/>
                <p:cNvPicPr/>
                <p:nvPr/>
              </p:nvPicPr>
              <p:blipFill>
                <a:blip r:embed="rId13"/>
                <a:stretch>
                  <a:fillRect/>
                </a:stretch>
              </p:blipFill>
              <p:spPr>
                <a:xfrm>
                  <a:off x="2899876" y="2173538"/>
                  <a:ext cx="1228655" cy="11283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5" name="Ink 74"/>
                <p14:cNvContentPartPr/>
                <p14:nvPr/>
              </p14:nvContentPartPr>
              <p14:xfrm>
                <a:off x="5153863" y="1913912"/>
                <a:ext cx="504360" cy="53640"/>
              </p14:xfrm>
            </p:contentPart>
          </mc:Choice>
          <mc:Fallback xmlns="">
            <p:pic>
              <p:nvPicPr>
                <p:cNvPr id="75" name="Ink 74"/>
                <p:cNvPicPr/>
                <p:nvPr/>
              </p:nvPicPr>
              <p:blipFill>
                <a:blip r:embed="rId15"/>
                <a:stretch>
                  <a:fillRect/>
                </a:stretch>
              </p:blipFill>
              <p:spPr>
                <a:xfrm>
                  <a:off x="5131877" y="1892107"/>
                  <a:ext cx="547892" cy="9681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6" name="Ink 75"/>
                <p14:cNvContentPartPr/>
                <p14:nvPr/>
              </p14:nvContentPartPr>
              <p14:xfrm>
                <a:off x="5893303" y="1913192"/>
                <a:ext cx="593280" cy="45720"/>
              </p14:xfrm>
            </p:contentPart>
          </mc:Choice>
          <mc:Fallback xmlns="">
            <p:pic>
              <p:nvPicPr>
                <p:cNvPr id="76" name="Ink 75"/>
                <p:cNvPicPr/>
                <p:nvPr/>
              </p:nvPicPr>
              <p:blipFill>
                <a:blip r:embed="rId17"/>
                <a:stretch>
                  <a:fillRect/>
                </a:stretch>
              </p:blipFill>
              <p:spPr>
                <a:xfrm>
                  <a:off x="5871313" y="1892025"/>
                  <a:ext cx="636819" cy="8763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7" name="Ink 76"/>
                <p14:cNvContentPartPr/>
                <p14:nvPr/>
              </p14:nvContentPartPr>
              <p14:xfrm>
                <a:off x="6782143" y="1910312"/>
                <a:ext cx="554040" cy="41400"/>
              </p14:xfrm>
            </p:contentPart>
          </mc:Choice>
          <mc:Fallback xmlns="">
            <p:pic>
              <p:nvPicPr>
                <p:cNvPr id="77" name="Ink 76"/>
                <p:cNvPicPr/>
                <p:nvPr/>
              </p:nvPicPr>
              <p:blipFill>
                <a:blip r:embed="rId19"/>
                <a:stretch>
                  <a:fillRect/>
                </a:stretch>
              </p:blipFill>
              <p:spPr>
                <a:xfrm>
                  <a:off x="6760157" y="1888523"/>
                  <a:ext cx="597572" cy="84543"/>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9" name="Ink 78"/>
                <p14:cNvContentPartPr/>
                <p14:nvPr/>
              </p14:nvContentPartPr>
              <p14:xfrm>
                <a:off x="2699383" y="1090232"/>
                <a:ext cx="6028200" cy="4333320"/>
              </p14:xfrm>
            </p:contentPart>
          </mc:Choice>
          <mc:Fallback xmlns="">
            <p:pic>
              <p:nvPicPr>
                <p:cNvPr id="79" name="Ink 78"/>
                <p:cNvPicPr/>
                <p:nvPr/>
              </p:nvPicPr>
              <p:blipFill>
                <a:blip r:embed="rId21"/>
                <a:stretch>
                  <a:fillRect/>
                </a:stretch>
              </p:blipFill>
              <p:spPr>
                <a:xfrm>
                  <a:off x="2677403" y="1068244"/>
                  <a:ext cx="6071720" cy="437685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2" name="Ink 81"/>
                <p14:cNvContentPartPr/>
                <p14:nvPr/>
              </p14:nvContentPartPr>
              <p14:xfrm>
                <a:off x="4347823" y="2461472"/>
                <a:ext cx="3234240" cy="1154160"/>
              </p14:xfrm>
            </p:contentPart>
          </mc:Choice>
          <mc:Fallback xmlns="">
            <p:pic>
              <p:nvPicPr>
                <p:cNvPr id="82" name="Ink 81"/>
                <p:cNvPicPr/>
                <p:nvPr/>
              </p:nvPicPr>
              <p:blipFill>
                <a:blip r:embed="rId23"/>
                <a:stretch>
                  <a:fillRect/>
                </a:stretch>
              </p:blipFill>
              <p:spPr>
                <a:xfrm>
                  <a:off x="4325842" y="2439521"/>
                  <a:ext cx="3277762" cy="119762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9" name="Ink 88"/>
                <p14:cNvContentPartPr/>
                <p14:nvPr/>
              </p14:nvContentPartPr>
              <p14:xfrm>
                <a:off x="4494343" y="3952592"/>
                <a:ext cx="27720" cy="1052640"/>
              </p14:xfrm>
            </p:contentPart>
          </mc:Choice>
          <mc:Fallback xmlns="">
            <p:pic>
              <p:nvPicPr>
                <p:cNvPr id="89" name="Ink 88"/>
                <p:cNvPicPr/>
                <p:nvPr/>
              </p:nvPicPr>
              <p:blipFill>
                <a:blip r:embed="rId25"/>
                <a:stretch>
                  <a:fillRect/>
                </a:stretch>
              </p:blipFill>
              <p:spPr>
                <a:xfrm>
                  <a:off x="4473656" y="3930653"/>
                  <a:ext cx="68679" cy="1096079"/>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0" name="Ink 89"/>
                <p14:cNvContentPartPr/>
                <p14:nvPr/>
              </p14:nvContentPartPr>
              <p14:xfrm>
                <a:off x="4534663" y="3909032"/>
                <a:ext cx="1634400" cy="1027080"/>
              </p14:xfrm>
            </p:contentPart>
          </mc:Choice>
          <mc:Fallback xmlns="">
            <p:pic>
              <p:nvPicPr>
                <p:cNvPr id="90" name="Ink 89"/>
                <p:cNvPicPr/>
                <p:nvPr/>
              </p:nvPicPr>
              <p:blipFill>
                <a:blip r:embed="rId27"/>
                <a:stretch>
                  <a:fillRect/>
                </a:stretch>
              </p:blipFill>
              <p:spPr>
                <a:xfrm>
                  <a:off x="4512689" y="3887029"/>
                  <a:ext cx="1677908" cy="10706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4" name="Ink 93"/>
                <p14:cNvContentPartPr/>
                <p14:nvPr/>
              </p14:nvContentPartPr>
              <p14:xfrm>
                <a:off x="4630063" y="3899312"/>
                <a:ext cx="3276360" cy="1138320"/>
              </p14:xfrm>
            </p:contentPart>
          </mc:Choice>
          <mc:Fallback xmlns="">
            <p:pic>
              <p:nvPicPr>
                <p:cNvPr id="94" name="Ink 93"/>
                <p:cNvPicPr/>
                <p:nvPr/>
              </p:nvPicPr>
              <p:blipFill>
                <a:blip r:embed="rId29"/>
                <a:stretch>
                  <a:fillRect/>
                </a:stretch>
              </p:blipFill>
              <p:spPr>
                <a:xfrm>
                  <a:off x="4608077" y="3877388"/>
                  <a:ext cx="3319892" cy="118173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8" name="Ink 127"/>
                <p14:cNvContentPartPr/>
                <p14:nvPr/>
              </p14:nvContentPartPr>
              <p14:xfrm>
                <a:off x="6242143" y="3177152"/>
                <a:ext cx="3567960" cy="1154880"/>
              </p14:xfrm>
            </p:contentPart>
          </mc:Choice>
          <mc:Fallback xmlns="">
            <p:pic>
              <p:nvPicPr>
                <p:cNvPr id="128" name="Ink 127"/>
                <p:cNvPicPr/>
                <p:nvPr/>
              </p:nvPicPr>
              <p:blipFill>
                <a:blip r:embed="rId31"/>
                <a:stretch>
                  <a:fillRect/>
                </a:stretch>
              </p:blipFill>
              <p:spPr>
                <a:xfrm>
                  <a:off x="6220162" y="3155154"/>
                  <a:ext cx="3611482" cy="119843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1" name="Ink 140"/>
                <p14:cNvContentPartPr/>
                <p14:nvPr/>
              </p14:nvContentPartPr>
              <p14:xfrm>
                <a:off x="1667263" y="4500872"/>
                <a:ext cx="3631320" cy="1063080"/>
              </p14:xfrm>
            </p:contentPart>
          </mc:Choice>
          <mc:Fallback xmlns="">
            <p:pic>
              <p:nvPicPr>
                <p:cNvPr id="141" name="Ink 140"/>
                <p:cNvPicPr/>
                <p:nvPr/>
              </p:nvPicPr>
              <p:blipFill>
                <a:blip r:embed="rId33"/>
                <a:stretch>
                  <a:fillRect/>
                </a:stretch>
              </p:blipFill>
              <p:spPr>
                <a:xfrm>
                  <a:off x="1645282" y="4478935"/>
                  <a:ext cx="3674843" cy="110651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3" name="Ink 172"/>
                <p14:cNvContentPartPr/>
                <p14:nvPr/>
              </p14:nvContentPartPr>
              <p14:xfrm>
                <a:off x="5757583" y="3783032"/>
                <a:ext cx="260640" cy="13320"/>
              </p14:xfrm>
            </p:contentPart>
          </mc:Choice>
          <mc:Fallback xmlns="">
            <p:pic>
              <p:nvPicPr>
                <p:cNvPr id="173" name="Ink 172"/>
                <p:cNvPicPr/>
                <p:nvPr/>
              </p:nvPicPr>
              <p:blipFill>
                <a:blip r:embed="rId35"/>
                <a:stretch>
                  <a:fillRect/>
                </a:stretch>
              </p:blipFill>
              <p:spPr>
                <a:xfrm>
                  <a:off x="5735607" y="3760832"/>
                  <a:ext cx="304153" cy="5727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0" name="Ink 179"/>
                <p14:cNvContentPartPr/>
                <p14:nvPr/>
              </p14:nvContentPartPr>
              <p14:xfrm>
                <a:off x="8793103" y="3747752"/>
                <a:ext cx="973080" cy="23040"/>
              </p14:xfrm>
            </p:contentPart>
          </mc:Choice>
          <mc:Fallback xmlns="">
            <p:pic>
              <p:nvPicPr>
                <p:cNvPr id="180" name="Ink 179"/>
                <p:cNvPicPr/>
                <p:nvPr/>
              </p:nvPicPr>
              <p:blipFill>
                <a:blip r:embed="rId37"/>
                <a:stretch>
                  <a:fillRect/>
                </a:stretch>
              </p:blipFill>
              <p:spPr>
                <a:xfrm>
                  <a:off x="8771117" y="3726016"/>
                  <a:ext cx="1016611" cy="6607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88" name="Ink 187"/>
                <p14:cNvContentPartPr/>
                <p14:nvPr/>
              </p14:nvContentPartPr>
              <p14:xfrm>
                <a:off x="2785423" y="1283912"/>
                <a:ext cx="290160" cy="316080"/>
              </p14:xfrm>
            </p:contentPart>
          </mc:Choice>
          <mc:Fallback xmlns="">
            <p:pic>
              <p:nvPicPr>
                <p:cNvPr id="188" name="Ink 187"/>
                <p:cNvPicPr/>
                <p:nvPr/>
              </p:nvPicPr>
              <p:blipFill>
                <a:blip r:embed="rId39"/>
                <a:stretch>
                  <a:fillRect/>
                </a:stretch>
              </p:blipFill>
              <p:spPr>
                <a:xfrm>
                  <a:off x="2763508" y="1261931"/>
                  <a:ext cx="333553" cy="35960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91" name="Ink 190"/>
                <p14:cNvContentPartPr/>
                <p14:nvPr/>
              </p14:nvContentPartPr>
              <p14:xfrm>
                <a:off x="6369583" y="4058792"/>
                <a:ext cx="1080720" cy="837720"/>
              </p14:xfrm>
            </p:contentPart>
          </mc:Choice>
          <mc:Fallback xmlns="">
            <p:pic>
              <p:nvPicPr>
                <p:cNvPr id="191" name="Ink 190"/>
                <p:cNvPicPr/>
                <p:nvPr/>
              </p:nvPicPr>
              <p:blipFill>
                <a:blip r:embed="rId41"/>
                <a:stretch>
                  <a:fillRect/>
                </a:stretch>
              </p:blipFill>
              <p:spPr>
                <a:xfrm>
                  <a:off x="6347581" y="4036805"/>
                  <a:ext cx="1124283" cy="881255"/>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98" name="Ink 197"/>
                <p14:cNvContentPartPr/>
                <p14:nvPr/>
              </p14:nvContentPartPr>
              <p14:xfrm>
                <a:off x="954103" y="2677112"/>
                <a:ext cx="1378440" cy="516240"/>
              </p14:xfrm>
            </p:contentPart>
          </mc:Choice>
          <mc:Fallback xmlns="">
            <p:pic>
              <p:nvPicPr>
                <p:cNvPr id="198" name="Ink 197"/>
                <p:cNvPicPr/>
                <p:nvPr/>
              </p:nvPicPr>
              <p:blipFill>
                <a:blip r:embed="rId43"/>
                <a:stretch>
                  <a:fillRect/>
                </a:stretch>
              </p:blipFill>
              <p:spPr>
                <a:xfrm>
                  <a:off x="932118" y="2655219"/>
                  <a:ext cx="1421970" cy="559588"/>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18" name="Ink 217"/>
                <p14:cNvContentPartPr/>
                <p14:nvPr/>
              </p14:nvContentPartPr>
              <p14:xfrm>
                <a:off x="8353183" y="4609592"/>
                <a:ext cx="2684520" cy="347400"/>
              </p14:xfrm>
            </p:contentPart>
          </mc:Choice>
          <mc:Fallback xmlns="">
            <p:pic>
              <p:nvPicPr>
                <p:cNvPr id="218" name="Ink 217"/>
                <p:cNvPicPr/>
                <p:nvPr/>
              </p:nvPicPr>
              <p:blipFill>
                <a:blip r:embed="rId45"/>
                <a:stretch>
                  <a:fillRect/>
                </a:stretch>
              </p:blipFill>
              <p:spPr>
                <a:xfrm>
                  <a:off x="8331197" y="4587605"/>
                  <a:ext cx="2728053" cy="39093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33" name="Ink 232"/>
                <p14:cNvContentPartPr/>
                <p14:nvPr/>
              </p14:nvContentPartPr>
              <p14:xfrm>
                <a:off x="934303" y="4685912"/>
                <a:ext cx="983880" cy="171000"/>
              </p14:xfrm>
            </p:contentPart>
          </mc:Choice>
          <mc:Fallback xmlns="">
            <p:pic>
              <p:nvPicPr>
                <p:cNvPr id="233" name="Ink 232"/>
                <p:cNvPicPr/>
                <p:nvPr/>
              </p:nvPicPr>
              <p:blipFill>
                <a:blip r:embed="rId47"/>
                <a:stretch>
                  <a:fillRect/>
                </a:stretch>
              </p:blipFill>
              <p:spPr>
                <a:xfrm>
                  <a:off x="912341" y="4663989"/>
                  <a:ext cx="1027364" cy="214408"/>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37" name="Ink 236"/>
                <p14:cNvContentPartPr/>
                <p14:nvPr/>
              </p14:nvContentPartPr>
              <p14:xfrm>
                <a:off x="7615903" y="1328552"/>
                <a:ext cx="682200" cy="252360"/>
              </p14:xfrm>
            </p:contentPart>
          </mc:Choice>
          <mc:Fallback xmlns="">
            <p:pic>
              <p:nvPicPr>
                <p:cNvPr id="237" name="Ink 236"/>
                <p:cNvPicPr/>
                <p:nvPr/>
              </p:nvPicPr>
              <p:blipFill>
                <a:blip r:embed="rId49"/>
                <a:stretch>
                  <a:fillRect/>
                </a:stretch>
              </p:blipFill>
              <p:spPr>
                <a:xfrm>
                  <a:off x="7593939" y="1306531"/>
                  <a:ext cx="725689" cy="295961"/>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38" name="Ink 237"/>
                <p14:cNvContentPartPr/>
                <p14:nvPr/>
              </p14:nvContentPartPr>
              <p14:xfrm>
                <a:off x="9611023" y="3070592"/>
                <a:ext cx="961920" cy="208440"/>
              </p14:xfrm>
            </p:contentPart>
          </mc:Choice>
          <mc:Fallback xmlns="">
            <p:pic>
              <p:nvPicPr>
                <p:cNvPr id="238" name="Ink 237"/>
                <p:cNvPicPr/>
                <p:nvPr/>
              </p:nvPicPr>
              <p:blipFill>
                <a:blip r:embed="rId51"/>
                <a:stretch>
                  <a:fillRect/>
                </a:stretch>
              </p:blipFill>
              <p:spPr>
                <a:xfrm>
                  <a:off x="9589101" y="3048743"/>
                  <a:ext cx="1005325" cy="251701"/>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46" name="Ink 245"/>
                <p14:cNvContentPartPr/>
                <p14:nvPr/>
              </p14:nvContentPartPr>
              <p14:xfrm>
                <a:off x="2133103" y="2972672"/>
                <a:ext cx="411480" cy="46440"/>
              </p14:xfrm>
            </p:contentPart>
          </mc:Choice>
          <mc:Fallback xmlns="">
            <p:pic>
              <p:nvPicPr>
                <p:cNvPr id="246" name="Ink 245"/>
                <p:cNvPicPr/>
                <p:nvPr/>
              </p:nvPicPr>
              <p:blipFill>
                <a:blip r:embed="rId53"/>
                <a:stretch>
                  <a:fillRect/>
                </a:stretch>
              </p:blipFill>
              <p:spPr>
                <a:xfrm>
                  <a:off x="2111423" y="2951369"/>
                  <a:ext cx="454406" cy="8861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47" name="Ink 246"/>
                <p14:cNvContentPartPr/>
                <p14:nvPr/>
              </p14:nvContentPartPr>
              <p14:xfrm>
                <a:off x="2407063" y="2856752"/>
                <a:ext cx="216000" cy="256680"/>
              </p14:xfrm>
            </p:contentPart>
          </mc:Choice>
          <mc:Fallback xmlns="">
            <p:pic>
              <p:nvPicPr>
                <p:cNvPr id="247" name="Ink 246"/>
                <p:cNvPicPr/>
                <p:nvPr/>
              </p:nvPicPr>
              <p:blipFill>
                <a:blip r:embed="rId55"/>
                <a:stretch>
                  <a:fillRect/>
                </a:stretch>
              </p:blipFill>
              <p:spPr>
                <a:xfrm>
                  <a:off x="2385067" y="2834814"/>
                  <a:ext cx="259552" cy="30011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49" name="Ink 248"/>
                <p14:cNvContentPartPr/>
                <p14:nvPr/>
              </p14:nvContentPartPr>
              <p14:xfrm>
                <a:off x="2470063" y="3903992"/>
                <a:ext cx="407520" cy="16200"/>
              </p14:xfrm>
            </p:contentPart>
          </mc:Choice>
          <mc:Fallback xmlns="">
            <p:pic>
              <p:nvPicPr>
                <p:cNvPr id="249" name="Ink 248"/>
                <p:cNvPicPr/>
                <p:nvPr/>
              </p:nvPicPr>
              <p:blipFill>
                <a:blip r:embed="rId57"/>
                <a:stretch>
                  <a:fillRect/>
                </a:stretch>
              </p:blipFill>
              <p:spPr>
                <a:xfrm>
                  <a:off x="2448130" y="3880849"/>
                  <a:ext cx="450948" cy="62023"/>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52" name="Ink 251"/>
                <p14:cNvContentPartPr/>
                <p14:nvPr/>
              </p14:nvContentPartPr>
              <p14:xfrm>
                <a:off x="2800903" y="5315192"/>
                <a:ext cx="53640" cy="824040"/>
              </p14:xfrm>
            </p:contentPart>
          </mc:Choice>
          <mc:Fallback xmlns="">
            <p:pic>
              <p:nvPicPr>
                <p:cNvPr id="252" name="Ink 251"/>
                <p:cNvPicPr/>
                <p:nvPr/>
              </p:nvPicPr>
              <p:blipFill>
                <a:blip r:embed="rId59"/>
                <a:stretch>
                  <a:fillRect/>
                </a:stretch>
              </p:blipFill>
              <p:spPr>
                <a:xfrm>
                  <a:off x="2778919" y="5293229"/>
                  <a:ext cx="97168" cy="867526"/>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55" name="Ink 254"/>
                <p14:cNvContentPartPr/>
                <p14:nvPr/>
              </p14:nvContentPartPr>
              <p14:xfrm>
                <a:off x="1238863" y="5279192"/>
                <a:ext cx="10563120" cy="133560"/>
              </p14:xfrm>
            </p:contentPart>
          </mc:Choice>
          <mc:Fallback xmlns="">
            <p:pic>
              <p:nvPicPr>
                <p:cNvPr id="255" name="Ink 254"/>
                <p:cNvPicPr/>
                <p:nvPr/>
              </p:nvPicPr>
              <p:blipFill>
                <a:blip r:embed="rId61"/>
                <a:stretch>
                  <a:fillRect/>
                </a:stretch>
              </p:blipFill>
              <p:spPr>
                <a:xfrm>
                  <a:off x="1216880" y="5257297"/>
                  <a:ext cx="10606646" cy="17691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62" name="Ink 261"/>
                <p14:cNvContentPartPr/>
                <p14:nvPr/>
              </p14:nvContentPartPr>
              <p14:xfrm>
                <a:off x="8274703" y="3757112"/>
                <a:ext cx="303120" cy="4320"/>
              </p14:xfrm>
            </p:contentPart>
          </mc:Choice>
          <mc:Fallback xmlns="">
            <p:pic>
              <p:nvPicPr>
                <p:cNvPr id="262" name="Ink 261"/>
                <p:cNvPicPr/>
                <p:nvPr/>
              </p:nvPicPr>
              <p:blipFill>
                <a:blip r:embed="rId63"/>
                <a:stretch>
                  <a:fillRect/>
                </a:stretch>
              </p:blipFill>
              <p:spPr>
                <a:xfrm>
                  <a:off x="8252706" y="3735512"/>
                  <a:ext cx="346674" cy="4708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63" name="Ink 262"/>
                <p14:cNvContentPartPr/>
                <p14:nvPr/>
              </p14:nvContentPartPr>
              <p14:xfrm>
                <a:off x="7752703" y="3759992"/>
                <a:ext cx="315720" cy="6480"/>
              </p14:xfrm>
            </p:contentPart>
          </mc:Choice>
          <mc:Fallback xmlns="">
            <p:pic>
              <p:nvPicPr>
                <p:cNvPr id="263" name="Ink 262"/>
                <p:cNvPicPr/>
                <p:nvPr/>
              </p:nvPicPr>
              <p:blipFill>
                <a:blip r:embed="rId65"/>
                <a:stretch>
                  <a:fillRect/>
                </a:stretch>
              </p:blipFill>
              <p:spPr>
                <a:xfrm>
                  <a:off x="7730717" y="3739742"/>
                  <a:ext cx="359252" cy="46575"/>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64" name="Ink 263"/>
                <p14:cNvContentPartPr/>
                <p14:nvPr/>
              </p14:nvContentPartPr>
              <p14:xfrm>
                <a:off x="7232503" y="3756392"/>
                <a:ext cx="322920" cy="3600"/>
              </p14:xfrm>
            </p:contentPart>
          </mc:Choice>
          <mc:Fallback xmlns="">
            <p:pic>
              <p:nvPicPr>
                <p:cNvPr id="264" name="Ink 263"/>
                <p:cNvPicPr/>
                <p:nvPr/>
              </p:nvPicPr>
              <p:blipFill>
                <a:blip r:embed="rId67"/>
                <a:stretch>
                  <a:fillRect/>
                </a:stretch>
              </p:blipFill>
              <p:spPr>
                <a:xfrm>
                  <a:off x="7210536" y="3736392"/>
                  <a:ext cx="366415"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65" name="Ink 264"/>
                <p14:cNvContentPartPr/>
                <p14:nvPr/>
              </p14:nvContentPartPr>
              <p14:xfrm>
                <a:off x="6744703" y="3754952"/>
                <a:ext cx="283320" cy="6480"/>
              </p14:xfrm>
            </p:contentPart>
          </mc:Choice>
          <mc:Fallback xmlns="">
            <p:pic>
              <p:nvPicPr>
                <p:cNvPr id="265" name="Ink 264"/>
                <p:cNvPicPr/>
                <p:nvPr/>
              </p:nvPicPr>
              <p:blipFill>
                <a:blip r:embed="rId69"/>
                <a:stretch>
                  <a:fillRect/>
                </a:stretch>
              </p:blipFill>
              <p:spPr>
                <a:xfrm>
                  <a:off x="6722706" y="3734702"/>
                  <a:ext cx="326874" cy="46575"/>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66" name="Ink 265"/>
                <p14:cNvContentPartPr/>
                <p14:nvPr/>
              </p14:nvContentPartPr>
              <p14:xfrm>
                <a:off x="3605863" y="3892112"/>
                <a:ext cx="244440" cy="27000"/>
              </p14:xfrm>
            </p:contentPart>
          </mc:Choice>
          <mc:Fallback xmlns="">
            <p:pic>
              <p:nvPicPr>
                <p:cNvPr id="266" name="Ink 265"/>
                <p:cNvPicPr/>
                <p:nvPr/>
              </p:nvPicPr>
              <p:blipFill>
                <a:blip r:embed="rId71"/>
                <a:stretch>
                  <a:fillRect/>
                </a:stretch>
              </p:blipFill>
              <p:spPr>
                <a:xfrm>
                  <a:off x="3583881" y="3871657"/>
                  <a:ext cx="287964" cy="675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67" name="Ink 266"/>
                <p14:cNvContentPartPr/>
                <p14:nvPr/>
              </p14:nvContentPartPr>
              <p14:xfrm>
                <a:off x="3096823" y="3905792"/>
                <a:ext cx="297360" cy="19080"/>
              </p14:xfrm>
            </p:contentPart>
          </mc:Choice>
          <mc:Fallback xmlns="">
            <p:pic>
              <p:nvPicPr>
                <p:cNvPr id="267" name="Ink 266"/>
                <p:cNvPicPr/>
                <p:nvPr/>
              </p:nvPicPr>
              <p:blipFill>
                <a:blip r:embed="rId73"/>
                <a:stretch>
                  <a:fillRect/>
                </a:stretch>
              </p:blipFill>
              <p:spPr>
                <a:xfrm>
                  <a:off x="3074861" y="3886712"/>
                  <a:ext cx="340844" cy="56858"/>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68" name="Ink 267"/>
                <p14:cNvContentPartPr/>
                <p14:nvPr/>
              </p14:nvContentPartPr>
              <p14:xfrm>
                <a:off x="5809063" y="5559632"/>
                <a:ext cx="235440" cy="439200"/>
              </p14:xfrm>
            </p:contentPart>
          </mc:Choice>
          <mc:Fallback xmlns="">
            <p:pic>
              <p:nvPicPr>
                <p:cNvPr id="268" name="Ink 267"/>
                <p:cNvPicPr/>
                <p:nvPr/>
              </p:nvPicPr>
              <p:blipFill>
                <a:blip r:embed="rId75"/>
                <a:stretch>
                  <a:fillRect/>
                </a:stretch>
              </p:blipFill>
              <p:spPr>
                <a:xfrm>
                  <a:off x="5787263" y="5537562"/>
                  <a:ext cx="278604" cy="482899"/>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69" name="Ink 268"/>
                <p14:cNvContentPartPr/>
                <p14:nvPr/>
              </p14:nvContentPartPr>
              <p14:xfrm>
                <a:off x="3618463" y="5624792"/>
                <a:ext cx="265680" cy="452520"/>
              </p14:xfrm>
            </p:contentPart>
          </mc:Choice>
          <mc:Fallback xmlns="">
            <p:pic>
              <p:nvPicPr>
                <p:cNvPr id="269" name="Ink 268"/>
                <p:cNvPicPr/>
                <p:nvPr/>
              </p:nvPicPr>
              <p:blipFill>
                <a:blip r:embed="rId77"/>
                <a:stretch>
                  <a:fillRect/>
                </a:stretch>
              </p:blipFill>
              <p:spPr>
                <a:xfrm>
                  <a:off x="3596470" y="5602931"/>
                  <a:ext cx="309227" cy="495805"/>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73" name="Ink 272"/>
                <p14:cNvContentPartPr/>
                <p14:nvPr/>
              </p14:nvContentPartPr>
              <p14:xfrm>
                <a:off x="6256543" y="3758192"/>
                <a:ext cx="244440" cy="5760"/>
              </p14:xfrm>
            </p:contentPart>
          </mc:Choice>
          <mc:Fallback xmlns="">
            <p:pic>
              <p:nvPicPr>
                <p:cNvPr id="273" name="Ink 272"/>
                <p:cNvPicPr/>
                <p:nvPr/>
              </p:nvPicPr>
              <p:blipFill>
                <a:blip r:embed="rId79"/>
                <a:stretch>
                  <a:fillRect/>
                </a:stretch>
              </p:blipFill>
              <p:spPr>
                <a:xfrm>
                  <a:off x="6234561" y="3743034"/>
                  <a:ext cx="287964" cy="35773"/>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74" name="Ink 273"/>
                <p14:cNvContentPartPr/>
                <p14:nvPr/>
              </p14:nvContentPartPr>
              <p14:xfrm>
                <a:off x="5315863" y="3804272"/>
                <a:ext cx="226800" cy="19440"/>
              </p14:xfrm>
            </p:contentPart>
          </mc:Choice>
          <mc:Fallback xmlns="">
            <p:pic>
              <p:nvPicPr>
                <p:cNvPr id="274" name="Ink 273"/>
                <p:cNvPicPr/>
                <p:nvPr/>
              </p:nvPicPr>
              <p:blipFill>
                <a:blip r:embed="rId81"/>
                <a:stretch>
                  <a:fillRect/>
                </a:stretch>
              </p:blipFill>
              <p:spPr>
                <a:xfrm>
                  <a:off x="5293886" y="3784022"/>
                  <a:ext cx="270314" cy="59535"/>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75" name="Ink 274"/>
                <p14:cNvContentPartPr/>
                <p14:nvPr/>
              </p14:nvContentPartPr>
              <p14:xfrm>
                <a:off x="4104823" y="3868712"/>
                <a:ext cx="205200" cy="11520"/>
              </p14:xfrm>
            </p:contentPart>
          </mc:Choice>
          <mc:Fallback xmlns="">
            <p:pic>
              <p:nvPicPr>
                <p:cNvPr id="275" name="Ink 274"/>
                <p:cNvPicPr/>
                <p:nvPr/>
              </p:nvPicPr>
              <p:blipFill>
                <a:blip r:embed="rId83"/>
                <a:stretch>
                  <a:fillRect/>
                </a:stretch>
              </p:blipFill>
              <p:spPr>
                <a:xfrm>
                  <a:off x="4082853" y="3846558"/>
                  <a:ext cx="248701" cy="55385"/>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78" name="Ink 277"/>
                <p14:cNvContentPartPr/>
                <p14:nvPr/>
              </p14:nvContentPartPr>
              <p14:xfrm>
                <a:off x="8981383" y="5693912"/>
                <a:ext cx="2232720" cy="223560"/>
              </p14:xfrm>
            </p:contentPart>
          </mc:Choice>
          <mc:Fallback xmlns="">
            <p:pic>
              <p:nvPicPr>
                <p:cNvPr id="278" name="Ink 277"/>
                <p:cNvPicPr/>
                <p:nvPr/>
              </p:nvPicPr>
              <p:blipFill>
                <a:blip r:embed="rId85"/>
                <a:stretch>
                  <a:fillRect/>
                </a:stretch>
              </p:blipFill>
              <p:spPr>
                <a:xfrm>
                  <a:off x="8959399" y="5671908"/>
                  <a:ext cx="2276249" cy="267128"/>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91" name="Ink 290"/>
                <p14:cNvContentPartPr/>
                <p14:nvPr/>
              </p14:nvContentPartPr>
              <p14:xfrm>
                <a:off x="8164183" y="5527952"/>
                <a:ext cx="192960" cy="558000"/>
              </p14:xfrm>
            </p:contentPart>
          </mc:Choice>
          <mc:Fallback xmlns="">
            <p:pic>
              <p:nvPicPr>
                <p:cNvPr id="291" name="Ink 290"/>
                <p:cNvPicPr/>
                <p:nvPr/>
              </p:nvPicPr>
              <p:blipFill>
                <a:blip r:embed="rId87"/>
                <a:stretch>
                  <a:fillRect/>
                </a:stretch>
              </p:blipFill>
              <p:spPr>
                <a:xfrm>
                  <a:off x="8142206" y="5505966"/>
                  <a:ext cx="236475" cy="601532"/>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92" name="Ink 291"/>
                <p14:cNvContentPartPr/>
                <p14:nvPr/>
              </p14:nvContentPartPr>
              <p14:xfrm>
                <a:off x="8734783" y="5572592"/>
                <a:ext cx="69840" cy="577080"/>
              </p14:xfrm>
            </p:contentPart>
          </mc:Choice>
          <mc:Fallback xmlns="">
            <p:pic>
              <p:nvPicPr>
                <p:cNvPr id="292" name="Ink 291"/>
                <p:cNvPicPr/>
                <p:nvPr/>
              </p:nvPicPr>
              <p:blipFill>
                <a:blip r:embed="rId89"/>
                <a:stretch>
                  <a:fillRect/>
                </a:stretch>
              </p:blipFill>
              <p:spPr>
                <a:xfrm>
                  <a:off x="8712254" y="5550600"/>
                  <a:ext cx="114447" cy="620625"/>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97" name="Ink 296"/>
                <p14:cNvContentPartPr/>
                <p14:nvPr/>
              </p14:nvContentPartPr>
              <p14:xfrm>
                <a:off x="11369263" y="5913872"/>
                <a:ext cx="21240" cy="0"/>
              </p14:xfrm>
            </p:contentPart>
          </mc:Choice>
          <mc:Fallback xmlns="">
            <p:pic>
              <p:nvPicPr>
                <p:cNvPr id="297" name="Ink 296"/>
                <p:cNvPicPr/>
                <p:nvPr/>
              </p:nvPicPr>
              <p:blipFill>
                <a:blip r:embed="rId91"/>
                <a:stretch>
                  <a:fillRect/>
                </a:stretch>
              </p:blipFill>
              <p:spPr>
                <a:xfrm>
                  <a:off x="11352925" y="5913872"/>
                  <a:ext cx="53590" cy="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00" name="Ink 299"/>
                <p14:cNvContentPartPr/>
                <p14:nvPr/>
              </p14:nvContentPartPr>
              <p14:xfrm>
                <a:off x="8632543" y="1143872"/>
                <a:ext cx="223560" cy="1075320"/>
              </p14:xfrm>
            </p:contentPart>
          </mc:Choice>
          <mc:Fallback xmlns="">
            <p:pic>
              <p:nvPicPr>
                <p:cNvPr id="300" name="Ink 299"/>
                <p:cNvPicPr/>
                <p:nvPr/>
              </p:nvPicPr>
              <p:blipFill>
                <a:blip r:embed="rId93"/>
                <a:stretch>
                  <a:fillRect/>
                </a:stretch>
              </p:blipFill>
              <p:spPr>
                <a:xfrm>
                  <a:off x="8610452" y="1121980"/>
                  <a:ext cx="267300" cy="1118666"/>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01" name="Ink 300"/>
                <p14:cNvContentPartPr/>
                <p14:nvPr/>
              </p14:nvContentPartPr>
              <p14:xfrm>
                <a:off x="4963423" y="3827672"/>
                <a:ext cx="117720" cy="10800"/>
              </p14:xfrm>
            </p:contentPart>
          </mc:Choice>
          <mc:Fallback xmlns="">
            <p:pic>
              <p:nvPicPr>
                <p:cNvPr id="301" name="Ink 300"/>
                <p:cNvPicPr/>
                <p:nvPr/>
              </p:nvPicPr>
              <p:blipFill>
                <a:blip r:embed="rId95"/>
                <a:stretch>
                  <a:fillRect/>
                </a:stretch>
              </p:blipFill>
              <p:spPr>
                <a:xfrm>
                  <a:off x="4941460" y="3804194"/>
                  <a:ext cx="161206" cy="57287"/>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02" name="Ink 301"/>
                <p14:cNvContentPartPr/>
                <p14:nvPr/>
              </p14:nvContentPartPr>
              <p14:xfrm>
                <a:off x="4550143" y="3838472"/>
                <a:ext cx="247680" cy="22680"/>
              </p14:xfrm>
            </p:contentPart>
          </mc:Choice>
          <mc:Fallback xmlns="">
            <p:pic>
              <p:nvPicPr>
                <p:cNvPr id="302" name="Ink 301"/>
                <p:cNvPicPr/>
                <p:nvPr/>
              </p:nvPicPr>
              <p:blipFill>
                <a:blip r:embed="rId97"/>
                <a:stretch>
                  <a:fillRect/>
                </a:stretch>
              </p:blipFill>
              <p:spPr>
                <a:xfrm>
                  <a:off x="4528147" y="3816664"/>
                  <a:ext cx="291233" cy="65859"/>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08" name="Ink 307"/>
                <p14:cNvContentPartPr/>
                <p14:nvPr/>
              </p14:nvContentPartPr>
              <p14:xfrm>
                <a:off x="8897143" y="1487672"/>
                <a:ext cx="1236960" cy="217080"/>
              </p14:xfrm>
            </p:contentPart>
          </mc:Choice>
          <mc:Fallback xmlns="">
            <p:pic>
              <p:nvPicPr>
                <p:cNvPr id="308" name="Ink 307"/>
                <p:cNvPicPr/>
                <p:nvPr/>
              </p:nvPicPr>
              <p:blipFill>
                <a:blip r:embed="rId99"/>
                <a:stretch>
                  <a:fillRect/>
                </a:stretch>
              </p:blipFill>
              <p:spPr>
                <a:xfrm>
                  <a:off x="8875157" y="1465745"/>
                  <a:ext cx="1280493" cy="260496"/>
                </a:xfrm>
                <a:prstGeom prst="rect">
                  <a:avLst/>
                </a:prstGeom>
              </p:spPr>
            </p:pic>
          </mc:Fallback>
        </mc:AlternateContent>
      </p:grpSp>
    </p:spTree>
    <p:extLst>
      <p:ext uri="{BB962C8B-B14F-4D97-AF65-F5344CB8AC3E}">
        <p14:creationId xmlns:p14="http://schemas.microsoft.com/office/powerpoint/2010/main" val="28558431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20496-4F31-4593-9F91-709BE5B6044A}"/>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2F261E44-2A34-470D-9D30-DB0E0A6D568F}"/>
              </a:ext>
            </a:extLst>
          </p:cNvPr>
          <p:cNvSpPr>
            <a:spLocks noGrp="1"/>
          </p:cNvSpPr>
          <p:nvPr>
            <p:ph idx="1"/>
          </p:nvPr>
        </p:nvSpPr>
        <p:spPr/>
        <p:txBody>
          <a:bodyPr/>
          <a:lstStyle/>
          <a:p>
            <a:endParaRPr lang="en-NZ"/>
          </a:p>
        </p:txBody>
      </p:sp>
      <p:grpSp>
        <p:nvGrpSpPr>
          <p:cNvPr id="4" name="Group 3">
            <a:extLst>
              <a:ext uri="{FF2B5EF4-FFF2-40B4-BE49-F238E27FC236}">
                <a16:creationId xmlns:a16="http://schemas.microsoft.com/office/drawing/2014/main" id="{2F8F0772-BE77-455B-A8CD-6C9BC287190A}"/>
              </a:ext>
            </a:extLst>
          </p:cNvPr>
          <p:cNvGrpSpPr/>
          <p:nvPr/>
        </p:nvGrpSpPr>
        <p:grpSpPr>
          <a:xfrm>
            <a:off x="2024743" y="2427514"/>
            <a:ext cx="1992086" cy="2002972"/>
            <a:chOff x="1643743" y="2509158"/>
            <a:chExt cx="1992086" cy="2002972"/>
          </a:xfrm>
        </p:grpSpPr>
        <p:sp>
          <p:nvSpPr>
            <p:cNvPr id="5" name="TextBox 4">
              <a:extLst>
                <a:ext uri="{FF2B5EF4-FFF2-40B4-BE49-F238E27FC236}">
                  <a16:creationId xmlns:a16="http://schemas.microsoft.com/office/drawing/2014/main" id="{B6357E29-6486-406A-99D1-F65B297FC0ED}"/>
                </a:ext>
              </a:extLst>
            </p:cNvPr>
            <p:cNvSpPr txBox="1"/>
            <p:nvPr/>
          </p:nvSpPr>
          <p:spPr>
            <a:xfrm>
              <a:off x="2314716" y="2951203"/>
              <a:ext cx="751113" cy="1107996"/>
            </a:xfrm>
            <a:prstGeom prst="rect">
              <a:avLst/>
            </a:prstGeom>
            <a:noFill/>
          </p:spPr>
          <p:txBody>
            <a:bodyPr wrap="square" rtlCol="0">
              <a:spAutoFit/>
            </a:bodyPr>
            <a:lstStyle/>
            <a:p>
              <a:r>
                <a:rPr lang="en-NZ" sz="6600" dirty="0">
                  <a:solidFill>
                    <a:srgbClr val="096374"/>
                  </a:solidFill>
                </a:rPr>
                <a:t>A</a:t>
              </a:r>
              <a:endParaRPr lang="en-NZ" dirty="0">
                <a:solidFill>
                  <a:srgbClr val="096374"/>
                </a:solidFill>
              </a:endParaRPr>
            </a:p>
          </p:txBody>
        </p:sp>
        <p:cxnSp>
          <p:nvCxnSpPr>
            <p:cNvPr id="6" name="Straight Connector 5">
              <a:extLst>
                <a:ext uri="{FF2B5EF4-FFF2-40B4-BE49-F238E27FC236}">
                  <a16:creationId xmlns:a16="http://schemas.microsoft.com/office/drawing/2014/main" id="{8AF855FB-5E3B-4F55-93A6-CA413785798B}"/>
                </a:ext>
              </a:extLst>
            </p:cNvPr>
            <p:cNvCxnSpPr>
              <a:cxnSpLocks/>
            </p:cNvCxnSpPr>
            <p:nvPr/>
          </p:nvCxnSpPr>
          <p:spPr>
            <a:xfrm>
              <a:off x="1643743" y="4158343"/>
              <a:ext cx="1992086" cy="0"/>
            </a:xfrm>
            <a:prstGeom prst="line">
              <a:avLst/>
            </a:prstGeom>
            <a:ln w="44450">
              <a:solidFill>
                <a:srgbClr val="096374"/>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0E4A44DE-3331-436E-8F43-8016D55CFC0E}"/>
                </a:ext>
              </a:extLst>
            </p:cNvPr>
            <p:cNvCxnSpPr>
              <a:cxnSpLocks/>
            </p:cNvCxnSpPr>
            <p:nvPr/>
          </p:nvCxnSpPr>
          <p:spPr>
            <a:xfrm>
              <a:off x="1654629" y="2862944"/>
              <a:ext cx="1981200" cy="0"/>
            </a:xfrm>
            <a:prstGeom prst="line">
              <a:avLst/>
            </a:prstGeom>
            <a:ln w="44450">
              <a:solidFill>
                <a:srgbClr val="096374"/>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B658152-714A-4537-A3CC-4CE472D745DE}"/>
                </a:ext>
              </a:extLst>
            </p:cNvPr>
            <p:cNvCxnSpPr>
              <a:cxnSpLocks/>
            </p:cNvCxnSpPr>
            <p:nvPr/>
          </p:nvCxnSpPr>
          <p:spPr>
            <a:xfrm rot="5400000">
              <a:off x="2340428" y="3516087"/>
              <a:ext cx="1992086" cy="0"/>
            </a:xfrm>
            <a:prstGeom prst="line">
              <a:avLst/>
            </a:prstGeom>
            <a:ln w="44450">
              <a:solidFill>
                <a:srgbClr val="096374"/>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8F5C51AC-9B71-4EBB-BFFA-BFB65DDFE4FB}"/>
                </a:ext>
              </a:extLst>
            </p:cNvPr>
            <p:cNvCxnSpPr>
              <a:cxnSpLocks/>
            </p:cNvCxnSpPr>
            <p:nvPr/>
          </p:nvCxnSpPr>
          <p:spPr>
            <a:xfrm rot="5400000">
              <a:off x="1003493" y="3505201"/>
              <a:ext cx="1992086" cy="0"/>
            </a:xfrm>
            <a:prstGeom prst="line">
              <a:avLst/>
            </a:prstGeom>
            <a:ln w="44450">
              <a:solidFill>
                <a:srgbClr val="096374"/>
              </a:solidFill>
            </a:ln>
          </p:spPr>
          <p:style>
            <a:lnRef idx="1">
              <a:schemeClr val="dk1"/>
            </a:lnRef>
            <a:fillRef idx="0">
              <a:schemeClr val="dk1"/>
            </a:fillRef>
            <a:effectRef idx="0">
              <a:schemeClr val="dk1"/>
            </a:effectRef>
            <a:fontRef idx="minor">
              <a:schemeClr val="tx1"/>
            </a:fontRef>
          </p:style>
        </p:cxnSp>
      </p:grpSp>
      <p:sp>
        <p:nvSpPr>
          <p:cNvPr id="10" name="Content Placeholder 2">
            <a:extLst>
              <a:ext uri="{FF2B5EF4-FFF2-40B4-BE49-F238E27FC236}">
                <a16:creationId xmlns:a16="http://schemas.microsoft.com/office/drawing/2014/main" id="{C7D374ED-6C8A-4A61-8469-E2E0D4038197}"/>
              </a:ext>
            </a:extLst>
          </p:cNvPr>
          <p:cNvSpPr txBox="1">
            <a:spLocks/>
          </p:cNvSpPr>
          <p:nvPr/>
        </p:nvSpPr>
        <p:spPr>
          <a:xfrm>
            <a:off x="4976032" y="963877"/>
            <a:ext cx="6443082" cy="493024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spcBef>
                <a:spcPts val="600"/>
              </a:spcBef>
              <a:spcAft>
                <a:spcPts val="600"/>
              </a:spcAft>
            </a:pPr>
            <a:r>
              <a:rPr lang="en-NZ" sz="2400" b="1"/>
              <a:t>‘The Fold’ </a:t>
            </a:r>
            <a:r>
              <a:rPr lang="en-NZ" sz="2400"/>
              <a:t>– what is it? and why do we care?</a:t>
            </a:r>
          </a:p>
          <a:p>
            <a:pPr>
              <a:lnSpc>
                <a:spcPct val="114000"/>
              </a:lnSpc>
              <a:spcBef>
                <a:spcPts val="600"/>
              </a:spcBef>
              <a:spcAft>
                <a:spcPts val="600"/>
              </a:spcAft>
            </a:pPr>
            <a:r>
              <a:rPr lang="en-US" sz="2400" b="1"/>
              <a:t>Less columns is better</a:t>
            </a:r>
          </a:p>
          <a:p>
            <a:pPr>
              <a:lnSpc>
                <a:spcPct val="114000"/>
              </a:lnSpc>
              <a:spcBef>
                <a:spcPts val="600"/>
              </a:spcBef>
              <a:spcAft>
                <a:spcPts val="600"/>
              </a:spcAft>
            </a:pPr>
            <a:r>
              <a:rPr lang="en-US" sz="2400" b="1"/>
              <a:t>Less fields are better</a:t>
            </a:r>
          </a:p>
          <a:p>
            <a:pPr>
              <a:lnSpc>
                <a:spcPct val="114000"/>
              </a:lnSpc>
              <a:spcBef>
                <a:spcPts val="600"/>
              </a:spcBef>
              <a:spcAft>
                <a:spcPts val="600"/>
              </a:spcAft>
            </a:pPr>
            <a:r>
              <a:rPr lang="en-US" sz="2400" b="1"/>
              <a:t>Guide visitors</a:t>
            </a:r>
          </a:p>
          <a:p>
            <a:pPr>
              <a:lnSpc>
                <a:spcPct val="114000"/>
              </a:lnSpc>
              <a:spcBef>
                <a:spcPts val="600"/>
              </a:spcBef>
              <a:spcAft>
                <a:spcPts val="600"/>
              </a:spcAft>
            </a:pPr>
            <a:r>
              <a:rPr lang="en-US" sz="2400" b="1"/>
              <a:t>Bigger is better</a:t>
            </a:r>
            <a:endParaRPr lang="en-NZ" sz="2400" b="1" dirty="0"/>
          </a:p>
        </p:txBody>
      </p:sp>
    </p:spTree>
    <p:extLst>
      <p:ext uri="{BB962C8B-B14F-4D97-AF65-F5344CB8AC3E}">
        <p14:creationId xmlns:p14="http://schemas.microsoft.com/office/powerpoint/2010/main" val="12584449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10902" y="747312"/>
            <a:ext cx="4934572" cy="1193007"/>
          </a:xfrm>
          <a:prstGeom prst="rect">
            <a:avLst/>
          </a:prstGeom>
        </p:spPr>
        <p:txBody>
          <a:bodyPr vert="horz" lIns="82296" tIns="41148" rIns="82296" bIns="41148"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2880" b="1" dirty="0">
                <a:solidFill>
                  <a:schemeClr val="bg1"/>
                </a:solidFill>
                <a:latin typeface="Apex New Bold" panose="02010600040501010103" pitchFamily="50" charset="0"/>
                <a:ea typeface="Apex New Bold" panose="02010600040501010103" pitchFamily="50" charset="0"/>
              </a:rPr>
              <a:t>Leveraging the </a:t>
            </a:r>
            <a:br>
              <a:rPr lang="en-NZ" sz="2880" b="1" dirty="0">
                <a:solidFill>
                  <a:schemeClr val="bg1"/>
                </a:solidFill>
                <a:latin typeface="Apex New Bold" panose="02010600040501010103" pitchFamily="50" charset="0"/>
                <a:ea typeface="Apex New Bold" panose="02010600040501010103" pitchFamily="50" charset="0"/>
              </a:rPr>
            </a:br>
            <a:r>
              <a:rPr lang="en-NZ" sz="2880" b="1" dirty="0">
                <a:solidFill>
                  <a:schemeClr val="bg1"/>
                </a:solidFill>
                <a:latin typeface="Apex New Bold" panose="02010600040501010103" pitchFamily="50" charset="0"/>
                <a:ea typeface="Apex New Bold" panose="02010600040501010103" pitchFamily="50" charset="0"/>
              </a:rPr>
              <a:t>power of teamwork</a:t>
            </a:r>
            <a:endParaRPr lang="en-US" sz="2880" b="1" dirty="0">
              <a:solidFill>
                <a:schemeClr val="bg1"/>
              </a:solidFill>
              <a:latin typeface="Apex New Bold" panose="02010600040501010103" pitchFamily="50" charset="0"/>
              <a:ea typeface="Apex New Bold" panose="02010600040501010103" pitchFamily="50" charset="0"/>
            </a:endParaRPr>
          </a:p>
        </p:txBody>
      </p:sp>
      <p:sp>
        <p:nvSpPr>
          <p:cNvPr id="11" name="Title 10"/>
          <p:cNvSpPr>
            <a:spLocks noGrp="1"/>
          </p:cNvSpPr>
          <p:nvPr>
            <p:ph type="title"/>
          </p:nvPr>
        </p:nvSpPr>
        <p:spPr/>
        <p:txBody>
          <a:bodyPr/>
          <a:lstStyle/>
          <a:p>
            <a:r>
              <a:rPr lang="en-NZ" dirty="0"/>
              <a:t>EXERCISE</a:t>
            </a:r>
          </a:p>
        </p:txBody>
      </p:sp>
      <p:sp>
        <p:nvSpPr>
          <p:cNvPr id="2" name="Slide Number Placeholder 1"/>
          <p:cNvSpPr>
            <a:spLocks noGrp="1"/>
          </p:cNvSpPr>
          <p:nvPr>
            <p:ph type="sldNum" sz="quarter" idx="12"/>
          </p:nvPr>
        </p:nvSpPr>
        <p:spPr/>
        <p:txBody>
          <a:bodyPr/>
          <a:lstStyle/>
          <a:p>
            <a:fld id="{04211842-E79A-47EB-9270-1B00A271324C}" type="slidenum">
              <a:rPr lang="en-NZ" smtClean="0"/>
              <a:pPr/>
              <a:t>87</a:t>
            </a:fld>
            <a:endParaRPr lang="en-NZ"/>
          </a:p>
        </p:txBody>
      </p:sp>
      <p:sp>
        <p:nvSpPr>
          <p:cNvPr id="14" name="Title 2"/>
          <p:cNvSpPr txBox="1">
            <a:spLocks/>
          </p:cNvSpPr>
          <p:nvPr/>
        </p:nvSpPr>
        <p:spPr bwMode="auto">
          <a:xfrm>
            <a:off x="339969" y="875561"/>
            <a:ext cx="4019869" cy="5643229"/>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lang="en-NZ" sz="2800" b="1" kern="1200" dirty="0">
                <a:solidFill>
                  <a:schemeClr val="bg1"/>
                </a:solidFill>
                <a:latin typeface="Calibri" pitchFamily="34" charset="0"/>
                <a:ea typeface="+mj-ea"/>
                <a:cs typeface="Arial" pitchFamily="34" charset="0"/>
              </a:defRPr>
            </a:lvl1pPr>
            <a:lvl2pPr algn="l" rtl="0" eaLnBrk="1" fontAlgn="base" hangingPunct="1">
              <a:spcBef>
                <a:spcPct val="0"/>
              </a:spcBef>
              <a:spcAft>
                <a:spcPct val="0"/>
              </a:spcAft>
              <a:defRPr sz="2800" b="1">
                <a:solidFill>
                  <a:schemeClr val="tx1"/>
                </a:solidFill>
                <a:latin typeface="Calibri" pitchFamily="34" charset="0"/>
                <a:cs typeface="Arial" charset="0"/>
              </a:defRPr>
            </a:lvl2pPr>
            <a:lvl3pPr algn="l" rtl="0" eaLnBrk="1" fontAlgn="base" hangingPunct="1">
              <a:spcBef>
                <a:spcPct val="0"/>
              </a:spcBef>
              <a:spcAft>
                <a:spcPct val="0"/>
              </a:spcAft>
              <a:defRPr sz="2800" b="1">
                <a:solidFill>
                  <a:schemeClr val="tx1"/>
                </a:solidFill>
                <a:latin typeface="Calibri" pitchFamily="34" charset="0"/>
                <a:cs typeface="Arial" charset="0"/>
              </a:defRPr>
            </a:lvl3pPr>
            <a:lvl4pPr algn="l" rtl="0" eaLnBrk="1" fontAlgn="base" hangingPunct="1">
              <a:spcBef>
                <a:spcPct val="0"/>
              </a:spcBef>
              <a:spcAft>
                <a:spcPct val="0"/>
              </a:spcAft>
              <a:defRPr sz="2800" b="1">
                <a:solidFill>
                  <a:schemeClr val="tx1"/>
                </a:solidFill>
                <a:latin typeface="Calibri" pitchFamily="34" charset="0"/>
                <a:cs typeface="Arial" charset="0"/>
              </a:defRPr>
            </a:lvl4pPr>
            <a:lvl5pPr algn="l" rtl="0" eaLnBrk="1" fontAlgn="base" hangingPunct="1">
              <a:spcBef>
                <a:spcPct val="0"/>
              </a:spcBef>
              <a:spcAft>
                <a:spcPct val="0"/>
              </a:spcAft>
              <a:defRPr sz="2800" b="1">
                <a:solidFill>
                  <a:schemeClr val="tx1"/>
                </a:solidFill>
                <a:latin typeface="Calibri" pitchFamily="34" charset="0"/>
                <a:cs typeface="Arial" charset="0"/>
              </a:defRPr>
            </a:lvl5pPr>
            <a:lvl6pPr marL="457200" algn="l" rtl="0" eaLnBrk="1" fontAlgn="base" hangingPunct="1">
              <a:spcBef>
                <a:spcPct val="0"/>
              </a:spcBef>
              <a:spcAft>
                <a:spcPct val="0"/>
              </a:spcAft>
              <a:defRPr sz="2800" b="1">
                <a:solidFill>
                  <a:schemeClr val="tx1"/>
                </a:solidFill>
                <a:latin typeface="Calibri" pitchFamily="34" charset="0"/>
                <a:cs typeface="Arial" charset="0"/>
              </a:defRPr>
            </a:lvl6pPr>
            <a:lvl7pPr marL="914400" algn="l" rtl="0" eaLnBrk="1" fontAlgn="base" hangingPunct="1">
              <a:spcBef>
                <a:spcPct val="0"/>
              </a:spcBef>
              <a:spcAft>
                <a:spcPct val="0"/>
              </a:spcAft>
              <a:defRPr sz="2800" b="1">
                <a:solidFill>
                  <a:schemeClr val="tx1"/>
                </a:solidFill>
                <a:latin typeface="Calibri" pitchFamily="34" charset="0"/>
                <a:cs typeface="Arial" charset="0"/>
              </a:defRPr>
            </a:lvl7pPr>
            <a:lvl8pPr marL="1371600" algn="l" rtl="0" eaLnBrk="1" fontAlgn="base" hangingPunct="1">
              <a:spcBef>
                <a:spcPct val="0"/>
              </a:spcBef>
              <a:spcAft>
                <a:spcPct val="0"/>
              </a:spcAft>
              <a:defRPr sz="2800" b="1">
                <a:solidFill>
                  <a:schemeClr val="tx1"/>
                </a:solidFill>
                <a:latin typeface="Calibri" pitchFamily="34" charset="0"/>
                <a:cs typeface="Arial" charset="0"/>
              </a:defRPr>
            </a:lvl8pPr>
            <a:lvl9pPr marL="1828800" algn="l" rtl="0" eaLnBrk="1" fontAlgn="base" hangingPunct="1">
              <a:spcBef>
                <a:spcPct val="0"/>
              </a:spcBef>
              <a:spcAft>
                <a:spcPct val="0"/>
              </a:spcAft>
              <a:defRPr sz="2800" b="1">
                <a:solidFill>
                  <a:schemeClr val="tx1"/>
                </a:solidFill>
                <a:latin typeface="Calibri" pitchFamily="34" charset="0"/>
                <a:cs typeface="Arial" charset="0"/>
              </a:defRPr>
            </a:lvl9pPr>
          </a:lstStyle>
          <a:p>
            <a:pPr algn="ctr"/>
            <a:r>
              <a:rPr lang="en-NZ" sz="4800" i="1" dirty="0" err="1">
                <a:solidFill>
                  <a:srgbClr val="096374"/>
                </a:solidFill>
              </a:rPr>
              <a:t>wireframing</a:t>
            </a:r>
            <a:endParaRPr lang="en-NZ" sz="4800" i="1" dirty="0">
              <a:solidFill>
                <a:srgbClr val="096374"/>
              </a:solidFill>
            </a:endParaRPr>
          </a:p>
        </p:txBody>
      </p:sp>
      <p:sp>
        <p:nvSpPr>
          <p:cNvPr id="13" name="Content Placeholder 2"/>
          <p:cNvSpPr txBox="1">
            <a:spLocks/>
          </p:cNvSpPr>
          <p:nvPr/>
        </p:nvSpPr>
        <p:spPr>
          <a:xfrm>
            <a:off x="4947780" y="2523940"/>
            <a:ext cx="6919750" cy="24060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t>In your groups…</a:t>
            </a:r>
          </a:p>
          <a:p>
            <a:pPr>
              <a:lnSpc>
                <a:spcPct val="100000"/>
              </a:lnSpc>
            </a:pPr>
            <a:r>
              <a:rPr lang="en-US" dirty="0"/>
              <a:t>Focus on the audience needs</a:t>
            </a:r>
          </a:p>
          <a:p>
            <a:pPr>
              <a:lnSpc>
                <a:spcPct val="100000"/>
              </a:lnSpc>
            </a:pPr>
            <a:r>
              <a:rPr lang="en-US" dirty="0"/>
              <a:t>Brainstorm with sketches and notes 30-45 minutes</a:t>
            </a:r>
          </a:p>
          <a:p>
            <a:pPr>
              <a:lnSpc>
                <a:spcPct val="100000"/>
              </a:lnSpc>
            </a:pPr>
            <a:r>
              <a:rPr lang="en-US" dirty="0"/>
              <a:t>Present your best work </a:t>
            </a:r>
            <a:r>
              <a:rPr lang="en-US" dirty="0">
                <a:sym typeface="Wingdings" panose="05000000000000000000" pitchFamily="2" charset="2"/>
              </a:rPr>
              <a:t> 15-30 minutes</a:t>
            </a:r>
            <a:endParaRPr lang="en-US" dirty="0"/>
          </a:p>
          <a:p>
            <a:pPr>
              <a:lnSpc>
                <a:spcPct val="100000"/>
              </a:lnSpc>
            </a:pPr>
            <a:endParaRPr lang="en-NZ" dirty="0"/>
          </a:p>
        </p:txBody>
      </p:sp>
      <p:grpSp>
        <p:nvGrpSpPr>
          <p:cNvPr id="12" name="Group 11">
            <a:extLst>
              <a:ext uri="{FF2B5EF4-FFF2-40B4-BE49-F238E27FC236}">
                <a16:creationId xmlns:a16="http://schemas.microsoft.com/office/drawing/2014/main" id="{1553A614-0A77-4844-AA2D-41AA4F0B3CBC}"/>
              </a:ext>
            </a:extLst>
          </p:cNvPr>
          <p:cNvGrpSpPr/>
          <p:nvPr/>
        </p:nvGrpSpPr>
        <p:grpSpPr>
          <a:xfrm>
            <a:off x="1074247" y="2243001"/>
            <a:ext cx="2551312" cy="914400"/>
            <a:chOff x="6564224" y="4814751"/>
            <a:chExt cx="2551312" cy="914400"/>
          </a:xfrm>
        </p:grpSpPr>
        <p:pic>
          <p:nvPicPr>
            <p:cNvPr id="15" name="Graphic 14" descr="Pencil">
              <a:extLst>
                <a:ext uri="{FF2B5EF4-FFF2-40B4-BE49-F238E27FC236}">
                  <a16:creationId xmlns:a16="http://schemas.microsoft.com/office/drawing/2014/main" id="{7AFB5B3E-E897-45A0-AEB9-08C618620B0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01136" y="4814751"/>
              <a:ext cx="914400" cy="914400"/>
            </a:xfrm>
            <a:prstGeom prst="rect">
              <a:avLst/>
            </a:prstGeom>
          </p:spPr>
        </p:pic>
        <p:pic>
          <p:nvPicPr>
            <p:cNvPr id="16" name="Graphic 15">
              <a:extLst>
                <a:ext uri="{FF2B5EF4-FFF2-40B4-BE49-F238E27FC236}">
                  <a16:creationId xmlns:a16="http://schemas.microsoft.com/office/drawing/2014/main" id="{294112F2-EE4A-48A1-A691-1BCA04B6DF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98515">
              <a:off x="6564224" y="5014988"/>
              <a:ext cx="1933575" cy="657225"/>
            </a:xfrm>
            <a:prstGeom prst="rect">
              <a:avLst/>
            </a:prstGeom>
          </p:spPr>
        </p:pic>
      </p:grpSp>
    </p:spTree>
    <p:extLst>
      <p:ext uri="{BB962C8B-B14F-4D97-AF65-F5344CB8AC3E}">
        <p14:creationId xmlns:p14="http://schemas.microsoft.com/office/powerpoint/2010/main" val="22121996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erson riding a motorcycle down a street&#10;&#10;Description generated with very high confidence">
            <a:extLst>
              <a:ext uri="{FF2B5EF4-FFF2-40B4-BE49-F238E27FC236}">
                <a16:creationId xmlns:a16="http://schemas.microsoft.com/office/drawing/2014/main" id="{8A0F7877-1719-4795-A6A9-2874CE0F91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19600" y="3378"/>
            <a:ext cx="12069040" cy="6860247"/>
          </a:xfrm>
          <a:prstGeom prst="rect">
            <a:avLst/>
          </a:prstGeom>
        </p:spPr>
      </p:pic>
      <p:grpSp>
        <p:nvGrpSpPr>
          <p:cNvPr id="8" name="Group 7">
            <a:extLst>
              <a:ext uri="{FF2B5EF4-FFF2-40B4-BE49-F238E27FC236}">
                <a16:creationId xmlns:a16="http://schemas.microsoft.com/office/drawing/2014/main" id="{8A07A4B5-EDE4-4460-BF69-FD2C42B6BEBD}"/>
              </a:ext>
            </a:extLst>
          </p:cNvPr>
          <p:cNvGrpSpPr/>
          <p:nvPr/>
        </p:nvGrpSpPr>
        <p:grpSpPr>
          <a:xfrm>
            <a:off x="2000599" y="-2"/>
            <a:ext cx="10191399" cy="6879774"/>
            <a:chOff x="2000599" y="-2"/>
            <a:chExt cx="10191399" cy="6879774"/>
          </a:xfrm>
          <a:solidFill>
            <a:srgbClr val="007379"/>
          </a:solidFill>
        </p:grpSpPr>
        <p:sp>
          <p:nvSpPr>
            <p:cNvPr id="9" name="Right Triangle 8">
              <a:extLst>
                <a:ext uri="{FF2B5EF4-FFF2-40B4-BE49-F238E27FC236}">
                  <a16:creationId xmlns:a16="http://schemas.microsoft.com/office/drawing/2014/main" id="{1933C24F-EAAD-43F0-B635-9C31E3CD5935}"/>
                </a:ext>
              </a:extLst>
            </p:cNvPr>
            <p:cNvSpPr/>
            <p:nvPr/>
          </p:nvSpPr>
          <p:spPr>
            <a:xfrm flipH="1" flipV="1">
              <a:off x="2173778" y="-1"/>
              <a:ext cx="2730162" cy="357862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ight Triangle 9">
              <a:extLst>
                <a:ext uri="{FF2B5EF4-FFF2-40B4-BE49-F238E27FC236}">
                  <a16:creationId xmlns:a16="http://schemas.microsoft.com/office/drawing/2014/main" id="{DBE29B0A-02C1-4AAA-9B62-A453DD4C1768}"/>
                </a:ext>
              </a:extLst>
            </p:cNvPr>
            <p:cNvSpPr/>
            <p:nvPr/>
          </p:nvSpPr>
          <p:spPr>
            <a:xfrm flipH="1">
              <a:off x="2000599" y="3050771"/>
              <a:ext cx="2903339" cy="380722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Block Arc 10">
              <a:extLst>
                <a:ext uri="{FF2B5EF4-FFF2-40B4-BE49-F238E27FC236}">
                  <a16:creationId xmlns:a16="http://schemas.microsoft.com/office/drawing/2014/main" id="{03F9888E-E7EA-47FC-9D43-70DB88C3FA74}"/>
                </a:ext>
              </a:extLst>
            </p:cNvPr>
            <p:cNvSpPr/>
            <p:nvPr/>
          </p:nvSpPr>
          <p:spPr>
            <a:xfrm rot="2001355">
              <a:off x="3051195" y="2304291"/>
              <a:ext cx="2050632" cy="1962844"/>
            </a:xfrm>
            <a:prstGeom prst="blockArc">
              <a:avLst>
                <a:gd name="adj1" fmla="val 17638716"/>
                <a:gd name="adj2" fmla="val 14147"/>
                <a:gd name="adj3" fmla="val 255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12" name="Rectangle 11">
              <a:extLst>
                <a:ext uri="{FF2B5EF4-FFF2-40B4-BE49-F238E27FC236}">
                  <a16:creationId xmlns:a16="http://schemas.microsoft.com/office/drawing/2014/main" id="{8EEA2ED3-81B3-4F6A-89EA-84DFB11E7242}"/>
                </a:ext>
              </a:extLst>
            </p:cNvPr>
            <p:cNvSpPr/>
            <p:nvPr/>
          </p:nvSpPr>
          <p:spPr>
            <a:xfrm>
              <a:off x="4903938" y="-2"/>
              <a:ext cx="7288060" cy="68797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sp>
        <p:nvSpPr>
          <p:cNvPr id="4" name="Content Placeholder 2">
            <a:extLst>
              <a:ext uri="{FF2B5EF4-FFF2-40B4-BE49-F238E27FC236}">
                <a16:creationId xmlns:a16="http://schemas.microsoft.com/office/drawing/2014/main" id="{0A4D1461-3CF1-4873-93F0-5A8D4DCA3E47}"/>
              </a:ext>
            </a:extLst>
          </p:cNvPr>
          <p:cNvSpPr txBox="1">
            <a:spLocks/>
          </p:cNvSpPr>
          <p:nvPr/>
        </p:nvSpPr>
        <p:spPr bwMode="auto">
          <a:xfrm>
            <a:off x="5749653" y="4226987"/>
            <a:ext cx="5935002" cy="1435514"/>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2800" kern="1200">
                <a:solidFill>
                  <a:srgbClr val="57515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400" kern="1200">
                <a:solidFill>
                  <a:srgbClr val="57515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000" kern="1200">
                <a:solidFill>
                  <a:srgbClr val="57515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rgbClr val="57515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rgbClr val="57515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charset="0"/>
              <a:buNone/>
            </a:pPr>
            <a:r>
              <a:rPr lang="en-US" sz="3600">
                <a:solidFill>
                  <a:schemeClr val="bg1"/>
                </a:solidFill>
                <a:latin typeface="Apex New Medium" panose="02010600040501010103" pitchFamily="50" charset="0"/>
                <a:ea typeface="Apex New Medium" panose="02010600040501010103" pitchFamily="50" charset="0"/>
              </a:rPr>
              <a:t>…our HR Advisor</a:t>
            </a:r>
          </a:p>
          <a:p>
            <a:pPr>
              <a:buFont typeface="Arial" charset="0"/>
              <a:buNone/>
            </a:pPr>
            <a:endParaRPr lang="en-US" sz="3600">
              <a:solidFill>
                <a:schemeClr val="bg1"/>
              </a:solidFill>
              <a:latin typeface="Apex New Medium" panose="02010600040501010103" pitchFamily="50" charset="0"/>
              <a:ea typeface="Apex New Medium" panose="02010600040501010103" pitchFamily="50" charset="0"/>
            </a:endParaRPr>
          </a:p>
        </p:txBody>
      </p:sp>
      <p:sp>
        <p:nvSpPr>
          <p:cNvPr id="6" name="Content Placeholder 2">
            <a:extLst>
              <a:ext uri="{FF2B5EF4-FFF2-40B4-BE49-F238E27FC236}">
                <a16:creationId xmlns:a16="http://schemas.microsoft.com/office/drawing/2014/main" id="{5BFA4A1C-191E-4CA9-B00B-5847A536F464}"/>
              </a:ext>
            </a:extLst>
          </p:cNvPr>
          <p:cNvSpPr txBox="1">
            <a:spLocks/>
          </p:cNvSpPr>
          <p:nvPr/>
        </p:nvSpPr>
        <p:spPr bwMode="auto">
          <a:xfrm>
            <a:off x="5689347" y="1625866"/>
            <a:ext cx="6215631" cy="1435514"/>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2800" kern="1200">
                <a:solidFill>
                  <a:srgbClr val="57515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400" kern="1200">
                <a:solidFill>
                  <a:srgbClr val="57515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000" kern="1200">
                <a:solidFill>
                  <a:srgbClr val="57515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rgbClr val="57515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rgbClr val="57515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8000"/>
              </a:lnSpc>
              <a:spcBef>
                <a:spcPts val="0"/>
              </a:spcBef>
              <a:buFont typeface="Arial" charset="0"/>
              <a:buNone/>
            </a:pPr>
            <a:r>
              <a:rPr lang="en-US" sz="7200">
                <a:solidFill>
                  <a:srgbClr val="00A2AA"/>
                </a:solidFill>
                <a:latin typeface="Apex New Bold" panose="02010600040501010103" pitchFamily="50" charset="0"/>
                <a:ea typeface="Apex New Bold" panose="02010600040501010103" pitchFamily="50" charset="0"/>
              </a:rPr>
              <a:t>A day in the life of…</a:t>
            </a:r>
          </a:p>
        </p:txBody>
      </p:sp>
    </p:spTree>
    <p:extLst>
      <p:ext uri="{BB962C8B-B14F-4D97-AF65-F5344CB8AC3E}">
        <p14:creationId xmlns:p14="http://schemas.microsoft.com/office/powerpoint/2010/main" val="20302904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descr="A person riding a motorcycle down a street&#10;&#10;Description generated with very high confidence">
            <a:extLst>
              <a:ext uri="{FF2B5EF4-FFF2-40B4-BE49-F238E27FC236}">
                <a16:creationId xmlns:a16="http://schemas.microsoft.com/office/drawing/2014/main" id="{DC83EBF3-2510-49BE-A7F1-DC4C2F2797BC}"/>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4419600" y="3378"/>
            <a:ext cx="12069040" cy="6860247"/>
          </a:xfrm>
          <a:prstGeom prst="rect">
            <a:avLst/>
          </a:prstGeom>
        </p:spPr>
      </p:pic>
      <p:grpSp>
        <p:nvGrpSpPr>
          <p:cNvPr id="36" name="Group 35">
            <a:extLst>
              <a:ext uri="{FF2B5EF4-FFF2-40B4-BE49-F238E27FC236}">
                <a16:creationId xmlns:a16="http://schemas.microsoft.com/office/drawing/2014/main" id="{ED4CF0A2-DF21-4AEB-86FE-BED67C73C5E6}"/>
              </a:ext>
            </a:extLst>
          </p:cNvPr>
          <p:cNvGrpSpPr/>
          <p:nvPr/>
        </p:nvGrpSpPr>
        <p:grpSpPr>
          <a:xfrm>
            <a:off x="2000599" y="-2"/>
            <a:ext cx="10191399" cy="6879774"/>
            <a:chOff x="2000599" y="-2"/>
            <a:chExt cx="10191399" cy="6879774"/>
          </a:xfrm>
          <a:solidFill>
            <a:srgbClr val="007379"/>
          </a:solidFill>
        </p:grpSpPr>
        <p:sp>
          <p:nvSpPr>
            <p:cNvPr id="37" name="Right Triangle 36">
              <a:extLst>
                <a:ext uri="{FF2B5EF4-FFF2-40B4-BE49-F238E27FC236}">
                  <a16:creationId xmlns:a16="http://schemas.microsoft.com/office/drawing/2014/main" id="{F9310BF8-0180-440C-9C5D-2D91A4E2D631}"/>
                </a:ext>
              </a:extLst>
            </p:cNvPr>
            <p:cNvSpPr/>
            <p:nvPr/>
          </p:nvSpPr>
          <p:spPr>
            <a:xfrm flipH="1" flipV="1">
              <a:off x="2173778" y="-1"/>
              <a:ext cx="2730162" cy="357862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8" name="Right Triangle 37">
              <a:extLst>
                <a:ext uri="{FF2B5EF4-FFF2-40B4-BE49-F238E27FC236}">
                  <a16:creationId xmlns:a16="http://schemas.microsoft.com/office/drawing/2014/main" id="{03346AE5-5096-4436-A52F-E3593868338A}"/>
                </a:ext>
              </a:extLst>
            </p:cNvPr>
            <p:cNvSpPr/>
            <p:nvPr/>
          </p:nvSpPr>
          <p:spPr>
            <a:xfrm flipH="1">
              <a:off x="2000599" y="3050771"/>
              <a:ext cx="2903339" cy="380722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9" name="Block Arc 38">
              <a:extLst>
                <a:ext uri="{FF2B5EF4-FFF2-40B4-BE49-F238E27FC236}">
                  <a16:creationId xmlns:a16="http://schemas.microsoft.com/office/drawing/2014/main" id="{E5550CC9-961D-4132-81E7-A5A7F69FA8BA}"/>
                </a:ext>
              </a:extLst>
            </p:cNvPr>
            <p:cNvSpPr/>
            <p:nvPr/>
          </p:nvSpPr>
          <p:spPr>
            <a:xfrm rot="2001355">
              <a:off x="3051195" y="2304291"/>
              <a:ext cx="2050632" cy="1962844"/>
            </a:xfrm>
            <a:prstGeom prst="blockArc">
              <a:avLst>
                <a:gd name="adj1" fmla="val 17638716"/>
                <a:gd name="adj2" fmla="val 14147"/>
                <a:gd name="adj3" fmla="val 255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40" name="Rectangle 39">
              <a:extLst>
                <a:ext uri="{FF2B5EF4-FFF2-40B4-BE49-F238E27FC236}">
                  <a16:creationId xmlns:a16="http://schemas.microsoft.com/office/drawing/2014/main" id="{D38391EA-81DE-4395-A85B-BF495F792E5D}"/>
                </a:ext>
              </a:extLst>
            </p:cNvPr>
            <p:cNvSpPr/>
            <p:nvPr/>
          </p:nvSpPr>
          <p:spPr>
            <a:xfrm>
              <a:off x="4903938" y="-2"/>
              <a:ext cx="7288060" cy="68797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grpSp>
        <p:nvGrpSpPr>
          <p:cNvPr id="31" name="Group 30">
            <a:extLst>
              <a:ext uri="{FF2B5EF4-FFF2-40B4-BE49-F238E27FC236}">
                <a16:creationId xmlns:a16="http://schemas.microsoft.com/office/drawing/2014/main" id="{E1CDA2D7-4BB9-4AD3-8441-7C4594410A30}"/>
              </a:ext>
            </a:extLst>
          </p:cNvPr>
          <p:cNvGrpSpPr/>
          <p:nvPr/>
        </p:nvGrpSpPr>
        <p:grpSpPr>
          <a:xfrm>
            <a:off x="3108644" y="883957"/>
            <a:ext cx="2679766" cy="5111856"/>
            <a:chOff x="409337" y="473821"/>
            <a:chExt cx="2679766" cy="5111856"/>
          </a:xfrm>
        </p:grpSpPr>
        <p:pic>
          <p:nvPicPr>
            <p:cNvPr id="17" name="Picture 16" descr="Screen of a cell phone&#10;&#10;Description automatically generated">
              <a:extLst>
                <a:ext uri="{FF2B5EF4-FFF2-40B4-BE49-F238E27FC236}">
                  <a16:creationId xmlns:a16="http://schemas.microsoft.com/office/drawing/2014/main" id="{F423C119-0486-4399-83A6-BE06F249CC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337" y="473821"/>
              <a:ext cx="2679766" cy="5111856"/>
            </a:xfrm>
            <a:prstGeom prst="rect">
              <a:avLst/>
            </a:prstGeom>
          </p:spPr>
        </p:pic>
        <p:pic>
          <p:nvPicPr>
            <p:cNvPr id="4" name="Picture 3">
              <a:extLst>
                <a:ext uri="{FF2B5EF4-FFF2-40B4-BE49-F238E27FC236}">
                  <a16:creationId xmlns:a16="http://schemas.microsoft.com/office/drawing/2014/main" id="{D5914798-C355-419C-BDF9-3A1635F59AA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8439" y="1078246"/>
              <a:ext cx="2195833" cy="3903702"/>
            </a:xfrm>
            <a:prstGeom prst="rect">
              <a:avLst/>
            </a:prstGeom>
          </p:spPr>
        </p:pic>
      </p:grpSp>
      <p:sp>
        <p:nvSpPr>
          <p:cNvPr id="25" name="Title 18">
            <a:extLst>
              <a:ext uri="{FF2B5EF4-FFF2-40B4-BE49-F238E27FC236}">
                <a16:creationId xmlns:a16="http://schemas.microsoft.com/office/drawing/2014/main" id="{84E62BAD-B9CD-4A66-9904-7BDBC22A8976}"/>
              </a:ext>
            </a:extLst>
          </p:cNvPr>
          <p:cNvSpPr txBox="1">
            <a:spLocks/>
          </p:cNvSpPr>
          <p:nvPr/>
        </p:nvSpPr>
        <p:spPr bwMode="auto">
          <a:xfrm>
            <a:off x="2097808" y="-464335"/>
            <a:ext cx="8539493" cy="92866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lang="en-NZ" sz="2800" b="1" kern="1200">
                <a:solidFill>
                  <a:schemeClr val="bg1"/>
                </a:solidFill>
                <a:latin typeface="Gill Sans SemiBold"/>
                <a:ea typeface="Gill Sans SemiBold"/>
                <a:cs typeface="Gill Sans SemiBold"/>
                <a:sym typeface="Gill Sans SemiBold"/>
              </a:defRPr>
            </a:lvl1pPr>
            <a:lvl2pPr algn="l" rtl="0" eaLnBrk="1" fontAlgn="base" hangingPunct="1">
              <a:spcBef>
                <a:spcPct val="0"/>
              </a:spcBef>
              <a:spcAft>
                <a:spcPct val="0"/>
              </a:spcAft>
              <a:defRPr sz="2800" b="1">
                <a:solidFill>
                  <a:schemeClr val="tx1"/>
                </a:solidFill>
                <a:latin typeface="Calibri" pitchFamily="34" charset="0"/>
                <a:cs typeface="Arial" charset="0"/>
              </a:defRPr>
            </a:lvl2pPr>
            <a:lvl3pPr algn="l" rtl="0" eaLnBrk="1" fontAlgn="base" hangingPunct="1">
              <a:spcBef>
                <a:spcPct val="0"/>
              </a:spcBef>
              <a:spcAft>
                <a:spcPct val="0"/>
              </a:spcAft>
              <a:defRPr sz="2800" b="1">
                <a:solidFill>
                  <a:schemeClr val="tx1"/>
                </a:solidFill>
                <a:latin typeface="Calibri" pitchFamily="34" charset="0"/>
                <a:cs typeface="Arial" charset="0"/>
              </a:defRPr>
            </a:lvl3pPr>
            <a:lvl4pPr algn="l" rtl="0" eaLnBrk="1" fontAlgn="base" hangingPunct="1">
              <a:spcBef>
                <a:spcPct val="0"/>
              </a:spcBef>
              <a:spcAft>
                <a:spcPct val="0"/>
              </a:spcAft>
              <a:defRPr sz="2800" b="1">
                <a:solidFill>
                  <a:schemeClr val="tx1"/>
                </a:solidFill>
                <a:latin typeface="Calibri" pitchFamily="34" charset="0"/>
                <a:cs typeface="Arial" charset="0"/>
              </a:defRPr>
            </a:lvl4pPr>
            <a:lvl5pPr algn="l" rtl="0" eaLnBrk="1" fontAlgn="base" hangingPunct="1">
              <a:spcBef>
                <a:spcPct val="0"/>
              </a:spcBef>
              <a:spcAft>
                <a:spcPct val="0"/>
              </a:spcAft>
              <a:defRPr sz="2800" b="1">
                <a:solidFill>
                  <a:schemeClr val="tx1"/>
                </a:solidFill>
                <a:latin typeface="Calibri" pitchFamily="34" charset="0"/>
                <a:cs typeface="Arial" charset="0"/>
              </a:defRPr>
            </a:lvl5pPr>
            <a:lvl6pPr marL="457182" algn="l" rtl="0" eaLnBrk="1" fontAlgn="base" hangingPunct="1">
              <a:spcBef>
                <a:spcPct val="0"/>
              </a:spcBef>
              <a:spcAft>
                <a:spcPct val="0"/>
              </a:spcAft>
              <a:defRPr sz="2800" b="1">
                <a:solidFill>
                  <a:schemeClr val="tx1"/>
                </a:solidFill>
                <a:latin typeface="Calibri" pitchFamily="34" charset="0"/>
                <a:cs typeface="Arial" charset="0"/>
              </a:defRPr>
            </a:lvl6pPr>
            <a:lvl7pPr marL="914364" algn="l" rtl="0" eaLnBrk="1" fontAlgn="base" hangingPunct="1">
              <a:spcBef>
                <a:spcPct val="0"/>
              </a:spcBef>
              <a:spcAft>
                <a:spcPct val="0"/>
              </a:spcAft>
              <a:defRPr sz="2800" b="1">
                <a:solidFill>
                  <a:schemeClr val="tx1"/>
                </a:solidFill>
                <a:latin typeface="Calibri" pitchFamily="34" charset="0"/>
                <a:cs typeface="Arial" charset="0"/>
              </a:defRPr>
            </a:lvl7pPr>
            <a:lvl8pPr marL="1371545" algn="l" rtl="0" eaLnBrk="1" fontAlgn="base" hangingPunct="1">
              <a:spcBef>
                <a:spcPct val="0"/>
              </a:spcBef>
              <a:spcAft>
                <a:spcPct val="0"/>
              </a:spcAft>
              <a:defRPr sz="2800" b="1">
                <a:solidFill>
                  <a:schemeClr val="tx1"/>
                </a:solidFill>
                <a:latin typeface="Calibri" pitchFamily="34" charset="0"/>
                <a:cs typeface="Arial" charset="0"/>
              </a:defRPr>
            </a:lvl8pPr>
            <a:lvl9pPr marL="1828727" algn="l" rtl="0" eaLnBrk="1" fontAlgn="base" hangingPunct="1">
              <a:spcBef>
                <a:spcPct val="0"/>
              </a:spcBef>
              <a:spcAft>
                <a:spcPct val="0"/>
              </a:spcAft>
              <a:defRPr sz="2800" b="1">
                <a:solidFill>
                  <a:schemeClr val="tx1"/>
                </a:solidFill>
                <a:latin typeface="Calibri" pitchFamily="34" charset="0"/>
                <a:cs typeface="Arial" charset="0"/>
              </a:defRPr>
            </a:lvl9pPr>
          </a:lstStyle>
          <a:p>
            <a:endParaRPr lang="en-NZ"/>
          </a:p>
        </p:txBody>
      </p:sp>
      <p:grpSp>
        <p:nvGrpSpPr>
          <p:cNvPr id="29" name="Group 28">
            <a:extLst>
              <a:ext uri="{FF2B5EF4-FFF2-40B4-BE49-F238E27FC236}">
                <a16:creationId xmlns:a16="http://schemas.microsoft.com/office/drawing/2014/main" id="{DF80EEBA-A017-4FC0-B135-0D9611C13824}"/>
              </a:ext>
            </a:extLst>
          </p:cNvPr>
          <p:cNvGrpSpPr/>
          <p:nvPr/>
        </p:nvGrpSpPr>
        <p:grpSpPr>
          <a:xfrm>
            <a:off x="6013703" y="883957"/>
            <a:ext cx="2679766" cy="5111856"/>
            <a:chOff x="2330734" y="9485"/>
            <a:chExt cx="2679766" cy="5111856"/>
          </a:xfrm>
        </p:grpSpPr>
        <p:pic>
          <p:nvPicPr>
            <p:cNvPr id="21" name="Picture 20" descr="A screenshot of a cell phone&#10;&#10;Description automatically generated">
              <a:extLst>
                <a:ext uri="{FF2B5EF4-FFF2-40B4-BE49-F238E27FC236}">
                  <a16:creationId xmlns:a16="http://schemas.microsoft.com/office/drawing/2014/main" id="{9FD0A109-4065-4750-88D5-BA9F4F7C301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17946" y="638549"/>
              <a:ext cx="2247723" cy="3995952"/>
            </a:xfrm>
            <a:prstGeom prst="rect">
              <a:avLst/>
            </a:prstGeom>
          </p:spPr>
        </p:pic>
        <p:pic>
          <p:nvPicPr>
            <p:cNvPr id="28" name="Picture 27" descr="Screen of a cell phone&#10;&#10;Description automatically generated">
              <a:extLst>
                <a:ext uri="{FF2B5EF4-FFF2-40B4-BE49-F238E27FC236}">
                  <a16:creationId xmlns:a16="http://schemas.microsoft.com/office/drawing/2014/main" id="{E4B0418C-A09C-41E3-AD65-BE7F0777F82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30734" y="9485"/>
              <a:ext cx="2679766" cy="5111856"/>
            </a:xfrm>
            <a:prstGeom prst="rect">
              <a:avLst/>
            </a:prstGeom>
          </p:spPr>
        </p:pic>
      </p:grpSp>
      <p:grpSp>
        <p:nvGrpSpPr>
          <p:cNvPr id="30" name="Group 29">
            <a:extLst>
              <a:ext uri="{FF2B5EF4-FFF2-40B4-BE49-F238E27FC236}">
                <a16:creationId xmlns:a16="http://schemas.microsoft.com/office/drawing/2014/main" id="{EE61643D-0845-4BD1-B731-91CC67446B7C}"/>
              </a:ext>
            </a:extLst>
          </p:cNvPr>
          <p:cNvGrpSpPr/>
          <p:nvPr/>
        </p:nvGrpSpPr>
        <p:grpSpPr>
          <a:xfrm>
            <a:off x="8918762" y="883957"/>
            <a:ext cx="2679766" cy="5111856"/>
            <a:chOff x="5336262" y="379875"/>
            <a:chExt cx="2679766" cy="5111856"/>
          </a:xfrm>
        </p:grpSpPr>
        <p:pic>
          <p:nvPicPr>
            <p:cNvPr id="26" name="Picture 25" descr="A close up of a keyboard&#10;&#10;Description automatically generated">
              <a:extLst>
                <a:ext uri="{FF2B5EF4-FFF2-40B4-BE49-F238E27FC236}">
                  <a16:creationId xmlns:a16="http://schemas.microsoft.com/office/drawing/2014/main" id="{F1E53EAB-E27C-4A69-B749-1C26C6D959B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48896" y="969727"/>
              <a:ext cx="2222301" cy="3950757"/>
            </a:xfrm>
            <a:prstGeom prst="rect">
              <a:avLst/>
            </a:prstGeom>
          </p:spPr>
        </p:pic>
        <p:pic>
          <p:nvPicPr>
            <p:cNvPr id="27" name="Picture 26" descr="Screen of a cell phone&#10;&#10;Description automatically generated">
              <a:extLst>
                <a:ext uri="{FF2B5EF4-FFF2-40B4-BE49-F238E27FC236}">
                  <a16:creationId xmlns:a16="http://schemas.microsoft.com/office/drawing/2014/main" id="{9F4D3985-E3CF-4B8C-8E06-344D620A68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36262" y="379875"/>
              <a:ext cx="2679766" cy="5111856"/>
            </a:xfrm>
            <a:prstGeom prst="rect">
              <a:avLst/>
            </a:prstGeom>
          </p:spPr>
        </p:pic>
      </p:grpSp>
      <p:pic>
        <p:nvPicPr>
          <p:cNvPr id="45" name="Picture 44" descr="A close up of a piece of paper&#10;&#10;Description automatically generated">
            <a:extLst>
              <a:ext uri="{FF2B5EF4-FFF2-40B4-BE49-F238E27FC236}">
                <a16:creationId xmlns:a16="http://schemas.microsoft.com/office/drawing/2014/main" id="{89EBBE3C-B4EC-4D3D-8049-C7A350349E7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93527" y="5817795"/>
            <a:ext cx="2442785" cy="737237"/>
          </a:xfrm>
          <a:prstGeom prst="rect">
            <a:avLst/>
          </a:prstGeom>
        </p:spPr>
      </p:pic>
    </p:spTree>
    <p:extLst>
      <p:ext uri="{BB962C8B-B14F-4D97-AF65-F5344CB8AC3E}">
        <p14:creationId xmlns:p14="http://schemas.microsoft.com/office/powerpoint/2010/main" val="403714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2"/>
          </p:nvPr>
        </p:nvSpPr>
        <p:spPr/>
        <p:txBody>
          <a:bodyPr vert="horz" wrap="square" lIns="91440" tIns="45720" rIns="91440" bIns="45720" rtlCol="0" anchor="t">
            <a:normAutofit/>
          </a:bodyPr>
          <a:lstStyle/>
          <a:p>
            <a:pPr marL="0" indent="0">
              <a:spcAft>
                <a:spcPts val="600"/>
              </a:spcAft>
              <a:buNone/>
            </a:pPr>
            <a:r>
              <a:rPr lang="en-US" i="1" dirty="0"/>
              <a:t>How will we deliver it?</a:t>
            </a:r>
          </a:p>
        </p:txBody>
      </p:sp>
      <p:sp>
        <p:nvSpPr>
          <p:cNvPr id="2" name="Title 1"/>
          <p:cNvSpPr>
            <a:spLocks noGrp="1"/>
          </p:cNvSpPr>
          <p:nvPr>
            <p:ph type="body" sz="quarter" idx="14"/>
          </p:nvPr>
        </p:nvSpPr>
        <p:spPr/>
        <p:txBody>
          <a:bodyPr vert="horz" wrap="square" lIns="91440" tIns="45720" rIns="91440" bIns="45720" rtlCol="0" anchor="b">
            <a:normAutofit fontScale="85000" lnSpcReduction="20000"/>
          </a:bodyPr>
          <a:lstStyle/>
          <a:p>
            <a:r>
              <a:rPr lang="en-US" kern="1200" dirty="0"/>
              <a:t>Process and expectations</a:t>
            </a:r>
          </a:p>
        </p:txBody>
      </p:sp>
    </p:spTree>
    <p:extLst>
      <p:ext uri="{BB962C8B-B14F-4D97-AF65-F5344CB8AC3E}">
        <p14:creationId xmlns:p14="http://schemas.microsoft.com/office/powerpoint/2010/main" val="16452090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8">
            <a:extLst>
              <a:ext uri="{FF2B5EF4-FFF2-40B4-BE49-F238E27FC236}">
                <a16:creationId xmlns:a16="http://schemas.microsoft.com/office/drawing/2014/main" id="{84E62BAD-B9CD-4A66-9904-7BDBC22A8976}"/>
              </a:ext>
            </a:extLst>
          </p:cNvPr>
          <p:cNvSpPr txBox="1">
            <a:spLocks/>
          </p:cNvSpPr>
          <p:nvPr/>
        </p:nvSpPr>
        <p:spPr bwMode="auto">
          <a:xfrm>
            <a:off x="2097808" y="-464335"/>
            <a:ext cx="8539493" cy="92866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lang="en-NZ" sz="2800" b="1" kern="1200">
                <a:solidFill>
                  <a:schemeClr val="bg1"/>
                </a:solidFill>
                <a:latin typeface="Gill Sans SemiBold"/>
                <a:ea typeface="Gill Sans SemiBold"/>
                <a:cs typeface="Gill Sans SemiBold"/>
                <a:sym typeface="Gill Sans SemiBold"/>
              </a:defRPr>
            </a:lvl1pPr>
            <a:lvl2pPr algn="l" rtl="0" eaLnBrk="1" fontAlgn="base" hangingPunct="1">
              <a:spcBef>
                <a:spcPct val="0"/>
              </a:spcBef>
              <a:spcAft>
                <a:spcPct val="0"/>
              </a:spcAft>
              <a:defRPr sz="2800" b="1">
                <a:solidFill>
                  <a:schemeClr val="tx1"/>
                </a:solidFill>
                <a:latin typeface="Calibri" pitchFamily="34" charset="0"/>
                <a:cs typeface="Arial" charset="0"/>
              </a:defRPr>
            </a:lvl2pPr>
            <a:lvl3pPr algn="l" rtl="0" eaLnBrk="1" fontAlgn="base" hangingPunct="1">
              <a:spcBef>
                <a:spcPct val="0"/>
              </a:spcBef>
              <a:spcAft>
                <a:spcPct val="0"/>
              </a:spcAft>
              <a:defRPr sz="2800" b="1">
                <a:solidFill>
                  <a:schemeClr val="tx1"/>
                </a:solidFill>
                <a:latin typeface="Calibri" pitchFamily="34" charset="0"/>
                <a:cs typeface="Arial" charset="0"/>
              </a:defRPr>
            </a:lvl3pPr>
            <a:lvl4pPr algn="l" rtl="0" eaLnBrk="1" fontAlgn="base" hangingPunct="1">
              <a:spcBef>
                <a:spcPct val="0"/>
              </a:spcBef>
              <a:spcAft>
                <a:spcPct val="0"/>
              </a:spcAft>
              <a:defRPr sz="2800" b="1">
                <a:solidFill>
                  <a:schemeClr val="tx1"/>
                </a:solidFill>
                <a:latin typeface="Calibri" pitchFamily="34" charset="0"/>
                <a:cs typeface="Arial" charset="0"/>
              </a:defRPr>
            </a:lvl4pPr>
            <a:lvl5pPr algn="l" rtl="0" eaLnBrk="1" fontAlgn="base" hangingPunct="1">
              <a:spcBef>
                <a:spcPct val="0"/>
              </a:spcBef>
              <a:spcAft>
                <a:spcPct val="0"/>
              </a:spcAft>
              <a:defRPr sz="2800" b="1">
                <a:solidFill>
                  <a:schemeClr val="tx1"/>
                </a:solidFill>
                <a:latin typeface="Calibri" pitchFamily="34" charset="0"/>
                <a:cs typeface="Arial" charset="0"/>
              </a:defRPr>
            </a:lvl5pPr>
            <a:lvl6pPr marL="457182" algn="l" rtl="0" eaLnBrk="1" fontAlgn="base" hangingPunct="1">
              <a:spcBef>
                <a:spcPct val="0"/>
              </a:spcBef>
              <a:spcAft>
                <a:spcPct val="0"/>
              </a:spcAft>
              <a:defRPr sz="2800" b="1">
                <a:solidFill>
                  <a:schemeClr val="tx1"/>
                </a:solidFill>
                <a:latin typeface="Calibri" pitchFamily="34" charset="0"/>
                <a:cs typeface="Arial" charset="0"/>
              </a:defRPr>
            </a:lvl6pPr>
            <a:lvl7pPr marL="914364" algn="l" rtl="0" eaLnBrk="1" fontAlgn="base" hangingPunct="1">
              <a:spcBef>
                <a:spcPct val="0"/>
              </a:spcBef>
              <a:spcAft>
                <a:spcPct val="0"/>
              </a:spcAft>
              <a:defRPr sz="2800" b="1">
                <a:solidFill>
                  <a:schemeClr val="tx1"/>
                </a:solidFill>
                <a:latin typeface="Calibri" pitchFamily="34" charset="0"/>
                <a:cs typeface="Arial" charset="0"/>
              </a:defRPr>
            </a:lvl7pPr>
            <a:lvl8pPr marL="1371545" algn="l" rtl="0" eaLnBrk="1" fontAlgn="base" hangingPunct="1">
              <a:spcBef>
                <a:spcPct val="0"/>
              </a:spcBef>
              <a:spcAft>
                <a:spcPct val="0"/>
              </a:spcAft>
              <a:defRPr sz="2800" b="1">
                <a:solidFill>
                  <a:schemeClr val="tx1"/>
                </a:solidFill>
                <a:latin typeface="Calibri" pitchFamily="34" charset="0"/>
                <a:cs typeface="Arial" charset="0"/>
              </a:defRPr>
            </a:lvl8pPr>
            <a:lvl9pPr marL="1828727" algn="l" rtl="0" eaLnBrk="1" fontAlgn="base" hangingPunct="1">
              <a:spcBef>
                <a:spcPct val="0"/>
              </a:spcBef>
              <a:spcAft>
                <a:spcPct val="0"/>
              </a:spcAft>
              <a:defRPr sz="2800" b="1">
                <a:solidFill>
                  <a:schemeClr val="tx1"/>
                </a:solidFill>
                <a:latin typeface="Calibri" pitchFamily="34" charset="0"/>
                <a:cs typeface="Arial" charset="0"/>
              </a:defRPr>
            </a:lvl9pPr>
          </a:lstStyle>
          <a:p>
            <a:endParaRPr lang="en-NZ"/>
          </a:p>
        </p:txBody>
      </p:sp>
      <p:pic>
        <p:nvPicPr>
          <p:cNvPr id="8" name="Picture 7">
            <a:extLst>
              <a:ext uri="{FF2B5EF4-FFF2-40B4-BE49-F238E27FC236}">
                <a16:creationId xmlns:a16="http://schemas.microsoft.com/office/drawing/2014/main" id="{73B4A200-2AE4-4A2D-A7FC-8C31A28682FA}"/>
              </a:ext>
            </a:extLst>
          </p:cNvPr>
          <p:cNvPicPr>
            <a:picLocks noChangeAspect="1"/>
          </p:cNvPicPr>
          <p:nvPr/>
        </p:nvPicPr>
        <p:blipFill>
          <a:blip r:embed="rId3"/>
          <a:stretch>
            <a:fillRect/>
          </a:stretch>
        </p:blipFill>
        <p:spPr>
          <a:xfrm>
            <a:off x="0" y="1"/>
            <a:ext cx="12192000" cy="6857999"/>
          </a:xfrm>
          <a:prstGeom prst="rect">
            <a:avLst/>
          </a:prstGeom>
        </p:spPr>
      </p:pic>
      <p:grpSp>
        <p:nvGrpSpPr>
          <p:cNvPr id="18" name="Group 17">
            <a:extLst>
              <a:ext uri="{FF2B5EF4-FFF2-40B4-BE49-F238E27FC236}">
                <a16:creationId xmlns:a16="http://schemas.microsoft.com/office/drawing/2014/main" id="{D6532249-D690-46E8-9DE0-0368D366A773}"/>
              </a:ext>
            </a:extLst>
          </p:cNvPr>
          <p:cNvGrpSpPr/>
          <p:nvPr/>
        </p:nvGrpSpPr>
        <p:grpSpPr>
          <a:xfrm>
            <a:off x="5481440" y="296950"/>
            <a:ext cx="8685592" cy="5540753"/>
            <a:chOff x="3970140" y="208050"/>
            <a:chExt cx="8685592" cy="5540753"/>
          </a:xfrm>
        </p:grpSpPr>
        <p:pic>
          <p:nvPicPr>
            <p:cNvPr id="19" name="Picture 18">
              <a:extLst>
                <a:ext uri="{FF2B5EF4-FFF2-40B4-BE49-F238E27FC236}">
                  <a16:creationId xmlns:a16="http://schemas.microsoft.com/office/drawing/2014/main" id="{2F576919-1508-473B-8793-0A44C335CE5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60959" y="713146"/>
              <a:ext cx="8094773" cy="4553309"/>
            </a:xfrm>
            <a:prstGeom prst="rect">
              <a:avLst/>
            </a:prstGeom>
          </p:spPr>
        </p:pic>
        <p:pic>
          <p:nvPicPr>
            <p:cNvPr id="20" name="Picture 19">
              <a:extLst>
                <a:ext uri="{FF2B5EF4-FFF2-40B4-BE49-F238E27FC236}">
                  <a16:creationId xmlns:a16="http://schemas.microsoft.com/office/drawing/2014/main" id="{D42B2B2A-9165-4BA5-A706-06A0C49B91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70140" y="208050"/>
              <a:ext cx="8012169" cy="5540753"/>
            </a:xfrm>
            <a:prstGeom prst="rect">
              <a:avLst/>
            </a:prstGeom>
          </p:spPr>
        </p:pic>
      </p:grpSp>
    </p:spTree>
    <p:extLst>
      <p:ext uri="{BB962C8B-B14F-4D97-AF65-F5344CB8AC3E}">
        <p14:creationId xmlns:p14="http://schemas.microsoft.com/office/powerpoint/2010/main" val="296410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2" descr="A person riding a motorcycle down a street&#10;&#10;Description generated with very high confidence">
            <a:extLst>
              <a:ext uri="{FF2B5EF4-FFF2-40B4-BE49-F238E27FC236}">
                <a16:creationId xmlns:a16="http://schemas.microsoft.com/office/drawing/2014/main" id="{A9A80393-B6DF-4119-9E36-787F97B51D4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4419600" y="3378"/>
            <a:ext cx="12069040" cy="6860247"/>
          </a:xfrm>
          <a:prstGeom prst="rect">
            <a:avLst/>
          </a:prstGeom>
        </p:spPr>
      </p:pic>
      <p:grpSp>
        <p:nvGrpSpPr>
          <p:cNvPr id="46" name="Group 45">
            <a:extLst>
              <a:ext uri="{FF2B5EF4-FFF2-40B4-BE49-F238E27FC236}">
                <a16:creationId xmlns:a16="http://schemas.microsoft.com/office/drawing/2014/main" id="{27CAF6D2-C394-4464-8C1C-3741B1B7D9B7}"/>
              </a:ext>
            </a:extLst>
          </p:cNvPr>
          <p:cNvGrpSpPr/>
          <p:nvPr/>
        </p:nvGrpSpPr>
        <p:grpSpPr>
          <a:xfrm>
            <a:off x="2000599" y="-2"/>
            <a:ext cx="10191399" cy="6879774"/>
            <a:chOff x="2000599" y="-2"/>
            <a:chExt cx="10191399" cy="6879774"/>
          </a:xfrm>
          <a:solidFill>
            <a:srgbClr val="007379"/>
          </a:solidFill>
        </p:grpSpPr>
        <p:sp>
          <p:nvSpPr>
            <p:cNvPr id="47" name="Right Triangle 46">
              <a:extLst>
                <a:ext uri="{FF2B5EF4-FFF2-40B4-BE49-F238E27FC236}">
                  <a16:creationId xmlns:a16="http://schemas.microsoft.com/office/drawing/2014/main" id="{AE0888A9-9F66-4AD9-9A4F-26109A421853}"/>
                </a:ext>
              </a:extLst>
            </p:cNvPr>
            <p:cNvSpPr/>
            <p:nvPr/>
          </p:nvSpPr>
          <p:spPr>
            <a:xfrm flipH="1" flipV="1">
              <a:off x="2173778" y="-1"/>
              <a:ext cx="2730162" cy="357862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8" name="Right Triangle 47">
              <a:extLst>
                <a:ext uri="{FF2B5EF4-FFF2-40B4-BE49-F238E27FC236}">
                  <a16:creationId xmlns:a16="http://schemas.microsoft.com/office/drawing/2014/main" id="{8E9FA397-3E6E-4790-8F20-05B40B6A20E1}"/>
                </a:ext>
              </a:extLst>
            </p:cNvPr>
            <p:cNvSpPr/>
            <p:nvPr/>
          </p:nvSpPr>
          <p:spPr>
            <a:xfrm flipH="1">
              <a:off x="2000599" y="3050771"/>
              <a:ext cx="2903339" cy="380722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49" name="Block Arc 48">
              <a:extLst>
                <a:ext uri="{FF2B5EF4-FFF2-40B4-BE49-F238E27FC236}">
                  <a16:creationId xmlns:a16="http://schemas.microsoft.com/office/drawing/2014/main" id="{34ED5874-72D6-4C65-97C7-C7A59A4B31EB}"/>
                </a:ext>
              </a:extLst>
            </p:cNvPr>
            <p:cNvSpPr/>
            <p:nvPr/>
          </p:nvSpPr>
          <p:spPr>
            <a:xfrm rot="2001355">
              <a:off x="3051195" y="2304291"/>
              <a:ext cx="2050632" cy="1962844"/>
            </a:xfrm>
            <a:prstGeom prst="blockArc">
              <a:avLst>
                <a:gd name="adj1" fmla="val 17638716"/>
                <a:gd name="adj2" fmla="val 14147"/>
                <a:gd name="adj3" fmla="val 255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
          <p:nvSpPr>
            <p:cNvPr id="50" name="Rectangle 49">
              <a:extLst>
                <a:ext uri="{FF2B5EF4-FFF2-40B4-BE49-F238E27FC236}">
                  <a16:creationId xmlns:a16="http://schemas.microsoft.com/office/drawing/2014/main" id="{F94257D5-F9EB-4681-8DB5-5E853E77366B}"/>
                </a:ext>
              </a:extLst>
            </p:cNvPr>
            <p:cNvSpPr/>
            <p:nvPr/>
          </p:nvSpPr>
          <p:spPr>
            <a:xfrm>
              <a:off x="4903938" y="-2"/>
              <a:ext cx="7288060" cy="68797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grpSp>
        <p:nvGrpSpPr>
          <p:cNvPr id="45" name="Group 44">
            <a:extLst>
              <a:ext uri="{FF2B5EF4-FFF2-40B4-BE49-F238E27FC236}">
                <a16:creationId xmlns:a16="http://schemas.microsoft.com/office/drawing/2014/main" id="{E887D798-5BB1-421B-B97F-50D514148DBE}"/>
              </a:ext>
            </a:extLst>
          </p:cNvPr>
          <p:cNvGrpSpPr/>
          <p:nvPr/>
        </p:nvGrpSpPr>
        <p:grpSpPr>
          <a:xfrm>
            <a:off x="2985830" y="813322"/>
            <a:ext cx="2855679" cy="5231353"/>
            <a:chOff x="638399" y="119507"/>
            <a:chExt cx="2855679" cy="5231353"/>
          </a:xfrm>
        </p:grpSpPr>
        <p:pic>
          <p:nvPicPr>
            <p:cNvPr id="36" name="Picture 35" descr="A screenshot of a cell phone&#10;&#10;Description automatically generated">
              <a:extLst>
                <a:ext uri="{FF2B5EF4-FFF2-40B4-BE49-F238E27FC236}">
                  <a16:creationId xmlns:a16="http://schemas.microsoft.com/office/drawing/2014/main" id="{728147A2-F4E5-457A-8734-69E419119EB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1706" y="829657"/>
              <a:ext cx="2156503" cy="3833783"/>
            </a:xfrm>
            <a:prstGeom prst="rect">
              <a:avLst/>
            </a:prstGeom>
            <a:ln>
              <a:solidFill>
                <a:schemeClr val="tx1"/>
              </a:solidFill>
            </a:ln>
          </p:spPr>
        </p:pic>
        <p:pic>
          <p:nvPicPr>
            <p:cNvPr id="44" name="Picture 43" descr="A screen shot of a computer&#10;&#10;Description automatically generated">
              <a:extLst>
                <a:ext uri="{FF2B5EF4-FFF2-40B4-BE49-F238E27FC236}">
                  <a16:creationId xmlns:a16="http://schemas.microsoft.com/office/drawing/2014/main" id="{228F9201-4C48-402B-92E6-D37570C6532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8399" y="119507"/>
              <a:ext cx="2855679" cy="5231353"/>
            </a:xfrm>
            <a:prstGeom prst="rect">
              <a:avLst/>
            </a:prstGeom>
          </p:spPr>
        </p:pic>
      </p:grpSp>
      <p:grpSp>
        <p:nvGrpSpPr>
          <p:cNvPr id="54" name="Group 53">
            <a:extLst>
              <a:ext uri="{FF2B5EF4-FFF2-40B4-BE49-F238E27FC236}">
                <a16:creationId xmlns:a16="http://schemas.microsoft.com/office/drawing/2014/main" id="{3B5C1319-E046-4A22-9CC4-7B5230BDFCD3}"/>
              </a:ext>
            </a:extLst>
          </p:cNvPr>
          <p:cNvGrpSpPr/>
          <p:nvPr/>
        </p:nvGrpSpPr>
        <p:grpSpPr>
          <a:xfrm>
            <a:off x="5874968" y="813322"/>
            <a:ext cx="2855679" cy="5231353"/>
            <a:chOff x="4307393" y="824687"/>
            <a:chExt cx="2855679" cy="5231353"/>
          </a:xfrm>
        </p:grpSpPr>
        <p:pic>
          <p:nvPicPr>
            <p:cNvPr id="27" name="Picture 26">
              <a:extLst>
                <a:ext uri="{FF2B5EF4-FFF2-40B4-BE49-F238E27FC236}">
                  <a16:creationId xmlns:a16="http://schemas.microsoft.com/office/drawing/2014/main" id="{5BFDFFA6-56EF-419D-BF40-522B26E3362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64958" y="1520124"/>
              <a:ext cx="2161181" cy="3842100"/>
            </a:xfrm>
            <a:prstGeom prst="rect">
              <a:avLst/>
            </a:prstGeom>
          </p:spPr>
        </p:pic>
        <p:pic>
          <p:nvPicPr>
            <p:cNvPr id="42" name="Picture 41">
              <a:extLst>
                <a:ext uri="{FF2B5EF4-FFF2-40B4-BE49-F238E27FC236}">
                  <a16:creationId xmlns:a16="http://schemas.microsoft.com/office/drawing/2014/main" id="{AF963046-9E79-44F2-810A-2EA324AD650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69881" y="1528488"/>
              <a:ext cx="2161181" cy="3842100"/>
            </a:xfrm>
            <a:prstGeom prst="rect">
              <a:avLst/>
            </a:prstGeom>
          </p:spPr>
        </p:pic>
        <p:pic>
          <p:nvPicPr>
            <p:cNvPr id="39" name="Picture 38" descr="A screen shot of a computer&#10;&#10;Description automatically generated">
              <a:extLst>
                <a:ext uri="{FF2B5EF4-FFF2-40B4-BE49-F238E27FC236}">
                  <a16:creationId xmlns:a16="http://schemas.microsoft.com/office/drawing/2014/main" id="{891B0407-297B-4E82-962B-C16EAF27AE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07393" y="824687"/>
              <a:ext cx="2855679" cy="5231353"/>
            </a:xfrm>
            <a:prstGeom prst="rect">
              <a:avLst/>
            </a:prstGeom>
          </p:spPr>
        </p:pic>
      </p:grpSp>
      <p:grpSp>
        <p:nvGrpSpPr>
          <p:cNvPr id="61" name="Group 60">
            <a:extLst>
              <a:ext uri="{FF2B5EF4-FFF2-40B4-BE49-F238E27FC236}">
                <a16:creationId xmlns:a16="http://schemas.microsoft.com/office/drawing/2014/main" id="{35CD5D0D-03F2-4956-BA42-F117F7E602AB}"/>
              </a:ext>
            </a:extLst>
          </p:cNvPr>
          <p:cNvGrpSpPr/>
          <p:nvPr/>
        </p:nvGrpSpPr>
        <p:grpSpPr>
          <a:xfrm>
            <a:off x="8764106" y="813322"/>
            <a:ext cx="2855679" cy="5231353"/>
            <a:chOff x="7523033" y="813322"/>
            <a:chExt cx="2855679" cy="5231353"/>
          </a:xfrm>
        </p:grpSpPr>
        <p:pic>
          <p:nvPicPr>
            <p:cNvPr id="60" name="Picture 59" descr="A screenshot of a cell phone&#10;&#10;Description automatically generated">
              <a:extLst>
                <a:ext uri="{FF2B5EF4-FFF2-40B4-BE49-F238E27FC236}">
                  <a16:creationId xmlns:a16="http://schemas.microsoft.com/office/drawing/2014/main" id="{A70364E3-8F56-4D89-9271-FE6A05B31BC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69825" y="1507137"/>
              <a:ext cx="2162093" cy="3843721"/>
            </a:xfrm>
            <a:prstGeom prst="rect">
              <a:avLst/>
            </a:prstGeom>
          </p:spPr>
        </p:pic>
        <p:pic>
          <p:nvPicPr>
            <p:cNvPr id="59" name="Picture 58" descr="A screen shot of a computer&#10;&#10;Description automatically generated">
              <a:extLst>
                <a:ext uri="{FF2B5EF4-FFF2-40B4-BE49-F238E27FC236}">
                  <a16:creationId xmlns:a16="http://schemas.microsoft.com/office/drawing/2014/main" id="{FB2790BA-80B5-480C-BC07-971180899B5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23033" y="813322"/>
              <a:ext cx="2855679" cy="5231353"/>
            </a:xfrm>
            <a:prstGeom prst="rect">
              <a:avLst/>
            </a:prstGeom>
          </p:spPr>
        </p:pic>
      </p:grpSp>
      <p:pic>
        <p:nvPicPr>
          <p:cNvPr id="63" name="Picture 62" descr="A close up of a piece of paper&#10;&#10;Description automatically generated">
            <a:extLst>
              <a:ext uri="{FF2B5EF4-FFF2-40B4-BE49-F238E27FC236}">
                <a16:creationId xmlns:a16="http://schemas.microsoft.com/office/drawing/2014/main" id="{9F152903-1AB6-4DA7-9361-D39D8A5AF50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93527" y="5817795"/>
            <a:ext cx="2442785" cy="737237"/>
          </a:xfrm>
          <a:prstGeom prst="rect">
            <a:avLst/>
          </a:prstGeom>
        </p:spPr>
      </p:pic>
    </p:spTree>
    <p:extLst>
      <p:ext uri="{BB962C8B-B14F-4D97-AF65-F5344CB8AC3E}">
        <p14:creationId xmlns:p14="http://schemas.microsoft.com/office/powerpoint/2010/main" val="355053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4219" y="1378039"/>
            <a:ext cx="4562670" cy="4548511"/>
          </a:xfrm>
          <a:prstGeom prst="rect">
            <a:avLst/>
          </a:prstGeom>
          <a:ln>
            <a:solidFill>
              <a:schemeClr val="bg1">
                <a:lumMod val="65000"/>
              </a:schemeClr>
            </a:solidFill>
          </a:ln>
        </p:spPr>
      </p:pic>
      <p:sp>
        <p:nvSpPr>
          <p:cNvPr id="6" name="Title 5"/>
          <p:cNvSpPr>
            <a:spLocks noGrp="1"/>
          </p:cNvSpPr>
          <p:nvPr>
            <p:ph type="title"/>
          </p:nvPr>
        </p:nvSpPr>
        <p:spPr>
          <a:xfrm>
            <a:off x="191345" y="183260"/>
            <a:ext cx="8448940" cy="714375"/>
          </a:xfrm>
        </p:spPr>
        <p:txBody>
          <a:bodyPr/>
          <a:lstStyle/>
          <a:p>
            <a:r>
              <a:rPr lang="en-NZ"/>
              <a:t>Critical LOB on different devices/use cases</a:t>
            </a:r>
          </a:p>
        </p:txBody>
      </p:sp>
      <p:sp>
        <p:nvSpPr>
          <p:cNvPr id="7" name="TextBox 6"/>
          <p:cNvSpPr txBox="1"/>
          <p:nvPr/>
        </p:nvSpPr>
        <p:spPr>
          <a:xfrm>
            <a:off x="3582786" y="1008707"/>
            <a:ext cx="1466748" cy="369332"/>
          </a:xfrm>
          <a:prstGeom prst="rect">
            <a:avLst/>
          </a:prstGeom>
          <a:noFill/>
        </p:spPr>
        <p:txBody>
          <a:bodyPr wrap="none" rtlCol="0">
            <a:spAutoFit/>
          </a:bodyPr>
          <a:lstStyle/>
          <a:p>
            <a:r>
              <a:rPr lang="en-NZ">
                <a:solidFill>
                  <a:schemeClr val="bg2">
                    <a:lumMod val="75000"/>
                  </a:schemeClr>
                </a:solidFill>
                <a:latin typeface="Apex New Medium" panose="02010600040501010103" pitchFamily="50" charset="0"/>
                <a:ea typeface="Apex New Medium" panose="02010600040501010103" pitchFamily="50" charset="0"/>
              </a:rPr>
              <a:t>Web browser</a:t>
            </a:r>
          </a:p>
        </p:txBody>
      </p:sp>
      <p:sp>
        <p:nvSpPr>
          <p:cNvPr id="8" name="TextBox 7"/>
          <p:cNvSpPr txBox="1"/>
          <p:nvPr/>
        </p:nvSpPr>
        <p:spPr>
          <a:xfrm>
            <a:off x="6588917" y="1300826"/>
            <a:ext cx="2161554" cy="369332"/>
          </a:xfrm>
          <a:prstGeom prst="rect">
            <a:avLst/>
          </a:prstGeom>
          <a:noFill/>
        </p:spPr>
        <p:txBody>
          <a:bodyPr wrap="none" rtlCol="0">
            <a:spAutoFit/>
          </a:bodyPr>
          <a:lstStyle/>
          <a:p>
            <a:r>
              <a:rPr lang="en-NZ">
                <a:solidFill>
                  <a:schemeClr val="bg2">
                    <a:lumMod val="75000"/>
                  </a:schemeClr>
                </a:solidFill>
                <a:latin typeface="Apex New Medium" panose="02010600040501010103" pitchFamily="50" charset="0"/>
                <a:ea typeface="Apex New Medium" panose="02010600040501010103" pitchFamily="50" charset="0"/>
              </a:rPr>
              <a:t>PDF hardcopy or fax</a:t>
            </a:r>
          </a:p>
        </p:txBody>
      </p:sp>
      <p:sp>
        <p:nvSpPr>
          <p:cNvPr id="9" name="TextBox 8"/>
          <p:cNvSpPr txBox="1"/>
          <p:nvPr/>
        </p:nvSpPr>
        <p:spPr>
          <a:xfrm>
            <a:off x="9578406" y="1300826"/>
            <a:ext cx="1443024" cy="369332"/>
          </a:xfrm>
          <a:prstGeom prst="rect">
            <a:avLst/>
          </a:prstGeom>
          <a:noFill/>
        </p:spPr>
        <p:txBody>
          <a:bodyPr wrap="none" rtlCol="0">
            <a:spAutoFit/>
          </a:bodyPr>
          <a:lstStyle/>
          <a:p>
            <a:r>
              <a:rPr lang="en-NZ">
                <a:solidFill>
                  <a:schemeClr val="bg2">
                    <a:lumMod val="75000"/>
                  </a:schemeClr>
                </a:solidFill>
                <a:latin typeface="Apex New Medium" panose="02010600040501010103" pitchFamily="50" charset="0"/>
                <a:ea typeface="Apex New Medium" panose="02010600040501010103" pitchFamily="50" charset="0"/>
              </a:rPr>
              <a:t>Smart phone</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27286" y="1639647"/>
            <a:ext cx="3114828" cy="4432846"/>
          </a:xfrm>
          <a:prstGeom prst="rect">
            <a:avLst/>
          </a:prstGeom>
          <a:ln>
            <a:solidFill>
              <a:schemeClr val="bg1">
                <a:lumMod val="65000"/>
              </a:schemeClr>
            </a:solidFill>
          </a:ln>
        </p:spPr>
      </p:pic>
      <p:pic>
        <p:nvPicPr>
          <p:cNvPr id="13" name="Picture 12">
            <a:extLst>
              <a:ext uri="{FF2B5EF4-FFF2-40B4-BE49-F238E27FC236}">
                <a16:creationId xmlns:a16="http://schemas.microsoft.com/office/drawing/2014/main" id="{E5AE2DCC-7EB3-4FA0-AFAD-32CD99761B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55822" y="1639648"/>
            <a:ext cx="1234212" cy="4329994"/>
          </a:xfrm>
          <a:prstGeom prst="rect">
            <a:avLst/>
          </a:prstGeom>
        </p:spPr>
      </p:pic>
    </p:spTree>
    <p:extLst>
      <p:ext uri="{BB962C8B-B14F-4D97-AF65-F5344CB8AC3E}">
        <p14:creationId xmlns:p14="http://schemas.microsoft.com/office/powerpoint/2010/main" val="14021919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12191999" cy="2150341"/>
          </a:xfrm>
          <a:prstGeom prst="rect">
            <a:avLst/>
          </a:prstGeom>
          <a:solidFill>
            <a:srgbClr val="CF4A55"/>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NZ"/>
          </a:p>
        </p:txBody>
      </p:sp>
      <p:grpSp>
        <p:nvGrpSpPr>
          <p:cNvPr id="87" name="Group 86">
            <a:extLst>
              <a:ext uri="{FF2B5EF4-FFF2-40B4-BE49-F238E27FC236}">
                <a16:creationId xmlns:a16="http://schemas.microsoft.com/office/drawing/2014/main" id="{BA551E26-1CA5-4E49-8EC8-04ABFDB05D24}"/>
              </a:ext>
            </a:extLst>
          </p:cNvPr>
          <p:cNvGrpSpPr/>
          <p:nvPr/>
        </p:nvGrpSpPr>
        <p:grpSpPr>
          <a:xfrm>
            <a:off x="380733" y="187252"/>
            <a:ext cx="1659118" cy="1659118"/>
            <a:chOff x="6566373" y="-273377"/>
            <a:chExt cx="1659118" cy="1659118"/>
          </a:xfrm>
        </p:grpSpPr>
        <p:pic>
          <p:nvPicPr>
            <p:cNvPr id="109" name="Picture 108">
              <a:extLst>
                <a:ext uri="{FF2B5EF4-FFF2-40B4-BE49-F238E27FC236}">
                  <a16:creationId xmlns:a16="http://schemas.microsoft.com/office/drawing/2014/main" id="{E306FA5C-D3AE-4724-938B-D6A5AC080C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589336" y="-254523"/>
              <a:ext cx="1621411" cy="1611984"/>
            </a:xfrm>
            <a:prstGeom prst="ellipse">
              <a:avLst/>
            </a:prstGeom>
            <a:ln>
              <a:solidFill>
                <a:srgbClr val="E8A6AB"/>
              </a:solidFill>
            </a:ln>
          </p:spPr>
        </p:pic>
        <p:sp>
          <p:nvSpPr>
            <p:cNvPr id="110" name="Oval 109">
              <a:extLst>
                <a:ext uri="{FF2B5EF4-FFF2-40B4-BE49-F238E27FC236}">
                  <a16:creationId xmlns:a16="http://schemas.microsoft.com/office/drawing/2014/main" id="{6ABB1D5B-5EA2-4F1F-9AFA-F57C116DF469}"/>
                </a:ext>
              </a:extLst>
            </p:cNvPr>
            <p:cNvSpPr/>
            <p:nvPr/>
          </p:nvSpPr>
          <p:spPr>
            <a:xfrm>
              <a:off x="6566373" y="-273377"/>
              <a:ext cx="1659118" cy="1659118"/>
            </a:xfrm>
            <a:prstGeom prst="ellipse">
              <a:avLst/>
            </a:prstGeom>
            <a:noFill/>
            <a:ln w="76200">
              <a:solidFill>
                <a:srgbClr val="E8A6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600" u="sng"/>
            </a:p>
          </p:txBody>
        </p:sp>
      </p:grpSp>
      <p:sp>
        <p:nvSpPr>
          <p:cNvPr id="96" name="Rectangle 95"/>
          <p:cNvSpPr/>
          <p:nvPr/>
        </p:nvSpPr>
        <p:spPr>
          <a:xfrm>
            <a:off x="9012025" y="2150341"/>
            <a:ext cx="3179974" cy="4707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3" name="TextBox 2"/>
          <p:cNvSpPr txBox="1"/>
          <p:nvPr/>
        </p:nvSpPr>
        <p:spPr>
          <a:xfrm>
            <a:off x="306208" y="2277757"/>
            <a:ext cx="5316717" cy="584775"/>
          </a:xfrm>
          <a:prstGeom prst="rect">
            <a:avLst/>
          </a:prstGeom>
          <a:noFill/>
        </p:spPr>
        <p:txBody>
          <a:bodyPr wrap="square" rtlCol="0">
            <a:spAutoFit/>
          </a:bodyPr>
          <a:lstStyle/>
          <a:p>
            <a:r>
              <a:rPr lang="en-US" sz="3200" i="1">
                <a:solidFill>
                  <a:srgbClr val="E4A453"/>
                </a:solidFill>
              </a:rPr>
              <a:t>Passive User</a:t>
            </a:r>
            <a:endParaRPr lang="en-NZ" sz="3200" i="1">
              <a:solidFill>
                <a:srgbClr val="E4A453"/>
              </a:solidFill>
            </a:endParaRPr>
          </a:p>
        </p:txBody>
      </p:sp>
      <p:sp>
        <p:nvSpPr>
          <p:cNvPr id="15" name="TextBox 14"/>
          <p:cNvSpPr txBox="1"/>
          <p:nvPr/>
        </p:nvSpPr>
        <p:spPr>
          <a:xfrm>
            <a:off x="2368546" y="602175"/>
            <a:ext cx="5681100" cy="1015663"/>
          </a:xfrm>
          <a:prstGeom prst="wedgeRectCallout">
            <a:avLst>
              <a:gd name="adj1" fmla="val -53929"/>
              <a:gd name="adj2" fmla="val -21692"/>
            </a:avLst>
          </a:prstGeom>
          <a:solidFill>
            <a:schemeClr val="bg1"/>
          </a:solidFill>
          <a:ln w="28575">
            <a:solidFill>
              <a:schemeClr val="bg1"/>
            </a:solidFill>
          </a:ln>
        </p:spPr>
        <p:txBody>
          <a:bodyPr wrap="square" rtlCol="0">
            <a:spAutoFit/>
          </a:bodyPr>
          <a:lstStyle/>
          <a:p>
            <a:r>
              <a:rPr lang="en-US" sz="2000">
                <a:solidFill>
                  <a:schemeClr val="bg1">
                    <a:lumMod val="50000"/>
                  </a:schemeClr>
                </a:solidFill>
              </a:rPr>
              <a:t>“My goal is to hit the ground running and get my head around how Horizons works so I can get on with my job”</a:t>
            </a:r>
            <a:endParaRPr lang="en-NZ" sz="2000">
              <a:solidFill>
                <a:schemeClr val="bg1">
                  <a:lumMod val="50000"/>
                </a:schemeClr>
              </a:solidFill>
            </a:endParaRPr>
          </a:p>
        </p:txBody>
      </p:sp>
      <p:sp>
        <p:nvSpPr>
          <p:cNvPr id="17" name="Rectangle 16"/>
          <p:cNvSpPr/>
          <p:nvPr/>
        </p:nvSpPr>
        <p:spPr>
          <a:xfrm>
            <a:off x="2246843" y="78955"/>
            <a:ext cx="4068681" cy="523220"/>
          </a:xfrm>
          <a:prstGeom prst="rect">
            <a:avLst/>
          </a:prstGeom>
        </p:spPr>
        <p:txBody>
          <a:bodyPr wrap="square">
            <a:spAutoFit/>
          </a:bodyPr>
          <a:lstStyle/>
          <a:p>
            <a:r>
              <a:rPr lang="en-US" sz="2800">
                <a:solidFill>
                  <a:schemeClr val="bg1"/>
                </a:solidFill>
              </a:rPr>
              <a:t>Newby</a:t>
            </a:r>
            <a:endParaRPr lang="en-NZ" sz="2800">
              <a:solidFill>
                <a:schemeClr val="bg1"/>
              </a:solidFill>
            </a:endParaRPr>
          </a:p>
        </p:txBody>
      </p:sp>
      <p:sp>
        <p:nvSpPr>
          <p:cNvPr id="18" name="TextBox 17"/>
          <p:cNvSpPr txBox="1"/>
          <p:nvPr/>
        </p:nvSpPr>
        <p:spPr>
          <a:xfrm>
            <a:off x="333301" y="2968535"/>
            <a:ext cx="1213826" cy="307777"/>
          </a:xfrm>
          <a:prstGeom prst="rect">
            <a:avLst/>
          </a:prstGeom>
          <a:noFill/>
        </p:spPr>
        <p:txBody>
          <a:bodyPr wrap="square" rtlCol="0">
            <a:spAutoFit/>
          </a:bodyPr>
          <a:lstStyle/>
          <a:p>
            <a:r>
              <a:rPr lang="en-US" sz="1400"/>
              <a:t>CHANNELS</a:t>
            </a:r>
            <a:endParaRPr lang="en-NZ" sz="1400"/>
          </a:p>
        </p:txBody>
      </p:sp>
      <p:sp>
        <p:nvSpPr>
          <p:cNvPr id="43" name="TextBox 42"/>
          <p:cNvSpPr txBox="1"/>
          <p:nvPr/>
        </p:nvSpPr>
        <p:spPr>
          <a:xfrm>
            <a:off x="1785476" y="2968874"/>
            <a:ext cx="1402176" cy="307777"/>
          </a:xfrm>
          <a:prstGeom prst="rect">
            <a:avLst/>
          </a:prstGeom>
          <a:noFill/>
        </p:spPr>
        <p:txBody>
          <a:bodyPr wrap="square" rtlCol="0">
            <a:spAutoFit/>
          </a:bodyPr>
          <a:lstStyle/>
          <a:p>
            <a:r>
              <a:rPr lang="en-US" sz="1400"/>
              <a:t>ATTRIBUTES</a:t>
            </a:r>
            <a:endParaRPr lang="en-NZ" sz="1400"/>
          </a:p>
        </p:txBody>
      </p:sp>
      <p:sp>
        <p:nvSpPr>
          <p:cNvPr id="44" name="TextBox 43"/>
          <p:cNvSpPr txBox="1"/>
          <p:nvPr/>
        </p:nvSpPr>
        <p:spPr>
          <a:xfrm>
            <a:off x="3946051" y="2968535"/>
            <a:ext cx="2572852" cy="307777"/>
          </a:xfrm>
          <a:prstGeom prst="rect">
            <a:avLst/>
          </a:prstGeom>
          <a:noFill/>
        </p:spPr>
        <p:txBody>
          <a:bodyPr wrap="square" rtlCol="0">
            <a:spAutoFit/>
          </a:bodyPr>
          <a:lstStyle/>
          <a:p>
            <a:r>
              <a:rPr lang="en-US" sz="1400"/>
              <a:t>BEHAVIOUR</a:t>
            </a:r>
            <a:endParaRPr lang="en-NZ" sz="1400"/>
          </a:p>
        </p:txBody>
      </p:sp>
      <p:grpSp>
        <p:nvGrpSpPr>
          <p:cNvPr id="61" name="Group 60"/>
          <p:cNvGrpSpPr/>
          <p:nvPr/>
        </p:nvGrpSpPr>
        <p:grpSpPr>
          <a:xfrm>
            <a:off x="1785476" y="3326151"/>
            <a:ext cx="1809213" cy="555042"/>
            <a:chOff x="2209685" y="3326151"/>
            <a:chExt cx="1809213" cy="555042"/>
          </a:xfrm>
        </p:grpSpPr>
        <p:sp>
          <p:nvSpPr>
            <p:cNvPr id="33" name="Rectangle 32"/>
            <p:cNvSpPr/>
            <p:nvPr/>
          </p:nvSpPr>
          <p:spPr>
            <a:xfrm>
              <a:off x="2209685" y="3633928"/>
              <a:ext cx="1734899" cy="2472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p>
          </p:txBody>
        </p:sp>
        <p:sp>
          <p:nvSpPr>
            <p:cNvPr id="35" name="TextBox 34"/>
            <p:cNvSpPr txBox="1"/>
            <p:nvPr/>
          </p:nvSpPr>
          <p:spPr>
            <a:xfrm>
              <a:off x="2209685" y="3326151"/>
              <a:ext cx="1809213" cy="307777"/>
            </a:xfrm>
            <a:prstGeom prst="rect">
              <a:avLst/>
            </a:prstGeom>
            <a:noFill/>
          </p:spPr>
          <p:txBody>
            <a:bodyPr wrap="none" rtlCol="0">
              <a:spAutoFit/>
            </a:bodyPr>
            <a:lstStyle/>
            <a:p>
              <a:r>
                <a:rPr lang="en-US" sz="1400"/>
                <a:t>Leadership / Influence</a:t>
              </a:r>
              <a:endParaRPr lang="en-NZ" sz="1400"/>
            </a:p>
          </p:txBody>
        </p:sp>
      </p:grpSp>
      <p:grpSp>
        <p:nvGrpSpPr>
          <p:cNvPr id="60" name="Group 59"/>
          <p:cNvGrpSpPr/>
          <p:nvPr/>
        </p:nvGrpSpPr>
        <p:grpSpPr>
          <a:xfrm>
            <a:off x="1785476" y="3949567"/>
            <a:ext cx="1734899" cy="555042"/>
            <a:chOff x="2209685" y="3951353"/>
            <a:chExt cx="1734899" cy="555042"/>
          </a:xfrm>
        </p:grpSpPr>
        <p:sp>
          <p:nvSpPr>
            <p:cNvPr id="50" name="Rectangle 49"/>
            <p:cNvSpPr/>
            <p:nvPr/>
          </p:nvSpPr>
          <p:spPr>
            <a:xfrm>
              <a:off x="2209685" y="4259130"/>
              <a:ext cx="1734899" cy="2472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p>
          </p:txBody>
        </p:sp>
        <p:sp>
          <p:nvSpPr>
            <p:cNvPr id="51" name="TextBox 50"/>
            <p:cNvSpPr txBox="1"/>
            <p:nvPr/>
          </p:nvSpPr>
          <p:spPr>
            <a:xfrm>
              <a:off x="2209685" y="3951353"/>
              <a:ext cx="1343829" cy="307777"/>
            </a:xfrm>
            <a:prstGeom prst="rect">
              <a:avLst/>
            </a:prstGeom>
            <a:noFill/>
          </p:spPr>
          <p:txBody>
            <a:bodyPr wrap="none" rtlCol="0">
              <a:spAutoFit/>
            </a:bodyPr>
            <a:lstStyle/>
            <a:p>
              <a:r>
                <a:rPr lang="en-US" sz="1400"/>
                <a:t>Technical ability</a:t>
              </a:r>
              <a:endParaRPr lang="en-NZ" sz="1400"/>
            </a:p>
          </p:txBody>
        </p:sp>
      </p:grpSp>
      <p:grpSp>
        <p:nvGrpSpPr>
          <p:cNvPr id="59" name="Group 58"/>
          <p:cNvGrpSpPr/>
          <p:nvPr/>
        </p:nvGrpSpPr>
        <p:grpSpPr>
          <a:xfrm>
            <a:off x="1785476" y="4572983"/>
            <a:ext cx="1789529" cy="555042"/>
            <a:chOff x="2209685" y="4576555"/>
            <a:chExt cx="1789529" cy="555042"/>
          </a:xfrm>
        </p:grpSpPr>
        <p:sp>
          <p:nvSpPr>
            <p:cNvPr id="52" name="Rectangle 51"/>
            <p:cNvSpPr/>
            <p:nvPr/>
          </p:nvSpPr>
          <p:spPr>
            <a:xfrm>
              <a:off x="2209685" y="4884332"/>
              <a:ext cx="1734899" cy="2472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p>
          </p:txBody>
        </p:sp>
        <p:sp>
          <p:nvSpPr>
            <p:cNvPr id="53" name="TextBox 52"/>
            <p:cNvSpPr txBox="1"/>
            <p:nvPr/>
          </p:nvSpPr>
          <p:spPr>
            <a:xfrm>
              <a:off x="2209685" y="4576555"/>
              <a:ext cx="1789529" cy="307777"/>
            </a:xfrm>
            <a:prstGeom prst="rect">
              <a:avLst/>
            </a:prstGeom>
            <a:noFill/>
          </p:spPr>
          <p:txBody>
            <a:bodyPr wrap="none" rtlCol="0">
              <a:spAutoFit/>
            </a:bodyPr>
            <a:lstStyle/>
            <a:p>
              <a:r>
                <a:rPr lang="en-US" sz="1400"/>
                <a:t>Technology avoidance</a:t>
              </a:r>
              <a:endParaRPr lang="en-NZ" sz="1400"/>
            </a:p>
          </p:txBody>
        </p:sp>
      </p:grpSp>
      <p:grpSp>
        <p:nvGrpSpPr>
          <p:cNvPr id="58" name="Group 57"/>
          <p:cNvGrpSpPr/>
          <p:nvPr/>
        </p:nvGrpSpPr>
        <p:grpSpPr>
          <a:xfrm>
            <a:off x="1785476" y="5196399"/>
            <a:ext cx="1734899" cy="555042"/>
            <a:chOff x="2209685" y="5201757"/>
            <a:chExt cx="1734899" cy="555042"/>
          </a:xfrm>
        </p:grpSpPr>
        <p:sp>
          <p:nvSpPr>
            <p:cNvPr id="54" name="Rectangle 53"/>
            <p:cNvSpPr/>
            <p:nvPr/>
          </p:nvSpPr>
          <p:spPr>
            <a:xfrm>
              <a:off x="2209685" y="5509534"/>
              <a:ext cx="1734899" cy="2472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p>
          </p:txBody>
        </p:sp>
        <p:sp>
          <p:nvSpPr>
            <p:cNvPr id="55" name="TextBox 54"/>
            <p:cNvSpPr txBox="1"/>
            <p:nvPr/>
          </p:nvSpPr>
          <p:spPr>
            <a:xfrm>
              <a:off x="2209685" y="5201757"/>
              <a:ext cx="1558375" cy="307777"/>
            </a:xfrm>
            <a:prstGeom prst="rect">
              <a:avLst/>
            </a:prstGeom>
            <a:noFill/>
          </p:spPr>
          <p:txBody>
            <a:bodyPr wrap="none" rtlCol="0">
              <a:spAutoFit/>
            </a:bodyPr>
            <a:lstStyle/>
            <a:p>
              <a:r>
                <a:rPr lang="en-US" sz="1400"/>
                <a:t>Social engagement</a:t>
              </a:r>
              <a:endParaRPr lang="en-NZ" sz="1400"/>
            </a:p>
          </p:txBody>
        </p:sp>
      </p:grpSp>
      <p:grpSp>
        <p:nvGrpSpPr>
          <p:cNvPr id="36" name="Group 35"/>
          <p:cNvGrpSpPr/>
          <p:nvPr/>
        </p:nvGrpSpPr>
        <p:grpSpPr>
          <a:xfrm>
            <a:off x="1785476" y="5819814"/>
            <a:ext cx="1734899" cy="555042"/>
            <a:chOff x="2209685" y="5819814"/>
            <a:chExt cx="1734899" cy="555042"/>
          </a:xfrm>
        </p:grpSpPr>
        <p:sp>
          <p:nvSpPr>
            <p:cNvPr id="56" name="Rectangle 55"/>
            <p:cNvSpPr/>
            <p:nvPr/>
          </p:nvSpPr>
          <p:spPr>
            <a:xfrm>
              <a:off x="2209685" y="6127591"/>
              <a:ext cx="1734899" cy="2472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p>
          </p:txBody>
        </p:sp>
        <p:sp>
          <p:nvSpPr>
            <p:cNvPr id="57" name="TextBox 56"/>
            <p:cNvSpPr txBox="1"/>
            <p:nvPr/>
          </p:nvSpPr>
          <p:spPr>
            <a:xfrm>
              <a:off x="2209685" y="5819814"/>
              <a:ext cx="1665841" cy="307777"/>
            </a:xfrm>
            <a:prstGeom prst="rect">
              <a:avLst/>
            </a:prstGeom>
            <a:noFill/>
          </p:spPr>
          <p:txBody>
            <a:bodyPr wrap="none" rtlCol="0">
              <a:spAutoFit/>
            </a:bodyPr>
            <a:lstStyle/>
            <a:p>
              <a:r>
                <a:rPr lang="en-US" sz="1400"/>
                <a:t>Openness to change</a:t>
              </a:r>
              <a:endParaRPr lang="en-NZ" sz="1400"/>
            </a:p>
          </p:txBody>
        </p:sp>
      </p:grpSp>
      <p:sp>
        <p:nvSpPr>
          <p:cNvPr id="64" name="Rectangle 63"/>
          <p:cNvSpPr/>
          <p:nvPr/>
        </p:nvSpPr>
        <p:spPr>
          <a:xfrm>
            <a:off x="2106034" y="3633927"/>
            <a:ext cx="132366" cy="247265"/>
          </a:xfrm>
          <a:prstGeom prst="rect">
            <a:avLst/>
          </a:prstGeom>
          <a:solidFill>
            <a:srgbClr val="E4A453"/>
          </a:solidFill>
          <a:ln>
            <a:solidFill>
              <a:srgbClr val="E4A4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5" name="Rectangle 64"/>
          <p:cNvSpPr/>
          <p:nvPr/>
        </p:nvSpPr>
        <p:spPr>
          <a:xfrm>
            <a:off x="2449115" y="4271705"/>
            <a:ext cx="132366" cy="247265"/>
          </a:xfrm>
          <a:prstGeom prst="rect">
            <a:avLst/>
          </a:prstGeom>
          <a:solidFill>
            <a:srgbClr val="E4A453"/>
          </a:solidFill>
          <a:ln>
            <a:solidFill>
              <a:srgbClr val="E4A4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6" name="Rectangle 65"/>
          <p:cNvSpPr/>
          <p:nvPr/>
        </p:nvSpPr>
        <p:spPr>
          <a:xfrm>
            <a:off x="2039851" y="4880760"/>
            <a:ext cx="132366" cy="247265"/>
          </a:xfrm>
          <a:prstGeom prst="rect">
            <a:avLst/>
          </a:prstGeom>
          <a:solidFill>
            <a:srgbClr val="E4A453"/>
          </a:solidFill>
          <a:ln>
            <a:solidFill>
              <a:srgbClr val="E4A4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7" name="Rectangle 66"/>
          <p:cNvSpPr/>
          <p:nvPr/>
        </p:nvSpPr>
        <p:spPr>
          <a:xfrm>
            <a:off x="2820610" y="5495378"/>
            <a:ext cx="132366" cy="247265"/>
          </a:xfrm>
          <a:prstGeom prst="rect">
            <a:avLst/>
          </a:prstGeom>
          <a:solidFill>
            <a:srgbClr val="E4A453"/>
          </a:solidFill>
          <a:ln>
            <a:solidFill>
              <a:srgbClr val="E4A4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8" name="Rectangle 67"/>
          <p:cNvSpPr/>
          <p:nvPr/>
        </p:nvSpPr>
        <p:spPr>
          <a:xfrm>
            <a:off x="3136286" y="6127590"/>
            <a:ext cx="132366" cy="247265"/>
          </a:xfrm>
          <a:prstGeom prst="rect">
            <a:avLst/>
          </a:prstGeom>
          <a:solidFill>
            <a:srgbClr val="E4A453"/>
          </a:solidFill>
          <a:ln>
            <a:solidFill>
              <a:srgbClr val="E4A4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nvGrpSpPr>
          <p:cNvPr id="70" name="Group 69"/>
          <p:cNvGrpSpPr/>
          <p:nvPr/>
        </p:nvGrpSpPr>
        <p:grpSpPr>
          <a:xfrm>
            <a:off x="3959249" y="3308808"/>
            <a:ext cx="1734899" cy="555042"/>
            <a:chOff x="2209685" y="3326151"/>
            <a:chExt cx="1734899" cy="555042"/>
          </a:xfrm>
        </p:grpSpPr>
        <p:sp>
          <p:nvSpPr>
            <p:cNvPr id="71" name="Rectangle 70"/>
            <p:cNvSpPr/>
            <p:nvPr/>
          </p:nvSpPr>
          <p:spPr>
            <a:xfrm>
              <a:off x="2209685" y="3633928"/>
              <a:ext cx="1734899" cy="2472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p>
          </p:txBody>
        </p:sp>
        <p:sp>
          <p:nvSpPr>
            <p:cNvPr id="72" name="TextBox 71"/>
            <p:cNvSpPr txBox="1"/>
            <p:nvPr/>
          </p:nvSpPr>
          <p:spPr>
            <a:xfrm>
              <a:off x="2209685" y="3326151"/>
              <a:ext cx="1342099" cy="307777"/>
            </a:xfrm>
            <a:prstGeom prst="rect">
              <a:avLst/>
            </a:prstGeom>
            <a:noFill/>
          </p:spPr>
          <p:txBody>
            <a:bodyPr wrap="none" rtlCol="0">
              <a:spAutoFit/>
            </a:bodyPr>
            <a:lstStyle/>
            <a:p>
              <a:r>
                <a:rPr lang="en-US" sz="1400"/>
                <a:t>Communication</a:t>
              </a:r>
              <a:endParaRPr lang="en-NZ" sz="1400"/>
            </a:p>
          </p:txBody>
        </p:sp>
      </p:grpSp>
      <p:grpSp>
        <p:nvGrpSpPr>
          <p:cNvPr id="73" name="Group 72"/>
          <p:cNvGrpSpPr/>
          <p:nvPr/>
        </p:nvGrpSpPr>
        <p:grpSpPr>
          <a:xfrm>
            <a:off x="3959249" y="3932224"/>
            <a:ext cx="1734899" cy="555042"/>
            <a:chOff x="2209685" y="3951353"/>
            <a:chExt cx="1734899" cy="555042"/>
          </a:xfrm>
        </p:grpSpPr>
        <p:sp>
          <p:nvSpPr>
            <p:cNvPr id="74" name="Rectangle 73"/>
            <p:cNvSpPr/>
            <p:nvPr/>
          </p:nvSpPr>
          <p:spPr>
            <a:xfrm>
              <a:off x="2209685" y="4259130"/>
              <a:ext cx="1734899" cy="2472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p>
          </p:txBody>
        </p:sp>
        <p:sp>
          <p:nvSpPr>
            <p:cNvPr id="75" name="TextBox 74"/>
            <p:cNvSpPr txBox="1"/>
            <p:nvPr/>
          </p:nvSpPr>
          <p:spPr>
            <a:xfrm>
              <a:off x="2209685" y="3951353"/>
              <a:ext cx="1021433" cy="307777"/>
            </a:xfrm>
            <a:prstGeom prst="rect">
              <a:avLst/>
            </a:prstGeom>
            <a:noFill/>
          </p:spPr>
          <p:txBody>
            <a:bodyPr wrap="none" rtlCol="0">
              <a:spAutoFit/>
            </a:bodyPr>
            <a:lstStyle/>
            <a:p>
              <a:r>
                <a:rPr lang="en-US" sz="1400"/>
                <a:t>Connection</a:t>
              </a:r>
              <a:endParaRPr lang="en-NZ" sz="1400"/>
            </a:p>
          </p:txBody>
        </p:sp>
      </p:grpSp>
      <p:grpSp>
        <p:nvGrpSpPr>
          <p:cNvPr id="76" name="Group 75"/>
          <p:cNvGrpSpPr/>
          <p:nvPr/>
        </p:nvGrpSpPr>
        <p:grpSpPr>
          <a:xfrm>
            <a:off x="3959249" y="4555640"/>
            <a:ext cx="1734899" cy="555042"/>
            <a:chOff x="2209685" y="4576555"/>
            <a:chExt cx="1734899" cy="555042"/>
          </a:xfrm>
        </p:grpSpPr>
        <p:sp>
          <p:nvSpPr>
            <p:cNvPr id="77" name="Rectangle 76"/>
            <p:cNvSpPr/>
            <p:nvPr/>
          </p:nvSpPr>
          <p:spPr>
            <a:xfrm>
              <a:off x="2209685" y="4884332"/>
              <a:ext cx="1734899" cy="2472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p>
          </p:txBody>
        </p:sp>
        <p:sp>
          <p:nvSpPr>
            <p:cNvPr id="78" name="TextBox 77"/>
            <p:cNvSpPr txBox="1"/>
            <p:nvPr/>
          </p:nvSpPr>
          <p:spPr>
            <a:xfrm>
              <a:off x="2209685" y="4576555"/>
              <a:ext cx="1170000" cy="307777"/>
            </a:xfrm>
            <a:prstGeom prst="rect">
              <a:avLst/>
            </a:prstGeom>
            <a:noFill/>
          </p:spPr>
          <p:txBody>
            <a:bodyPr wrap="none" rtlCol="0">
              <a:spAutoFit/>
            </a:bodyPr>
            <a:lstStyle/>
            <a:p>
              <a:r>
                <a:rPr lang="en-US" sz="1400"/>
                <a:t>Collaboration</a:t>
              </a:r>
              <a:endParaRPr lang="en-NZ" sz="1400"/>
            </a:p>
          </p:txBody>
        </p:sp>
      </p:grpSp>
      <p:grpSp>
        <p:nvGrpSpPr>
          <p:cNvPr id="79" name="Group 78"/>
          <p:cNvGrpSpPr/>
          <p:nvPr/>
        </p:nvGrpSpPr>
        <p:grpSpPr>
          <a:xfrm>
            <a:off x="3959249" y="5179056"/>
            <a:ext cx="1734899" cy="555042"/>
            <a:chOff x="2209685" y="5201757"/>
            <a:chExt cx="1734899" cy="555042"/>
          </a:xfrm>
        </p:grpSpPr>
        <p:sp>
          <p:nvSpPr>
            <p:cNvPr id="80" name="Rectangle 79"/>
            <p:cNvSpPr/>
            <p:nvPr/>
          </p:nvSpPr>
          <p:spPr>
            <a:xfrm>
              <a:off x="2209685" y="5509534"/>
              <a:ext cx="1734899" cy="2472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p>
          </p:txBody>
        </p:sp>
        <p:sp>
          <p:nvSpPr>
            <p:cNvPr id="81" name="TextBox 80"/>
            <p:cNvSpPr txBox="1"/>
            <p:nvPr/>
          </p:nvSpPr>
          <p:spPr>
            <a:xfrm>
              <a:off x="2209685" y="5201757"/>
              <a:ext cx="1163332" cy="307777"/>
            </a:xfrm>
            <a:prstGeom prst="rect">
              <a:avLst/>
            </a:prstGeom>
            <a:noFill/>
          </p:spPr>
          <p:txBody>
            <a:bodyPr wrap="none" rtlCol="0">
              <a:spAutoFit/>
            </a:bodyPr>
            <a:lstStyle/>
            <a:p>
              <a:r>
                <a:rPr lang="en-US" sz="1400"/>
                <a:t>Consumption</a:t>
              </a:r>
              <a:endParaRPr lang="en-NZ" sz="1400"/>
            </a:p>
          </p:txBody>
        </p:sp>
      </p:grpSp>
      <p:grpSp>
        <p:nvGrpSpPr>
          <p:cNvPr id="82" name="Group 81"/>
          <p:cNvGrpSpPr/>
          <p:nvPr/>
        </p:nvGrpSpPr>
        <p:grpSpPr>
          <a:xfrm>
            <a:off x="3959249" y="5802471"/>
            <a:ext cx="1734899" cy="555042"/>
            <a:chOff x="2209685" y="5819814"/>
            <a:chExt cx="1734899" cy="555042"/>
          </a:xfrm>
        </p:grpSpPr>
        <p:sp>
          <p:nvSpPr>
            <p:cNvPr id="83" name="Rectangle 82"/>
            <p:cNvSpPr/>
            <p:nvPr/>
          </p:nvSpPr>
          <p:spPr>
            <a:xfrm>
              <a:off x="2209685" y="6127591"/>
              <a:ext cx="1734899" cy="24726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Z"/>
            </a:p>
          </p:txBody>
        </p:sp>
        <p:sp>
          <p:nvSpPr>
            <p:cNvPr id="84" name="TextBox 83"/>
            <p:cNvSpPr txBox="1"/>
            <p:nvPr/>
          </p:nvSpPr>
          <p:spPr>
            <a:xfrm>
              <a:off x="2209685" y="5819814"/>
              <a:ext cx="1114344" cy="307777"/>
            </a:xfrm>
            <a:prstGeom prst="rect">
              <a:avLst/>
            </a:prstGeom>
            <a:noFill/>
          </p:spPr>
          <p:txBody>
            <a:bodyPr wrap="none" rtlCol="0">
              <a:spAutoFit/>
            </a:bodyPr>
            <a:lstStyle/>
            <a:p>
              <a:r>
                <a:rPr lang="en-US" sz="1400"/>
                <a:t>Contribution</a:t>
              </a:r>
              <a:endParaRPr lang="en-NZ" sz="1400"/>
            </a:p>
          </p:txBody>
        </p:sp>
      </p:grpSp>
      <p:sp>
        <p:nvSpPr>
          <p:cNvPr id="90" name="Rectangle 89"/>
          <p:cNvSpPr/>
          <p:nvPr/>
        </p:nvSpPr>
        <p:spPr>
          <a:xfrm>
            <a:off x="3969283" y="4871333"/>
            <a:ext cx="331871" cy="229922"/>
          </a:xfrm>
          <a:prstGeom prst="rect">
            <a:avLst/>
          </a:prstGeom>
          <a:solidFill>
            <a:srgbClr val="E4A453"/>
          </a:solidFill>
          <a:ln>
            <a:solidFill>
              <a:srgbClr val="E4A4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1" name="TextBox 90"/>
          <p:cNvSpPr txBox="1"/>
          <p:nvPr/>
        </p:nvSpPr>
        <p:spPr>
          <a:xfrm>
            <a:off x="6315524" y="2972689"/>
            <a:ext cx="2425856" cy="3008516"/>
          </a:xfrm>
          <a:prstGeom prst="rect">
            <a:avLst/>
          </a:prstGeom>
          <a:noFill/>
        </p:spPr>
        <p:txBody>
          <a:bodyPr wrap="square" rtlCol="0">
            <a:spAutoFit/>
          </a:bodyPr>
          <a:lstStyle/>
          <a:p>
            <a:r>
              <a:rPr lang="en-NZ" sz="1400" dirty="0"/>
              <a:t>Easy to find and up to date information about working at Horizons.</a:t>
            </a:r>
            <a:endParaRPr lang="en-US" sz="1400" dirty="0"/>
          </a:p>
          <a:p>
            <a:pPr>
              <a:spcBef>
                <a:spcPts val="300"/>
              </a:spcBef>
              <a:spcAft>
                <a:spcPts val="300"/>
              </a:spcAft>
            </a:pPr>
            <a:r>
              <a:rPr lang="en-NZ" sz="1400" dirty="0"/>
              <a:t>Sense of belonging and connectedness with being a new staff member at Horizons.</a:t>
            </a:r>
          </a:p>
          <a:p>
            <a:r>
              <a:rPr lang="en-NZ" sz="1400" dirty="0"/>
              <a:t>Being able to easily access resources about staff contacts, role and organisational structure.</a:t>
            </a:r>
            <a:endParaRPr lang="en-US" sz="1400" dirty="0"/>
          </a:p>
          <a:p>
            <a:pPr>
              <a:spcBef>
                <a:spcPts val="300"/>
              </a:spcBef>
              <a:spcAft>
                <a:spcPts val="300"/>
              </a:spcAft>
            </a:pPr>
            <a:r>
              <a:rPr lang="en-NZ" sz="1400" dirty="0"/>
              <a:t>In the loop with current news, events and social/sport clubs she can be apart of.</a:t>
            </a:r>
          </a:p>
        </p:txBody>
      </p:sp>
      <p:sp>
        <p:nvSpPr>
          <p:cNvPr id="92" name="Rectangle 91"/>
          <p:cNvSpPr/>
          <p:nvPr/>
        </p:nvSpPr>
        <p:spPr>
          <a:xfrm>
            <a:off x="5885791" y="3030896"/>
            <a:ext cx="466794" cy="523220"/>
          </a:xfrm>
          <a:prstGeom prst="rect">
            <a:avLst/>
          </a:prstGeom>
        </p:spPr>
        <p:txBody>
          <a:bodyPr wrap="none">
            <a:spAutoFit/>
          </a:bodyPr>
          <a:lstStyle/>
          <a:p>
            <a:pPr algn="ctr"/>
            <a:r>
              <a:rPr lang="en-NZ" sz="2800" b="1">
                <a:solidFill>
                  <a:srgbClr val="E4A453"/>
                </a:solidFill>
                <a:sym typeface="Wingdings" panose="05000000000000000000" pitchFamily="2" charset="2"/>
              </a:rPr>
              <a:t></a:t>
            </a:r>
          </a:p>
        </p:txBody>
      </p:sp>
      <p:sp>
        <p:nvSpPr>
          <p:cNvPr id="93" name="Rectangle 92"/>
          <p:cNvSpPr/>
          <p:nvPr/>
        </p:nvSpPr>
        <p:spPr>
          <a:xfrm>
            <a:off x="5885791" y="3656892"/>
            <a:ext cx="466794" cy="523220"/>
          </a:xfrm>
          <a:prstGeom prst="rect">
            <a:avLst/>
          </a:prstGeom>
        </p:spPr>
        <p:txBody>
          <a:bodyPr wrap="none">
            <a:spAutoFit/>
          </a:bodyPr>
          <a:lstStyle/>
          <a:p>
            <a:pPr algn="ctr"/>
            <a:r>
              <a:rPr lang="en-NZ" sz="2800" b="1">
                <a:solidFill>
                  <a:srgbClr val="E4A453"/>
                </a:solidFill>
                <a:sym typeface="Wingdings" panose="05000000000000000000" pitchFamily="2" charset="2"/>
              </a:rPr>
              <a:t></a:t>
            </a:r>
          </a:p>
        </p:txBody>
      </p:sp>
      <p:sp>
        <p:nvSpPr>
          <p:cNvPr id="94" name="Rectangle 93"/>
          <p:cNvSpPr/>
          <p:nvPr/>
        </p:nvSpPr>
        <p:spPr>
          <a:xfrm>
            <a:off x="5885791" y="4377899"/>
            <a:ext cx="466794" cy="523220"/>
          </a:xfrm>
          <a:prstGeom prst="rect">
            <a:avLst/>
          </a:prstGeom>
        </p:spPr>
        <p:txBody>
          <a:bodyPr wrap="none">
            <a:spAutoFit/>
          </a:bodyPr>
          <a:lstStyle/>
          <a:p>
            <a:pPr algn="ctr"/>
            <a:r>
              <a:rPr lang="en-NZ" sz="2800" b="1">
                <a:solidFill>
                  <a:srgbClr val="E4A453"/>
                </a:solidFill>
                <a:sym typeface="Wingdings" panose="05000000000000000000" pitchFamily="2" charset="2"/>
              </a:rPr>
              <a:t></a:t>
            </a:r>
          </a:p>
        </p:txBody>
      </p:sp>
      <p:sp>
        <p:nvSpPr>
          <p:cNvPr id="95" name="Rectangle 94"/>
          <p:cNvSpPr/>
          <p:nvPr/>
        </p:nvSpPr>
        <p:spPr>
          <a:xfrm>
            <a:off x="5885791" y="5374127"/>
            <a:ext cx="466794" cy="523220"/>
          </a:xfrm>
          <a:prstGeom prst="rect">
            <a:avLst/>
          </a:prstGeom>
        </p:spPr>
        <p:txBody>
          <a:bodyPr wrap="none">
            <a:spAutoFit/>
          </a:bodyPr>
          <a:lstStyle/>
          <a:p>
            <a:pPr algn="ctr"/>
            <a:r>
              <a:rPr lang="en-NZ" sz="2800" b="1">
                <a:solidFill>
                  <a:srgbClr val="E4A453"/>
                </a:solidFill>
                <a:sym typeface="Wingdings" panose="05000000000000000000" pitchFamily="2" charset="2"/>
              </a:rPr>
              <a:t></a:t>
            </a:r>
          </a:p>
        </p:txBody>
      </p:sp>
      <p:sp>
        <p:nvSpPr>
          <p:cNvPr id="97" name="TextBox 96"/>
          <p:cNvSpPr txBox="1"/>
          <p:nvPr/>
        </p:nvSpPr>
        <p:spPr>
          <a:xfrm>
            <a:off x="10873141" y="6438507"/>
            <a:ext cx="1219180" cy="338554"/>
          </a:xfrm>
          <a:prstGeom prst="rect">
            <a:avLst/>
          </a:prstGeom>
          <a:noFill/>
        </p:spPr>
        <p:txBody>
          <a:bodyPr wrap="none" rtlCol="0">
            <a:spAutoFit/>
          </a:bodyPr>
          <a:lstStyle/>
          <a:p>
            <a:pPr algn="r"/>
            <a:r>
              <a:rPr lang="en-US" sz="1600" i="1">
                <a:solidFill>
                  <a:schemeClr val="bg1">
                    <a:lumMod val="65000"/>
                  </a:schemeClr>
                </a:solidFill>
              </a:rPr>
              <a:t>2tolead.com</a:t>
            </a:r>
            <a:endParaRPr lang="en-NZ" sz="1600" i="1">
              <a:solidFill>
                <a:schemeClr val="bg1">
                  <a:lumMod val="65000"/>
                </a:schemeClr>
              </a:solidFill>
            </a:endParaRPr>
          </a:p>
        </p:txBody>
      </p:sp>
      <p:sp>
        <p:nvSpPr>
          <p:cNvPr id="98" name="TextBox 97"/>
          <p:cNvSpPr txBox="1"/>
          <p:nvPr/>
        </p:nvSpPr>
        <p:spPr>
          <a:xfrm>
            <a:off x="9148465" y="2303559"/>
            <a:ext cx="2828126" cy="4031873"/>
          </a:xfrm>
          <a:prstGeom prst="rect">
            <a:avLst/>
          </a:prstGeom>
          <a:noFill/>
        </p:spPr>
        <p:txBody>
          <a:bodyPr wrap="square" rtlCol="0">
            <a:spAutoFit/>
          </a:bodyPr>
          <a:lstStyle/>
          <a:p>
            <a:r>
              <a:rPr lang="en-US" sz="1400"/>
              <a:t>NEEDS:</a:t>
            </a:r>
          </a:p>
          <a:p>
            <a:pPr marL="285750" indent="-285750">
              <a:buFont typeface="Arial" panose="020B0604020202020204" pitchFamily="34" charset="0"/>
              <a:buChar char="•"/>
            </a:pPr>
            <a:r>
              <a:rPr lang="en-NZ" sz="1200"/>
              <a:t>Horizons roadmap providing detail on process, people, the team, and the organisation.</a:t>
            </a:r>
          </a:p>
          <a:p>
            <a:pPr marL="285750" indent="-285750">
              <a:buFont typeface="Arial" panose="020B0604020202020204" pitchFamily="34" charset="0"/>
              <a:buChar char="•"/>
            </a:pPr>
            <a:r>
              <a:rPr lang="en-NZ" sz="1200"/>
              <a:t>An easy to access digital platform that will help her find content such as people, documents, training resources and forms.</a:t>
            </a:r>
          </a:p>
          <a:p>
            <a:pPr marL="285750" indent="-285750">
              <a:buFont typeface="Arial" panose="020B0604020202020204" pitchFamily="34" charset="0"/>
              <a:buChar char="•"/>
            </a:pPr>
            <a:r>
              <a:rPr lang="en-NZ" sz="1200"/>
              <a:t>Information about Horizons values and culture e.g. sport teams, Big5, benefits of working at Horizons, quiz nights and clubs she can join.</a:t>
            </a:r>
            <a:br>
              <a:rPr lang="en-US" sz="1200"/>
            </a:br>
            <a:endParaRPr lang="en-US" sz="1200"/>
          </a:p>
          <a:p>
            <a:r>
              <a:rPr lang="en-US" sz="1400"/>
              <a:t>BARRIERS AND PAIN POINTS:</a:t>
            </a:r>
          </a:p>
          <a:p>
            <a:pPr marL="285750" indent="-285750">
              <a:buFont typeface="Arial" panose="020B0604020202020204" pitchFamily="34" charset="0"/>
              <a:buChar char="•"/>
            </a:pPr>
            <a:r>
              <a:rPr lang="en-NZ" sz="1200"/>
              <a:t>Time poor</a:t>
            </a:r>
          </a:p>
          <a:p>
            <a:pPr marL="285750" indent="-285750">
              <a:buFont typeface="Arial" panose="020B0604020202020204" pitchFamily="34" charset="0"/>
              <a:buChar char="•"/>
            </a:pPr>
            <a:r>
              <a:rPr lang="en-NZ" sz="1200"/>
              <a:t>Limited training</a:t>
            </a:r>
          </a:p>
          <a:p>
            <a:pPr marL="285750" indent="-285750">
              <a:buFont typeface="Arial" panose="020B0604020202020204" pitchFamily="34" charset="0"/>
              <a:buChar char="•"/>
            </a:pPr>
            <a:r>
              <a:rPr lang="en-NZ" sz="1200"/>
              <a:t>Large amount of information to absorb rapidly</a:t>
            </a:r>
          </a:p>
          <a:p>
            <a:pPr marL="285750" indent="-285750">
              <a:buFont typeface="Arial" panose="020B0604020202020204" pitchFamily="34" charset="0"/>
              <a:buChar char="•"/>
            </a:pPr>
            <a:r>
              <a:rPr lang="en-NZ" sz="1200"/>
              <a:t>Potential inconsistencies in processes being phased in/out as new intranet platform is rolled out.</a:t>
            </a:r>
          </a:p>
        </p:txBody>
      </p:sp>
      <p:sp>
        <p:nvSpPr>
          <p:cNvPr id="99" name="Rectangle 98"/>
          <p:cNvSpPr/>
          <p:nvPr/>
        </p:nvSpPr>
        <p:spPr>
          <a:xfrm>
            <a:off x="9005044" y="1870"/>
            <a:ext cx="3179974" cy="2148472"/>
          </a:xfrm>
          <a:prstGeom prst="rect">
            <a:avLst/>
          </a:prstGeom>
          <a:solidFill>
            <a:srgbClr val="E8A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0" name="TextBox 99"/>
          <p:cNvSpPr txBox="1"/>
          <p:nvPr/>
        </p:nvSpPr>
        <p:spPr>
          <a:xfrm>
            <a:off x="8911815" y="276710"/>
            <a:ext cx="1165434" cy="1569660"/>
          </a:xfrm>
          <a:prstGeom prst="rect">
            <a:avLst/>
          </a:prstGeom>
          <a:noFill/>
        </p:spPr>
        <p:txBody>
          <a:bodyPr wrap="square" rtlCol="0">
            <a:spAutoFit/>
          </a:bodyPr>
          <a:lstStyle/>
          <a:p>
            <a:pPr algn="r">
              <a:lnSpc>
                <a:spcPct val="150000"/>
              </a:lnSpc>
            </a:pPr>
            <a:r>
              <a:rPr lang="en-US" sz="1600" i="1"/>
              <a:t>Name</a:t>
            </a:r>
          </a:p>
          <a:p>
            <a:pPr algn="r">
              <a:lnSpc>
                <a:spcPct val="150000"/>
              </a:lnSpc>
            </a:pPr>
            <a:r>
              <a:rPr lang="en-US" sz="1600" i="1"/>
              <a:t>Role</a:t>
            </a:r>
          </a:p>
          <a:p>
            <a:pPr algn="r">
              <a:lnSpc>
                <a:spcPct val="150000"/>
              </a:lnSpc>
            </a:pPr>
            <a:r>
              <a:rPr lang="en-US" sz="1600" i="1"/>
              <a:t>Audience</a:t>
            </a:r>
          </a:p>
          <a:p>
            <a:pPr algn="r">
              <a:lnSpc>
                <a:spcPct val="150000"/>
              </a:lnSpc>
            </a:pPr>
            <a:endParaRPr lang="en-NZ" sz="1600" i="1"/>
          </a:p>
        </p:txBody>
      </p:sp>
      <p:sp>
        <p:nvSpPr>
          <p:cNvPr id="101" name="TextBox 100"/>
          <p:cNvSpPr txBox="1"/>
          <p:nvPr/>
        </p:nvSpPr>
        <p:spPr>
          <a:xfrm>
            <a:off x="10056030" y="276710"/>
            <a:ext cx="2270509" cy="1162113"/>
          </a:xfrm>
          <a:prstGeom prst="rect">
            <a:avLst/>
          </a:prstGeom>
          <a:noFill/>
        </p:spPr>
        <p:txBody>
          <a:bodyPr wrap="square" rtlCol="0">
            <a:spAutoFit/>
          </a:bodyPr>
          <a:lstStyle/>
          <a:p>
            <a:pPr>
              <a:lnSpc>
                <a:spcPct val="150000"/>
              </a:lnSpc>
            </a:pPr>
            <a:r>
              <a:rPr lang="en-US" sz="1600"/>
              <a:t>Nicole</a:t>
            </a:r>
          </a:p>
          <a:p>
            <a:pPr>
              <a:lnSpc>
                <a:spcPct val="150000"/>
              </a:lnSpc>
            </a:pPr>
            <a:r>
              <a:rPr lang="en-US" sz="1600"/>
              <a:t>New staff member</a:t>
            </a:r>
          </a:p>
          <a:p>
            <a:pPr>
              <a:lnSpc>
                <a:spcPct val="150000"/>
              </a:lnSpc>
            </a:pPr>
            <a:r>
              <a:rPr lang="en-US" sz="1600"/>
              <a:t>New staff</a:t>
            </a:r>
          </a:p>
        </p:txBody>
      </p:sp>
      <p:pic>
        <p:nvPicPr>
          <p:cNvPr id="88" name="Picture 87">
            <a:extLst>
              <a:ext uri="{FF2B5EF4-FFF2-40B4-BE49-F238E27FC236}">
                <a16:creationId xmlns:a16="http://schemas.microsoft.com/office/drawing/2014/main" id="{22A69004-F300-468D-9BFC-4967111B1BAB}"/>
              </a:ext>
            </a:extLst>
          </p:cNvPr>
          <p:cNvPicPr>
            <a:picLocks noChangeAspect="1"/>
          </p:cNvPicPr>
          <p:nvPr/>
        </p:nvPicPr>
        <p:blipFill>
          <a:blip r:embed="rId4"/>
          <a:stretch>
            <a:fillRect/>
          </a:stretch>
        </p:blipFill>
        <p:spPr>
          <a:xfrm>
            <a:off x="683995" y="3450216"/>
            <a:ext cx="457264" cy="457264"/>
          </a:xfrm>
          <a:prstGeom prst="rect">
            <a:avLst/>
          </a:prstGeom>
        </p:spPr>
      </p:pic>
      <p:pic>
        <p:nvPicPr>
          <p:cNvPr id="89" name="Picture 88">
            <a:extLst>
              <a:ext uri="{FF2B5EF4-FFF2-40B4-BE49-F238E27FC236}">
                <a16:creationId xmlns:a16="http://schemas.microsoft.com/office/drawing/2014/main" id="{91FF6D38-A40B-4F71-B5F2-4C4432025EF9}"/>
              </a:ext>
            </a:extLst>
          </p:cNvPr>
          <p:cNvPicPr>
            <a:picLocks noChangeAspect="1"/>
          </p:cNvPicPr>
          <p:nvPr/>
        </p:nvPicPr>
        <p:blipFill>
          <a:blip r:embed="rId5"/>
          <a:stretch>
            <a:fillRect/>
          </a:stretch>
        </p:blipFill>
        <p:spPr>
          <a:xfrm>
            <a:off x="683995" y="5956467"/>
            <a:ext cx="457264" cy="457264"/>
          </a:xfrm>
          <a:prstGeom prst="rect">
            <a:avLst/>
          </a:prstGeom>
        </p:spPr>
      </p:pic>
      <p:pic>
        <p:nvPicPr>
          <p:cNvPr id="102" name="Picture 101">
            <a:extLst>
              <a:ext uri="{FF2B5EF4-FFF2-40B4-BE49-F238E27FC236}">
                <a16:creationId xmlns:a16="http://schemas.microsoft.com/office/drawing/2014/main" id="{036E27D9-222F-45EA-9892-0D3359F5F371}"/>
              </a:ext>
            </a:extLst>
          </p:cNvPr>
          <p:cNvPicPr>
            <a:picLocks noChangeAspect="1"/>
          </p:cNvPicPr>
          <p:nvPr/>
        </p:nvPicPr>
        <p:blipFill>
          <a:blip r:embed="rId6"/>
          <a:stretch>
            <a:fillRect/>
          </a:stretch>
        </p:blipFill>
        <p:spPr>
          <a:xfrm>
            <a:off x="683995" y="4046868"/>
            <a:ext cx="457264" cy="457264"/>
          </a:xfrm>
          <a:prstGeom prst="rect">
            <a:avLst/>
          </a:prstGeom>
        </p:spPr>
      </p:pic>
      <p:pic>
        <p:nvPicPr>
          <p:cNvPr id="103" name="Picture 102">
            <a:extLst>
              <a:ext uri="{FF2B5EF4-FFF2-40B4-BE49-F238E27FC236}">
                <a16:creationId xmlns:a16="http://schemas.microsoft.com/office/drawing/2014/main" id="{14B1AA1B-441A-451E-B87F-70254B159106}"/>
              </a:ext>
            </a:extLst>
          </p:cNvPr>
          <p:cNvPicPr>
            <a:picLocks noChangeAspect="1"/>
          </p:cNvPicPr>
          <p:nvPr/>
        </p:nvPicPr>
        <p:blipFill>
          <a:blip r:embed="rId7"/>
          <a:stretch>
            <a:fillRect/>
          </a:stretch>
        </p:blipFill>
        <p:spPr>
          <a:xfrm>
            <a:off x="683995" y="5308540"/>
            <a:ext cx="457264" cy="457264"/>
          </a:xfrm>
          <a:prstGeom prst="rect">
            <a:avLst/>
          </a:prstGeom>
        </p:spPr>
      </p:pic>
      <p:pic>
        <p:nvPicPr>
          <p:cNvPr id="104" name="Picture 103">
            <a:extLst>
              <a:ext uri="{FF2B5EF4-FFF2-40B4-BE49-F238E27FC236}">
                <a16:creationId xmlns:a16="http://schemas.microsoft.com/office/drawing/2014/main" id="{F90B5B68-BB2E-4F6B-AE8A-F5D9E51B0784}"/>
              </a:ext>
            </a:extLst>
          </p:cNvPr>
          <p:cNvPicPr>
            <a:picLocks noChangeAspect="1"/>
          </p:cNvPicPr>
          <p:nvPr/>
        </p:nvPicPr>
        <p:blipFill>
          <a:blip r:embed="rId8"/>
          <a:stretch>
            <a:fillRect/>
          </a:stretch>
        </p:blipFill>
        <p:spPr>
          <a:xfrm>
            <a:off x="683995" y="4677704"/>
            <a:ext cx="457264" cy="457264"/>
          </a:xfrm>
          <a:prstGeom prst="rect">
            <a:avLst/>
          </a:prstGeom>
        </p:spPr>
      </p:pic>
      <p:sp>
        <p:nvSpPr>
          <p:cNvPr id="105" name="Rectangle 104">
            <a:extLst>
              <a:ext uri="{FF2B5EF4-FFF2-40B4-BE49-F238E27FC236}">
                <a16:creationId xmlns:a16="http://schemas.microsoft.com/office/drawing/2014/main" id="{42A3CED0-0F6B-44E7-99E3-7C29CB5AE148}"/>
              </a:ext>
            </a:extLst>
          </p:cNvPr>
          <p:cNvSpPr/>
          <p:nvPr/>
        </p:nvSpPr>
        <p:spPr>
          <a:xfrm>
            <a:off x="3967795" y="5495378"/>
            <a:ext cx="1655130" cy="247264"/>
          </a:xfrm>
          <a:prstGeom prst="rect">
            <a:avLst/>
          </a:prstGeom>
          <a:solidFill>
            <a:srgbClr val="E4A453"/>
          </a:solidFill>
          <a:ln>
            <a:solidFill>
              <a:srgbClr val="E4A4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6" name="Rectangle 105">
            <a:extLst>
              <a:ext uri="{FF2B5EF4-FFF2-40B4-BE49-F238E27FC236}">
                <a16:creationId xmlns:a16="http://schemas.microsoft.com/office/drawing/2014/main" id="{5832FED0-C802-46F1-8B88-E6640F8ED983}"/>
              </a:ext>
            </a:extLst>
          </p:cNvPr>
          <p:cNvSpPr/>
          <p:nvPr/>
        </p:nvSpPr>
        <p:spPr>
          <a:xfrm>
            <a:off x="3967794" y="6118919"/>
            <a:ext cx="315033" cy="229922"/>
          </a:xfrm>
          <a:prstGeom prst="rect">
            <a:avLst/>
          </a:prstGeom>
          <a:solidFill>
            <a:srgbClr val="E4A453"/>
          </a:solidFill>
          <a:ln>
            <a:solidFill>
              <a:srgbClr val="E4A4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7" name="Rectangle 106">
            <a:extLst>
              <a:ext uri="{FF2B5EF4-FFF2-40B4-BE49-F238E27FC236}">
                <a16:creationId xmlns:a16="http://schemas.microsoft.com/office/drawing/2014/main" id="{7DD7D8C3-8F9A-4DBD-AD35-CCD96150C9C3}"/>
              </a:ext>
            </a:extLst>
          </p:cNvPr>
          <p:cNvSpPr/>
          <p:nvPr/>
        </p:nvSpPr>
        <p:spPr>
          <a:xfrm>
            <a:off x="3967793" y="4247608"/>
            <a:ext cx="979104" cy="239658"/>
          </a:xfrm>
          <a:prstGeom prst="rect">
            <a:avLst/>
          </a:prstGeom>
          <a:solidFill>
            <a:srgbClr val="E4A453"/>
          </a:solidFill>
          <a:ln>
            <a:solidFill>
              <a:srgbClr val="E4A4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8" name="Rectangle 107">
            <a:extLst>
              <a:ext uri="{FF2B5EF4-FFF2-40B4-BE49-F238E27FC236}">
                <a16:creationId xmlns:a16="http://schemas.microsoft.com/office/drawing/2014/main" id="{15CB1A12-29F1-4784-913A-613D5702F4AF}"/>
              </a:ext>
            </a:extLst>
          </p:cNvPr>
          <p:cNvSpPr/>
          <p:nvPr/>
        </p:nvSpPr>
        <p:spPr>
          <a:xfrm>
            <a:off x="3966631" y="3622666"/>
            <a:ext cx="746688" cy="241183"/>
          </a:xfrm>
          <a:prstGeom prst="rect">
            <a:avLst/>
          </a:prstGeom>
          <a:solidFill>
            <a:srgbClr val="E4A453"/>
          </a:solidFill>
          <a:ln>
            <a:solidFill>
              <a:srgbClr val="E4A4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2" name="Rectangle 111">
            <a:extLst>
              <a:ext uri="{FF2B5EF4-FFF2-40B4-BE49-F238E27FC236}">
                <a16:creationId xmlns:a16="http://schemas.microsoft.com/office/drawing/2014/main" id="{82ECB9CF-0B84-4FAB-A8A6-2D0707A7CBCD}"/>
              </a:ext>
            </a:extLst>
          </p:cNvPr>
          <p:cNvSpPr/>
          <p:nvPr/>
        </p:nvSpPr>
        <p:spPr>
          <a:xfrm>
            <a:off x="6026823" y="5470319"/>
            <a:ext cx="184730" cy="523220"/>
          </a:xfrm>
          <a:prstGeom prst="rect">
            <a:avLst/>
          </a:prstGeom>
        </p:spPr>
        <p:txBody>
          <a:bodyPr wrap="none">
            <a:spAutoFit/>
          </a:bodyPr>
          <a:lstStyle/>
          <a:p>
            <a:pPr algn="ctr"/>
            <a:endParaRPr lang="en-NZ" sz="2800" b="1">
              <a:solidFill>
                <a:srgbClr val="E4A453"/>
              </a:solidFill>
              <a:sym typeface="Wingdings" panose="05000000000000000000" pitchFamily="2" charset="2"/>
            </a:endParaRPr>
          </a:p>
        </p:txBody>
      </p:sp>
    </p:spTree>
    <p:extLst>
      <p:ext uri="{BB962C8B-B14F-4D97-AF65-F5344CB8AC3E}">
        <p14:creationId xmlns:p14="http://schemas.microsoft.com/office/powerpoint/2010/main" val="23396213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793B4F-C3C9-4A0D-A161-19DCDAC20E2D}"/>
              </a:ext>
            </a:extLst>
          </p:cNvPr>
          <p:cNvSpPr>
            <a:spLocks noGrp="1"/>
          </p:cNvSpPr>
          <p:nvPr>
            <p:ph type="body" sz="quarter" idx="10"/>
          </p:nvPr>
        </p:nvSpPr>
        <p:spPr/>
        <p:txBody>
          <a:bodyPr/>
          <a:lstStyle/>
          <a:p>
            <a:endParaRPr lang="en-NZ"/>
          </a:p>
        </p:txBody>
      </p:sp>
      <p:pic>
        <p:nvPicPr>
          <p:cNvPr id="4" name="Picture 3" descr="A close up of text on a white background&#10;&#10;Description automatically generated">
            <a:extLst>
              <a:ext uri="{FF2B5EF4-FFF2-40B4-BE49-F238E27FC236}">
                <a16:creationId xmlns:a16="http://schemas.microsoft.com/office/drawing/2014/main" id="{04C9878B-1E7C-4250-B3B2-87A28707C6E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71968" y="0"/>
            <a:ext cx="10762364" cy="6486525"/>
          </a:xfrm>
          <a:prstGeom prst="rect">
            <a:avLst/>
          </a:prstGeom>
        </p:spPr>
      </p:pic>
    </p:spTree>
    <p:extLst>
      <p:ext uri="{BB962C8B-B14F-4D97-AF65-F5344CB8AC3E}">
        <p14:creationId xmlns:p14="http://schemas.microsoft.com/office/powerpoint/2010/main" val="35842183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894368-863C-4B0F-818E-F1EF3F5B7562}"/>
              </a:ext>
            </a:extLst>
          </p:cNvPr>
          <p:cNvSpPr>
            <a:spLocks noGrp="1"/>
          </p:cNvSpPr>
          <p:nvPr>
            <p:ph type="body" sz="quarter" idx="10"/>
          </p:nvPr>
        </p:nvSpPr>
        <p:spPr/>
        <p:txBody>
          <a:bodyPr/>
          <a:lstStyle/>
          <a:p>
            <a:endParaRPr lang="en-NZ"/>
          </a:p>
        </p:txBody>
      </p:sp>
      <p:pic>
        <p:nvPicPr>
          <p:cNvPr id="1026" name="Picture 2" descr="Image preview">
            <a:extLst>
              <a:ext uri="{FF2B5EF4-FFF2-40B4-BE49-F238E27FC236}">
                <a16:creationId xmlns:a16="http://schemas.microsoft.com/office/drawing/2014/main" id="{2471536B-E66A-418C-9CD2-D0223ED7CA6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0" y="-98323"/>
            <a:ext cx="12192000" cy="6624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1409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NZ" sz="3600" dirty="0">
                <a:solidFill>
                  <a:srgbClr val="005F71"/>
                </a:solidFill>
              </a:rPr>
              <a:t>Governance</a:t>
            </a:r>
          </a:p>
        </p:txBody>
      </p:sp>
    </p:spTree>
    <p:extLst>
      <p:ext uri="{BB962C8B-B14F-4D97-AF65-F5344CB8AC3E}">
        <p14:creationId xmlns:p14="http://schemas.microsoft.com/office/powerpoint/2010/main" val="10329446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45" y="183260"/>
            <a:ext cx="8448940" cy="714375"/>
          </a:xfrm>
        </p:spPr>
        <p:txBody>
          <a:bodyPr/>
          <a:lstStyle/>
          <a:p>
            <a:r>
              <a:rPr lang="en-NZ" dirty="0"/>
              <a:t>Principles</a:t>
            </a:r>
          </a:p>
        </p:txBody>
      </p:sp>
      <p:graphicFrame>
        <p:nvGraphicFramePr>
          <p:cNvPr id="3" name="Table 2"/>
          <p:cNvGraphicFramePr>
            <a:graphicFrameLocks noGrp="1"/>
          </p:cNvGraphicFramePr>
          <p:nvPr/>
        </p:nvGraphicFramePr>
        <p:xfrm>
          <a:off x="1703512" y="1124744"/>
          <a:ext cx="8712968" cy="5394960"/>
        </p:xfrm>
        <a:graphic>
          <a:graphicData uri="http://schemas.openxmlformats.org/drawingml/2006/table">
            <a:tbl>
              <a:tblPr bandRow="1">
                <a:tableStyleId>{073A0DAA-6AF3-43AB-8588-CEC1D06C72B9}</a:tableStyleId>
              </a:tblPr>
              <a:tblGrid>
                <a:gridCol w="1969888">
                  <a:extLst>
                    <a:ext uri="{9D8B030D-6E8A-4147-A177-3AD203B41FA5}">
                      <a16:colId xmlns:a16="http://schemas.microsoft.com/office/drawing/2014/main" val="20000"/>
                    </a:ext>
                  </a:extLst>
                </a:gridCol>
                <a:gridCol w="6743080">
                  <a:extLst>
                    <a:ext uri="{9D8B030D-6E8A-4147-A177-3AD203B41FA5}">
                      <a16:colId xmlns:a16="http://schemas.microsoft.com/office/drawing/2014/main" val="20001"/>
                    </a:ext>
                  </a:extLst>
                </a:gridCol>
              </a:tblGrid>
              <a:tr h="37084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NZ" sz="1800" b="1" kern="1200">
                          <a:effectLst/>
                        </a:rPr>
                        <a:t>Clear Information Architecture role</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sz="1800" kern="1200">
                          <a:effectLst/>
                        </a:rPr>
                        <a:t>To adequately fulfil this role, the IA must understand the design principles and the importance of consistency across the deployment.</a:t>
                      </a:r>
                      <a:endParaRPr lang="en-NZ" sz="1800" kern="1200">
                        <a:solidFill>
                          <a:schemeClr val="tx1"/>
                        </a:solidFill>
                        <a:effectLst/>
                        <a:latin typeface="+mn-lt"/>
                        <a:ea typeface="+mn-ea"/>
                        <a:cs typeface="+mn-cs"/>
                      </a:endParaRPr>
                    </a:p>
                  </a:txBody>
                  <a:tcPr/>
                </a:tc>
                <a:extLst>
                  <a:ext uri="{0D108BD9-81ED-4DB2-BD59-A6C34878D82A}">
                    <a16:rowId xmlns:a16="http://schemas.microsoft.com/office/drawing/2014/main" val="10000"/>
                  </a:ext>
                </a:extLst>
              </a:tr>
              <a:tr h="37084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NZ" sz="1800" b="1" kern="1200">
                          <a:effectLst/>
                        </a:rPr>
                        <a:t>Limit one offs</a:t>
                      </a:r>
                      <a:endParaRPr lang="en-NZ" sz="1800" b="1" kern="1200">
                        <a:solidFill>
                          <a:schemeClr val="tx1"/>
                        </a:solidFill>
                        <a:effectLst/>
                        <a:latin typeface="+mn-lt"/>
                        <a:ea typeface="+mn-ea"/>
                        <a:cs typeface="+mn-cs"/>
                      </a:endParaRPr>
                    </a:p>
                  </a:txBody>
                  <a:tcPr anchor="ctr"/>
                </a:tc>
                <a:tc>
                  <a:txBody>
                    <a:bodyPr/>
                    <a:lstStyle/>
                    <a:p>
                      <a:r>
                        <a:rPr lang="en-NZ" sz="1800" kern="1200">
                          <a:effectLst/>
                        </a:rPr>
                        <a:t>All changes to the core design need to be weighed up against their benefit to the entire deployment.</a:t>
                      </a:r>
                      <a:endParaRPr lang="en-NZ" sz="1800"/>
                    </a:p>
                  </a:txBody>
                  <a:tcPr/>
                </a:tc>
                <a:extLst>
                  <a:ext uri="{0D108BD9-81ED-4DB2-BD59-A6C34878D82A}">
                    <a16:rowId xmlns:a16="http://schemas.microsoft.com/office/drawing/2014/main" val="10001"/>
                  </a:ext>
                </a:extLst>
              </a:tr>
              <a:tr h="370840">
                <a:tc>
                  <a:txBody>
                    <a:bodyPr/>
                    <a:lstStyle/>
                    <a:p>
                      <a:pPr algn="r"/>
                      <a:r>
                        <a:rPr lang="en-NZ" sz="1800" b="1"/>
                        <a:t>Limit development</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sz="1800" kern="1200">
                          <a:effectLst/>
                        </a:rPr>
                        <a:t>Using</a:t>
                      </a:r>
                      <a:r>
                        <a:rPr lang="en-NZ" sz="1800" kern="1200" baseline="0">
                          <a:effectLst/>
                        </a:rPr>
                        <a:t> </a:t>
                      </a:r>
                      <a:r>
                        <a:rPr lang="en-NZ" sz="1800" kern="1200">
                          <a:effectLst/>
                        </a:rPr>
                        <a:t>out of the box functionality or known solutions should always be considered before any one-off piece of development.</a:t>
                      </a:r>
                      <a:endParaRPr lang="en-NZ" sz="1800" kern="1200">
                        <a:solidFill>
                          <a:schemeClr val="tx1"/>
                        </a:solidFill>
                        <a:effectLst/>
                        <a:latin typeface="+mn-lt"/>
                        <a:ea typeface="+mn-ea"/>
                        <a:cs typeface="+mn-cs"/>
                      </a:endParaRPr>
                    </a:p>
                  </a:txBody>
                  <a:tcPr/>
                </a:tc>
                <a:extLst>
                  <a:ext uri="{0D108BD9-81ED-4DB2-BD59-A6C34878D82A}">
                    <a16:rowId xmlns:a16="http://schemas.microsoft.com/office/drawing/2014/main" val="10002"/>
                  </a:ext>
                </a:extLst>
              </a:tr>
              <a:tr h="370840">
                <a:tc>
                  <a:txBody>
                    <a:bodyPr/>
                    <a:lstStyle/>
                    <a:p>
                      <a:pPr algn="r"/>
                      <a:r>
                        <a:rPr lang="en-NZ" sz="1800" b="1"/>
                        <a:t>Review sites regularly</a:t>
                      </a:r>
                    </a:p>
                  </a:txBody>
                  <a:tcPr anchor="ctr"/>
                </a:tc>
                <a:tc>
                  <a:txBody>
                    <a:bodyPr/>
                    <a:lstStyle/>
                    <a:p>
                      <a:r>
                        <a:rPr lang="en-US" sz="1800" kern="1200">
                          <a:effectLst/>
                        </a:rPr>
                        <a:t>To ensure that there is continuous improvement it is good practice to schedule regular reviews of each area with the expectation that changes will be made to ensure relevancy and consistency.</a:t>
                      </a:r>
                      <a:endParaRPr lang="en-NZ" sz="1800"/>
                    </a:p>
                  </a:txBody>
                  <a:tcPr/>
                </a:tc>
                <a:extLst>
                  <a:ext uri="{0D108BD9-81ED-4DB2-BD59-A6C34878D82A}">
                    <a16:rowId xmlns:a16="http://schemas.microsoft.com/office/drawing/2014/main" val="10003"/>
                  </a:ext>
                </a:extLst>
              </a:tr>
              <a:tr h="370840">
                <a:tc>
                  <a:txBody>
                    <a:bodyPr/>
                    <a:lstStyle/>
                    <a:p>
                      <a:pPr algn="r"/>
                      <a:r>
                        <a:rPr lang="en-NZ" sz="1800" b="1"/>
                        <a:t>Work closely with the Records team</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sz="1800" kern="1200">
                          <a:effectLst/>
                        </a:rPr>
                        <a:t>Working closely with Corporate Records team ensures that content is managed in a way that is consistent with legislative requirements.</a:t>
                      </a:r>
                      <a:endParaRPr lang="en-NZ" sz="1800" kern="1200">
                        <a:solidFill>
                          <a:schemeClr val="tx1"/>
                        </a:solidFill>
                        <a:effectLst/>
                        <a:latin typeface="+mn-lt"/>
                        <a:ea typeface="+mn-ea"/>
                        <a:cs typeface="+mn-cs"/>
                      </a:endParaRPr>
                    </a:p>
                  </a:txBody>
                  <a:tcPr/>
                </a:tc>
                <a:extLst>
                  <a:ext uri="{0D108BD9-81ED-4DB2-BD59-A6C34878D82A}">
                    <a16:rowId xmlns:a16="http://schemas.microsoft.com/office/drawing/2014/main" val="10004"/>
                  </a:ext>
                </a:extLst>
              </a:tr>
              <a:tr h="370840">
                <a:tc>
                  <a:txBody>
                    <a:bodyPr/>
                    <a:lstStyle/>
                    <a:p>
                      <a:pPr algn="r"/>
                      <a:r>
                        <a:rPr lang="en-NZ" sz="1800" b="1"/>
                        <a:t>Metadata</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sz="1800" kern="1200">
                          <a:effectLst/>
                        </a:rPr>
                        <a:t>Wherever possible utilise functionality to limit the metadata that users enter.</a:t>
                      </a:r>
                      <a:endParaRPr lang="en-NZ" sz="1800" kern="1200">
                        <a:solidFill>
                          <a:schemeClr val="tx1"/>
                        </a:solidFill>
                        <a:effectLst/>
                        <a:latin typeface="+mn-lt"/>
                        <a:ea typeface="+mn-ea"/>
                        <a:cs typeface="+mn-cs"/>
                      </a:endParaRPr>
                    </a:p>
                  </a:txBody>
                  <a:tcPr/>
                </a:tc>
                <a:extLst>
                  <a:ext uri="{0D108BD9-81ED-4DB2-BD59-A6C34878D82A}">
                    <a16:rowId xmlns:a16="http://schemas.microsoft.com/office/drawing/2014/main" val="10005"/>
                  </a:ext>
                </a:extLst>
              </a:tr>
              <a:tr h="370840">
                <a:tc>
                  <a:txBody>
                    <a:bodyPr/>
                    <a:lstStyle/>
                    <a:p>
                      <a:pPr algn="r"/>
                      <a:r>
                        <a:rPr lang="en-NZ" sz="1800" b="1" kern="1200">
                          <a:effectLst/>
                        </a:rPr>
                        <a:t>Reuse designs</a:t>
                      </a:r>
                      <a:endParaRPr lang="en-NZ" sz="1800" b="1"/>
                    </a:p>
                  </a:txBody>
                  <a:tcPr anchor="ctr"/>
                </a:tc>
                <a:tc>
                  <a:txBody>
                    <a:bodyPr/>
                    <a:lstStyle/>
                    <a:p>
                      <a:r>
                        <a:rPr lang="en-NZ" sz="1800" kern="1200">
                          <a:effectLst/>
                        </a:rPr>
                        <a:t>Identifying and reusing designs across the deployment is important to retain consistency and give users a sense of cohesion.</a:t>
                      </a:r>
                      <a:endParaRPr lang="en-NZ" sz="1800"/>
                    </a:p>
                  </a:txBody>
                  <a:tcPr/>
                </a:tc>
                <a:extLst>
                  <a:ext uri="{0D108BD9-81ED-4DB2-BD59-A6C34878D82A}">
                    <a16:rowId xmlns:a16="http://schemas.microsoft.com/office/drawing/2014/main" val="10006"/>
                  </a:ext>
                </a:extLst>
              </a:tr>
              <a:tr h="370840">
                <a:tc>
                  <a:txBody>
                    <a:bodyPr/>
                    <a:lstStyle/>
                    <a:p>
                      <a:pPr algn="r"/>
                      <a:r>
                        <a:rPr lang="en-NZ" sz="1800" b="1"/>
                        <a:t>Manage site and library templates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a:effectLst/>
                        </a:rPr>
                        <a:t>Centrally manage templates to retain consistency and ensure that each build is completed to a basic standard.</a:t>
                      </a:r>
                      <a:endParaRPr lang="en-NZ" sz="1800" kern="1200">
                        <a:solidFill>
                          <a:schemeClr val="tx1"/>
                        </a:solidFill>
                        <a:effectLst/>
                        <a:latin typeface="+mn-lt"/>
                        <a:ea typeface="+mn-ea"/>
                        <a:cs typeface="+mn-cs"/>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962221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Roles and Responsibilities </a:t>
            </a:r>
          </a:p>
        </p:txBody>
      </p:sp>
      <p:sp>
        <p:nvSpPr>
          <p:cNvPr id="3" name="Content Placeholder 2"/>
          <p:cNvSpPr>
            <a:spLocks noGrp="1"/>
          </p:cNvSpPr>
          <p:nvPr>
            <p:ph idx="1"/>
          </p:nvPr>
        </p:nvSpPr>
        <p:spPr>
          <a:xfrm>
            <a:off x="1919536" y="1196753"/>
            <a:ext cx="8496944" cy="4525963"/>
          </a:xfrm>
        </p:spPr>
        <p:txBody>
          <a:bodyPr/>
          <a:lstStyle/>
          <a:p>
            <a:r>
              <a:rPr lang="en-NZ" sz="3200" dirty="0"/>
              <a:t>What are the existing intranet roles and responsibilities?</a:t>
            </a:r>
          </a:p>
          <a:p>
            <a:r>
              <a:rPr lang="en-NZ" sz="3200" dirty="0"/>
              <a:t>Reporting requirements</a:t>
            </a:r>
          </a:p>
          <a:p>
            <a:r>
              <a:rPr lang="en-NZ" sz="3200" dirty="0"/>
              <a:t>Content approval/validation requirements</a:t>
            </a:r>
          </a:p>
          <a:p>
            <a:r>
              <a:rPr lang="en-NZ" sz="3200" dirty="0"/>
              <a:t>Resourcing - assist/input into design and builds </a:t>
            </a:r>
          </a:p>
          <a:p>
            <a:r>
              <a:rPr lang="en-NZ" sz="3200" dirty="0"/>
              <a:t>Content clean up and apply metadata </a:t>
            </a:r>
          </a:p>
          <a:p>
            <a:r>
              <a:rPr lang="en-NZ" sz="3200" dirty="0"/>
              <a:t>Communicating / managing the change</a:t>
            </a:r>
          </a:p>
          <a:p>
            <a:r>
              <a:rPr lang="en-NZ" sz="3200" dirty="0"/>
              <a:t>Training (planning, train the trainer etc.)</a:t>
            </a:r>
            <a:endParaRPr lang="en-NZ" dirty="0"/>
          </a:p>
          <a:p>
            <a:endParaRPr lang="en-NZ" sz="3200" dirty="0"/>
          </a:p>
        </p:txBody>
      </p:sp>
    </p:spTree>
    <p:extLst>
      <p:ext uri="{BB962C8B-B14F-4D97-AF65-F5344CB8AC3E}">
        <p14:creationId xmlns:p14="http://schemas.microsoft.com/office/powerpoint/2010/main" val="37456189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533" y="893735"/>
            <a:ext cx="4977805" cy="535781"/>
          </a:xfrm>
        </p:spPr>
        <p:txBody>
          <a:bodyPr/>
          <a:lstStyle/>
          <a:p>
            <a:r>
              <a:rPr lang="en-NZ" dirty="0"/>
              <a:t>Controlling the Sprawl </a:t>
            </a:r>
          </a:p>
        </p:txBody>
      </p:sp>
      <p:sp>
        <p:nvSpPr>
          <p:cNvPr id="3" name="Rectangle 2"/>
          <p:cNvSpPr/>
          <p:nvPr/>
        </p:nvSpPr>
        <p:spPr>
          <a:xfrm>
            <a:off x="1630533" y="2445178"/>
            <a:ext cx="7303019" cy="2953373"/>
          </a:xfrm>
          <a:prstGeom prst="rect">
            <a:avLst/>
          </a:prstGeom>
        </p:spPr>
        <p:txBody>
          <a:bodyPr wrap="square">
            <a:spAutoFit/>
          </a:bodyPr>
          <a:lstStyle/>
          <a:p>
            <a:pPr lvl="1" indent="-457200" eaLnBrk="0" hangingPunct="0">
              <a:lnSpc>
                <a:spcPct val="107000"/>
              </a:lnSpc>
              <a:spcBef>
                <a:spcPts val="400"/>
              </a:spcBef>
              <a:spcAft>
                <a:spcPts val="0"/>
              </a:spcAft>
              <a:buFont typeface="Wingdings" panose="05000000000000000000" pitchFamily="2" charset="2"/>
              <a:buChar char="ü"/>
            </a:pPr>
            <a:r>
              <a:rPr lang="en-NZ" sz="2300" dirty="0">
                <a:solidFill>
                  <a:srgbClr val="005F71"/>
                </a:solidFill>
                <a:latin typeface="+mn-lt"/>
                <a:cs typeface="+mn-cs"/>
              </a:rPr>
              <a:t>Who will manage existing content &amp; news? </a:t>
            </a:r>
          </a:p>
          <a:p>
            <a:pPr lvl="1" indent="-457200" eaLnBrk="0" hangingPunct="0">
              <a:lnSpc>
                <a:spcPct val="107000"/>
              </a:lnSpc>
              <a:spcBef>
                <a:spcPts val="400"/>
              </a:spcBef>
              <a:spcAft>
                <a:spcPts val="0"/>
              </a:spcAft>
              <a:buFont typeface="Wingdings" panose="05000000000000000000" pitchFamily="2" charset="2"/>
              <a:buChar char="ü"/>
            </a:pPr>
            <a:r>
              <a:rPr lang="en-NZ" sz="2300" dirty="0">
                <a:solidFill>
                  <a:srgbClr val="005F71"/>
                </a:solidFill>
                <a:latin typeface="+mn-lt"/>
                <a:cs typeface="+mn-cs"/>
              </a:rPr>
              <a:t>Who will create new content? </a:t>
            </a:r>
          </a:p>
          <a:p>
            <a:pPr lvl="1" indent="-457200" eaLnBrk="0" hangingPunct="0">
              <a:lnSpc>
                <a:spcPct val="107000"/>
              </a:lnSpc>
              <a:spcBef>
                <a:spcPts val="400"/>
              </a:spcBef>
              <a:spcAft>
                <a:spcPts val="0"/>
              </a:spcAft>
              <a:buFont typeface="Wingdings" panose="05000000000000000000" pitchFamily="2" charset="2"/>
              <a:buChar char="ü"/>
            </a:pPr>
            <a:r>
              <a:rPr lang="en-NZ" sz="2300" dirty="0">
                <a:solidFill>
                  <a:srgbClr val="005F71"/>
                </a:solidFill>
                <a:latin typeface="+mn-lt"/>
                <a:cs typeface="+mn-cs"/>
              </a:rPr>
              <a:t>Who will control/have rights to update/add/approve?</a:t>
            </a:r>
          </a:p>
          <a:p>
            <a:pPr lvl="1" indent="-457200" eaLnBrk="0" hangingPunct="0">
              <a:lnSpc>
                <a:spcPct val="107000"/>
              </a:lnSpc>
              <a:spcBef>
                <a:spcPts val="400"/>
              </a:spcBef>
              <a:spcAft>
                <a:spcPts val="0"/>
              </a:spcAft>
              <a:buFont typeface="Wingdings" panose="05000000000000000000" pitchFamily="2" charset="2"/>
              <a:buChar char="ü"/>
            </a:pPr>
            <a:r>
              <a:rPr lang="en-NZ" sz="2300" dirty="0">
                <a:solidFill>
                  <a:srgbClr val="005F71"/>
                </a:solidFill>
                <a:latin typeface="+mn-lt"/>
                <a:cs typeface="+mn-cs"/>
              </a:rPr>
              <a:t>Keep it simple </a:t>
            </a:r>
          </a:p>
          <a:p>
            <a:pPr marL="457200" indent="-457200" eaLnBrk="0" hangingPunct="0">
              <a:lnSpc>
                <a:spcPct val="107000"/>
              </a:lnSpc>
              <a:spcBef>
                <a:spcPts val="400"/>
              </a:spcBef>
              <a:spcAft>
                <a:spcPts val="0"/>
              </a:spcAft>
              <a:buFont typeface="Wingdings" panose="05000000000000000000" pitchFamily="2" charset="2"/>
              <a:buChar char="ü"/>
            </a:pPr>
            <a:r>
              <a:rPr lang="en-NZ" sz="2300" dirty="0">
                <a:solidFill>
                  <a:srgbClr val="005F71"/>
                </a:solidFill>
                <a:latin typeface="+mn-lt"/>
                <a:cs typeface="+mn-cs"/>
              </a:rPr>
              <a:t>Identify power users </a:t>
            </a:r>
          </a:p>
          <a:p>
            <a:pPr marL="457200" indent="-457200" eaLnBrk="0" hangingPunct="0">
              <a:lnSpc>
                <a:spcPct val="107000"/>
              </a:lnSpc>
              <a:spcBef>
                <a:spcPts val="400"/>
              </a:spcBef>
              <a:spcAft>
                <a:spcPts val="0"/>
              </a:spcAft>
              <a:buFont typeface="Wingdings" panose="05000000000000000000" pitchFamily="2" charset="2"/>
              <a:buChar char="ü"/>
            </a:pPr>
            <a:r>
              <a:rPr lang="en-NZ" sz="2300" dirty="0">
                <a:solidFill>
                  <a:srgbClr val="005F71"/>
                </a:solidFill>
                <a:latin typeface="+mn-lt"/>
                <a:cs typeface="+mn-cs"/>
              </a:rPr>
              <a:t>Enthusiastic, potential floorwalkers </a:t>
            </a:r>
          </a:p>
          <a:p>
            <a:pPr lvl="1" indent="-257175" eaLnBrk="0" hangingPunct="0">
              <a:spcBef>
                <a:spcPct val="20000"/>
              </a:spcBef>
            </a:pPr>
            <a:endParaRPr lang="en-NZ" dirty="0">
              <a:solidFill>
                <a:srgbClr val="57515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680176" y="1161624"/>
            <a:ext cx="2736304" cy="2049588"/>
          </a:xfrm>
          <a:prstGeom prst="rect">
            <a:avLst/>
          </a:prstGeom>
          <a:ln>
            <a:solidFill>
              <a:schemeClr val="bg1">
                <a:lumMod val="50000"/>
              </a:schemeClr>
            </a:solidFill>
          </a:ln>
        </p:spPr>
      </p:pic>
      <p:sp>
        <p:nvSpPr>
          <p:cNvPr id="6" name="TextBox 5"/>
          <p:cNvSpPr txBox="1"/>
          <p:nvPr/>
        </p:nvSpPr>
        <p:spPr>
          <a:xfrm>
            <a:off x="4295800" y="1161625"/>
            <a:ext cx="3132348" cy="1015663"/>
          </a:xfrm>
          <a:prstGeom prst="rect">
            <a:avLst/>
          </a:prstGeom>
          <a:noFill/>
          <a:ln w="25400" cap="rnd" cmpd="dbl">
            <a:solidFill>
              <a:srgbClr val="005F71"/>
            </a:solidFill>
          </a:ln>
          <a:effectLst>
            <a:outerShdw blurRad="50800" dist="38100" dir="8100000" algn="tr" rotWithShape="0">
              <a:prstClr val="black">
                <a:alpha val="40000"/>
              </a:prstClr>
            </a:outerShdw>
          </a:effectLst>
        </p:spPr>
        <p:txBody>
          <a:bodyPr wrap="square" rtlCol="0">
            <a:spAutoFit/>
          </a:bodyPr>
          <a:lstStyle/>
          <a:p>
            <a:r>
              <a:rPr lang="en-NZ" sz="1500" dirty="0"/>
              <a:t>“…and then there came a band of warriors called intranet managers, armed with standards, governance models and an eye for usability…”. </a:t>
            </a:r>
          </a:p>
        </p:txBody>
      </p:sp>
      <p:sp>
        <p:nvSpPr>
          <p:cNvPr id="7" name="Title 1"/>
          <p:cNvSpPr txBox="1">
            <a:spLocks/>
          </p:cNvSpPr>
          <p:nvPr/>
        </p:nvSpPr>
        <p:spPr bwMode="auto">
          <a:xfrm>
            <a:off x="1630533" y="113521"/>
            <a:ext cx="6637073" cy="7143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lang="en-NZ" sz="2800" b="1" kern="1200">
                <a:solidFill>
                  <a:schemeClr val="bg1"/>
                </a:solidFill>
                <a:latin typeface="Calibri" pitchFamily="34" charset="0"/>
                <a:ea typeface="+mj-ea"/>
                <a:cs typeface="Arial" pitchFamily="34" charset="0"/>
              </a:defRPr>
            </a:lvl1pPr>
            <a:lvl2pPr algn="l" rtl="0" eaLnBrk="0" fontAlgn="base" hangingPunct="0">
              <a:spcBef>
                <a:spcPct val="0"/>
              </a:spcBef>
              <a:spcAft>
                <a:spcPct val="0"/>
              </a:spcAft>
              <a:defRPr sz="2800" b="1">
                <a:solidFill>
                  <a:schemeClr val="tx1"/>
                </a:solidFill>
                <a:latin typeface="Calibri" pitchFamily="34" charset="0"/>
                <a:cs typeface="Arial" charset="0"/>
              </a:defRPr>
            </a:lvl2pPr>
            <a:lvl3pPr algn="l" rtl="0" eaLnBrk="0" fontAlgn="base" hangingPunct="0">
              <a:spcBef>
                <a:spcPct val="0"/>
              </a:spcBef>
              <a:spcAft>
                <a:spcPct val="0"/>
              </a:spcAft>
              <a:defRPr sz="2800" b="1">
                <a:solidFill>
                  <a:schemeClr val="tx1"/>
                </a:solidFill>
                <a:latin typeface="Calibri" pitchFamily="34" charset="0"/>
                <a:cs typeface="Arial" charset="0"/>
              </a:defRPr>
            </a:lvl3pPr>
            <a:lvl4pPr algn="l" rtl="0" eaLnBrk="0" fontAlgn="base" hangingPunct="0">
              <a:spcBef>
                <a:spcPct val="0"/>
              </a:spcBef>
              <a:spcAft>
                <a:spcPct val="0"/>
              </a:spcAft>
              <a:defRPr sz="2800" b="1">
                <a:solidFill>
                  <a:schemeClr val="tx1"/>
                </a:solidFill>
                <a:latin typeface="Calibri" pitchFamily="34" charset="0"/>
                <a:cs typeface="Arial" charset="0"/>
              </a:defRPr>
            </a:lvl4pPr>
            <a:lvl5pPr algn="l" rtl="0" eaLnBrk="0" fontAlgn="base" hangingPunct="0">
              <a:spcBef>
                <a:spcPct val="0"/>
              </a:spcBef>
              <a:spcAft>
                <a:spcPct val="0"/>
              </a:spcAft>
              <a:defRPr sz="2800" b="1">
                <a:solidFill>
                  <a:schemeClr val="tx1"/>
                </a:solidFill>
                <a:latin typeface="Calibri" pitchFamily="34" charset="0"/>
                <a:cs typeface="Arial" charset="0"/>
              </a:defRPr>
            </a:lvl5pPr>
            <a:lvl6pPr marL="457189" algn="l" rtl="0" fontAlgn="base">
              <a:spcBef>
                <a:spcPct val="0"/>
              </a:spcBef>
              <a:spcAft>
                <a:spcPct val="0"/>
              </a:spcAft>
              <a:defRPr sz="2800" b="1">
                <a:solidFill>
                  <a:schemeClr val="tx1"/>
                </a:solidFill>
                <a:latin typeface="Calibri" pitchFamily="34" charset="0"/>
                <a:cs typeface="Arial" charset="0"/>
              </a:defRPr>
            </a:lvl6pPr>
            <a:lvl7pPr marL="914377" algn="l" rtl="0" fontAlgn="base">
              <a:spcBef>
                <a:spcPct val="0"/>
              </a:spcBef>
              <a:spcAft>
                <a:spcPct val="0"/>
              </a:spcAft>
              <a:defRPr sz="2800" b="1">
                <a:solidFill>
                  <a:schemeClr val="tx1"/>
                </a:solidFill>
                <a:latin typeface="Calibri" pitchFamily="34" charset="0"/>
                <a:cs typeface="Arial" charset="0"/>
              </a:defRPr>
            </a:lvl7pPr>
            <a:lvl8pPr marL="1371566" algn="l" rtl="0" fontAlgn="base">
              <a:spcBef>
                <a:spcPct val="0"/>
              </a:spcBef>
              <a:spcAft>
                <a:spcPct val="0"/>
              </a:spcAft>
              <a:defRPr sz="2800" b="1">
                <a:solidFill>
                  <a:schemeClr val="tx1"/>
                </a:solidFill>
                <a:latin typeface="Calibri" pitchFamily="34" charset="0"/>
                <a:cs typeface="Arial" charset="0"/>
              </a:defRPr>
            </a:lvl8pPr>
            <a:lvl9pPr marL="1828754" algn="l" rtl="0" fontAlgn="base">
              <a:spcBef>
                <a:spcPct val="0"/>
              </a:spcBef>
              <a:spcAft>
                <a:spcPct val="0"/>
              </a:spcAft>
              <a:defRPr sz="2800" b="1">
                <a:solidFill>
                  <a:schemeClr val="tx1"/>
                </a:solidFill>
                <a:latin typeface="Calibri" pitchFamily="34" charset="0"/>
                <a:cs typeface="Arial" charset="0"/>
              </a:defRPr>
            </a:lvl9pPr>
          </a:lstStyle>
          <a:p>
            <a:r>
              <a:rPr lang="en-NZ"/>
              <a:t>Governance</a:t>
            </a:r>
            <a:endParaRPr lang="en-NZ" dirty="0"/>
          </a:p>
        </p:txBody>
      </p:sp>
    </p:spTree>
    <p:extLst>
      <p:ext uri="{BB962C8B-B14F-4D97-AF65-F5344CB8AC3E}">
        <p14:creationId xmlns:p14="http://schemas.microsoft.com/office/powerpoint/2010/main" val="4039371275"/>
      </p:ext>
    </p:extLst>
  </p:cSld>
  <p:clrMapOvr>
    <a:masterClrMapping/>
  </p:clrMapOvr>
</p:sld>
</file>

<file path=ppt/theme/theme1.xml><?xml version="1.0" encoding="utf-8"?>
<a:theme xmlns:a="http://schemas.openxmlformats.org/drawingml/2006/main" name="IL -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00000"/>
        </a:solidFill>
        <a:ln>
          <a:noFill/>
        </a:ln>
      </a:spPr>
      <a:bodyPr rtlCol="0" anchor="ctr"/>
      <a:lstStyle>
        <a:defPPr algn="ctr">
          <a:defRPr dirty="0">
            <a:solidFill>
              <a:srgbClr val="C00000"/>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0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xsi="http://www.w3.org/2001/XMLSchema-instance" xmlns:p="http://schemas.microsoft.com/office/2006/metadata/properties">
  <documentManagement>
    <DocumentType xmlns="dab83077-2eb3-4237-9755-153d69cc1b8b">PRESENTATION</DocumentType>
    <AggregationStatus xmlns="dab83077-2eb3-4237-9755-153d69cc1b8b">Normal</AggregationStatus>
    <Subtype xmlns="dab83077-2eb3-4237-9755-153d69cc1b8b">NA</Subtype>
    <PRADate2 xmlns="dab83077-2eb3-4237-9755-153d69cc1b8b" xsi:nil="true"/>
    <Project xmlns="dab83077-2eb3-4237-9755-153d69cc1b8b">Not yet defined</Project>
    <FunctionGroup xmlns="dab83077-2eb3-4237-9755-153d69cc1b8b">Not yet defined</FunctionGroup>
    <PRAText1 xmlns="dab83077-2eb3-4237-9755-153d69cc1b8b" xsi:nil="true"/>
    <PRAText4 xmlns="dab83077-2eb3-4237-9755-153d69cc1b8b" xsi:nil="true"/>
    <PRADate3 xmlns="dab83077-2eb3-4237-9755-153d69cc1b8b" xsi:nil="true"/>
    <PRAText2 xmlns="dab83077-2eb3-4237-9755-153d69cc1b8b" xsi:nil="true"/>
    <PRAText5 xmlns="dab83077-2eb3-4237-9755-153d69cc1b8b" xsi:nil="true"/>
    <KeyWords xmlns="dab83077-2eb3-4237-9755-153d69cc1b8b" xsi:nil="true"/>
    <Category xmlns="dab83077-2eb3-4237-9755-153d69cc1b8b" xsi:nil="true"/>
    <PRADateDisposal xmlns="dab83077-2eb3-4237-9755-153d69cc1b8b" xsi:nil="true"/>
    <PRAText3 xmlns="dab83077-2eb3-4237-9755-153d69cc1b8b" xsi:nil="true"/>
    <CategoryName xmlns="dab83077-2eb3-4237-9755-153d69cc1b8b" xsi:nil="true"/>
    <PRAType xmlns="dab83077-2eb3-4237-9755-153d69cc1b8b">Doc</PRAType>
    <SecurityClassification xmlns="dab83077-2eb3-4237-9755-153d69cc1b8b" xsi:nil="true"/>
    <RelatedPeople xmlns="dab83077-2eb3-4237-9755-153d69cc1b8b">
      <UserInfo>
        <DisplayName/>
        <AccountId xsi:nil="true"/>
        <AccountType/>
      </UserInfo>
    </RelatedPeople>
    <PRADate1 xmlns="dab83077-2eb3-4237-9755-153d69cc1b8b" xsi:nil="true"/>
    <PRADateTrigger xmlns="dab83077-2eb3-4237-9755-153d69cc1b8b" xsi:nil="true"/>
    <Function xmlns="3ca5c946-c890-4f42-a964-915df518d0a8">Product and IP Management</Function>
    <Activity xmlns="3ca5c946-c890-4f42-a964-915df518d0a8">Intranet</Activity>
    <Subactivity xmlns="3ca5c946-c890-4f42-a964-915df518d0a8">Training Change Governance</Subactivity>
    <Case xmlns="3ca5c946-c890-4f42-a964-915df518d0a8">Workspace Template</Case>
    <Narrative xmlns="3ca5c946-c890-4f42-a964-915df518d0a8">2019-19-30</Narrative>
    <BusinessValue xmlns="3ca5c946-c890-4f42-a964-915df518d0a8">Normal</BusinessValue>
    <Channel xmlns="ec9a4658-7e95-473b-836e-48847d6a934b">General</Channel>
    <Team xmlns="ec9a4658-7e95-473b-836e-48847d6a934b">Know How Hub</Team>
    <CategoryValue xmlns="3ca5c946-c890-4f42-a964-915df518d0a8" xsi:nil="true"/>
    <KnowHowType xmlns="200a4233-bc04-41a4-a85b-bb7a7ddd9915">Tall Poppy</KnowHowType>
    <n51335f522bd4a88816049693073ab0c xmlns="200a4233-bc04-41a4-a85b-bb7a7ddd9915">
      <Terms xmlns="http://schemas.microsoft.com/office/infopath/2007/PartnerControls">
        <TermInfo xmlns="http://schemas.microsoft.com/office/infopath/2007/PartnerControls">
          <TermName xmlns="http://schemas.microsoft.com/office/infopath/2007/PartnerControls">Intranet</TermName>
          <TermId xmlns="http://schemas.microsoft.com/office/infopath/2007/PartnerControls">ca79fe3d-5488-4024-a3a8-c4465ceaa7fa</TermId>
        </TermInfo>
      </Terms>
    </n51335f522bd4a88816049693073ab0c>
    <TaxCatchAll xmlns="3ca5c946-c890-4f42-a964-915df518d0a8">
      <Value>30</Value>
      <Value>29</Value>
      <Value>7</Value>
    </TaxCatchAll>
    <KnowHowNarrative xmlns="4ca99ea3-4789-4f43-8aed-1c65d96f0505">Master slide deck for Intranet Orientation Workshop.</KnowHowNarrative>
    <aac413ffee81458bbe757fac3005e24d xmlns="200a4233-bc04-41a4-a85b-bb7a7ddd9915">
      <Terms xmlns="http://schemas.microsoft.com/office/infopath/2007/PartnerControls">
        <TermInfo xmlns="http://schemas.microsoft.com/office/infopath/2007/PartnerControls">
          <TermName xmlns="http://schemas.microsoft.com/office/infopath/2007/PartnerControls">Intranets</TermName>
          <TermId xmlns="http://schemas.microsoft.com/office/infopath/2007/PartnerControls">b0816f7f-6f6e-4f6e-9bee-f7357dad2b13</TermId>
        </TermInfo>
        <TermInfo xmlns="http://schemas.microsoft.com/office/infopath/2007/PartnerControls">
          <TermName xmlns="http://schemas.microsoft.com/office/infopath/2007/PartnerControls">Personas</TermName>
          <TermId xmlns="http://schemas.microsoft.com/office/infopath/2007/PartnerControls">e1497c17-0244-4fe3-b7ff-75db126c58ef</TermId>
        </TermInfo>
      </Terms>
    </aac413ffee81458bbe757fac3005e24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eDocument" ma:contentTypeID="0x0101004F03D3018512FB4F8149B77F91E9B0FD003730E99470784548B930D0B6C93F4E9F" ma:contentTypeVersion="73" ma:contentTypeDescription="Standard Electronic Document" ma:contentTypeScope="" ma:versionID="4796bd76d37b0c86ebbe06a76b244a6a">
  <xsd:schema xmlns:xsd="http://www.w3.org/2001/XMLSchema" xmlns:xs="http://www.w3.org/2001/XMLSchema" xmlns:p="http://schemas.microsoft.com/office/2006/metadata/properties" xmlns:ns2="dab83077-2eb3-4237-9755-153d69cc1b8b" xmlns:ns3="200a4233-bc04-41a4-a85b-bb7a7ddd9915" xmlns:ns4="3ca5c946-c890-4f42-a964-915df518d0a8" xmlns:ns5="4ca99ea3-4789-4f43-8aed-1c65d96f0505" xmlns:ns6="ec9a4658-7e95-473b-836e-48847d6a934b" targetNamespace="http://schemas.microsoft.com/office/2006/metadata/properties" ma:root="true" ma:fieldsID="9c9bb5c7b9bc6134a8bde8f43ec1bc8f" ns2:_="" ns3:_="" ns4:_="" ns5:_="" ns6:_="">
    <xsd:import namespace="dab83077-2eb3-4237-9755-153d69cc1b8b"/>
    <xsd:import namespace="200a4233-bc04-41a4-a85b-bb7a7ddd9915"/>
    <xsd:import namespace="3ca5c946-c890-4f42-a964-915df518d0a8"/>
    <xsd:import namespace="4ca99ea3-4789-4f43-8aed-1c65d96f0505"/>
    <xsd:import namespace="ec9a4658-7e95-473b-836e-48847d6a934b"/>
    <xsd:element name="properties">
      <xsd:complexType>
        <xsd:sequence>
          <xsd:element name="documentManagement">
            <xsd:complexType>
              <xsd:all>
                <xsd:element ref="ns2:DocumentType" minOccurs="0"/>
                <xsd:element ref="ns3:KnowHowType" minOccurs="0"/>
                <xsd:element ref="ns5:KnowHowNarrative" minOccurs="0"/>
                <xsd:element ref="ns4:Narrative" minOccurs="0"/>
                <xsd:element ref="ns4:BusinessValue" minOccurs="0"/>
                <xsd:element ref="ns4:Activity" minOccurs="0"/>
                <xsd:element ref="ns2:KeyWords" minOccurs="0"/>
                <xsd:element ref="ns4:Function" minOccurs="0"/>
                <xsd:element ref="ns4:Subactivity" minOccurs="0"/>
                <xsd:element ref="ns4:Case" minOccurs="0"/>
                <xsd:element ref="ns4:CategoryValue" minOccurs="0"/>
                <xsd:element ref="ns2:Subtype" minOccurs="0"/>
                <xsd:element ref="ns2:FunctionGroup" minOccurs="0"/>
                <xsd:element ref="ns2:Project" minOccurs="0"/>
                <xsd:element ref="ns2:CategoryName" minOccurs="0"/>
                <xsd:element ref="ns2:RelatedPeople" minOccurs="0"/>
                <xsd:element ref="ns2:PRAType" minOccurs="0"/>
                <xsd:element ref="ns2:PRADate1" minOccurs="0"/>
                <xsd:element ref="ns2:PRADate2" minOccurs="0"/>
                <xsd:element ref="ns2:PRADate3" minOccurs="0"/>
                <xsd:element ref="ns2:PRADateDisposal" minOccurs="0"/>
                <xsd:element ref="ns2:PRADateTrigger" minOccurs="0"/>
                <xsd:element ref="ns2:PRAText1" minOccurs="0"/>
                <xsd:element ref="ns2:PRAText2" minOccurs="0"/>
                <xsd:element ref="ns2:PRAText3" minOccurs="0"/>
                <xsd:element ref="ns2:PRAText4" minOccurs="0"/>
                <xsd:element ref="ns2:PRAText5" minOccurs="0"/>
                <xsd:element ref="ns2:AggregationStatus" minOccurs="0"/>
                <xsd:element ref="ns2:SecurityClassification" minOccurs="0"/>
                <xsd:element ref="ns2:Category" minOccurs="0"/>
                <xsd:element ref="ns6:Channel" minOccurs="0"/>
                <xsd:element ref="ns6:Team" minOccurs="0"/>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n51335f522bd4a88816049693073ab0c" minOccurs="0"/>
                <xsd:element ref="ns4:TaxCatchAll" minOccurs="0"/>
                <xsd:element ref="ns3:MediaLengthInSeconds" minOccurs="0"/>
                <xsd:element ref="ns3:aac413ffee81458bbe757fac3005e24d"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b83077-2eb3-4237-9755-153d69cc1b8b" elementFormDefault="qualified">
    <xsd:import namespace="http://schemas.microsoft.com/office/2006/documentManagement/types"/>
    <xsd:import namespace="http://schemas.microsoft.com/office/infopath/2007/PartnerControls"/>
    <xsd:element name="DocumentType" ma:index="2" nillable="true" ma:displayName="Document Type" ma:default="Not Set" ma:format="Dropdown" ma:internalName="DocumentType">
      <xsd:simpleType>
        <xsd:restriction base="dms:Choice">
          <xsd:enumeration value="CONTRACT, Variation, Agreement"/>
          <xsd:enumeration value="CORRESPONDENCE"/>
          <xsd:enumeration value="DESIGN related"/>
          <xsd:enumeration value="EMPLOYMENT related"/>
          <xsd:enumeration value="FINANCIAL and purchasing related"/>
          <xsd:enumeration value="KNOWLEDGE article"/>
          <xsd:enumeration value="MARKETING Collateral"/>
          <xsd:enumeration value="MEETING related"/>
          <xsd:enumeration value="MEMO, Filenote"/>
          <xsd:enumeration value="MODEL, Calculation, Working"/>
          <xsd:enumeration value="PHOTO, Image, Drawing, Multi-media"/>
          <xsd:enumeration value="PRESENTATION"/>
          <xsd:enumeration value="PROPOSAL"/>
          <xsd:enumeration value="REPORT, Strategy, Plan"/>
          <xsd:enumeration value="RULE, Policy, Procedure"/>
          <xsd:enumeration value="SCREENSHOT"/>
          <xsd:enumeration value="SPECIFICATION Standard"/>
          <xsd:enumeration value="TEMPLATE, Checklist, Form"/>
          <xsd:enumeration value="THIRD PARTY information"/>
          <xsd:enumeration value="Not Set"/>
        </xsd:restriction>
      </xsd:simpleType>
    </xsd:element>
    <xsd:element name="KeyWords" ma:index="10" nillable="true" ma:displayName="Key Words" ma:hidden="true" ma:internalName="KeyWords" ma:readOnly="false">
      <xsd:simpleType>
        <xsd:restriction base="dms:Note"/>
      </xsd:simpleType>
    </xsd:element>
    <xsd:element name="Subtype" ma:index="17" nillable="true" ma:displayName="Subtype" ma:default="NA" ma:format="Dropdown" ma:hidden="true" ma:internalName="Subtype" ma:readOnly="false">
      <xsd:simpleType>
        <xsd:union memberTypes="dms:Text">
          <xsd:simpleType>
            <xsd:restriction base="dms:Choice">
              <xsd:enumeration value="Policy"/>
              <xsd:enumeration value="Process"/>
              <xsd:enumeration value="Procedure"/>
              <xsd:enumeration value="Guideline"/>
              <xsd:enumeration value="Form"/>
              <xsd:enumeration value="Template"/>
              <xsd:enumeration value="Workflow Diagram"/>
              <xsd:enumeration value="NA"/>
            </xsd:restriction>
          </xsd:simpleType>
        </xsd:union>
      </xsd:simpleType>
    </xsd:element>
    <xsd:element name="FunctionGroup" ma:index="18" nillable="true" ma:displayName="Function Group" ma:default="Not yet defined" ma:format="RadioButtons" ma:hidden="true" ma:internalName="FunctionGroup" ma:readOnly="false">
      <xsd:simpleType>
        <xsd:union memberTypes="dms:Text">
          <xsd:simpleType>
            <xsd:restriction base="dms:Choice">
              <xsd:enumeration value="Not yet defined"/>
            </xsd:restriction>
          </xsd:simpleType>
        </xsd:union>
      </xsd:simpleType>
    </xsd:element>
    <xsd:element name="Project" ma:index="19" nillable="true" ma:displayName="Project" ma:default="" ma:format="RadioButtons" ma:hidden="true" ma:internalName="Project" ma:readOnly="false">
      <xsd:simpleType>
        <xsd:union memberTypes="dms:Text">
          <xsd:simpleType>
            <xsd:restriction base="dms:Choice">
              <xsd:enumeration value=""/>
            </xsd:restriction>
          </xsd:simpleType>
        </xsd:union>
      </xsd:simpleType>
    </xsd:element>
    <xsd:element name="CategoryName" ma:index="20" nillable="true" ma:displayName="Category Name" ma:hidden="true" ma:internalName="CategoryName" ma:readOnly="false">
      <xsd:simpleType>
        <xsd:restriction base="dms:Text">
          <xsd:maxLength value="255"/>
        </xsd:restriction>
      </xsd:simpleType>
    </xsd:element>
    <xsd:element name="RelatedPeople" ma:index="21" nillable="true" ma:displayName="Related People" ma:hidden="true" ma:list="UserInfo" ma:SharePointGroup="0" ma:internalName="RelatedPeople"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AType" ma:index="22" nillable="true" ma:displayName="PRAType" ma:default="Doc" ma:indexed="true" ma:internalName="PRAType">
      <xsd:simpleType>
        <xsd:restriction base="dms:Text">
          <xsd:maxLength value="255"/>
        </xsd:restriction>
      </xsd:simpleType>
    </xsd:element>
    <xsd:element name="PRADate1" ma:index="23" nillable="true" ma:displayName="PRADate1" ma:format="DateOnly" ma:hidden="true" ma:internalName="PRADate1" ma:readOnly="false">
      <xsd:simpleType>
        <xsd:restriction base="dms:DateTime"/>
      </xsd:simpleType>
    </xsd:element>
    <xsd:element name="PRADate2" ma:index="24" nillable="true" ma:displayName="PRADate2" ma:format="DateOnly" ma:hidden="true" ma:internalName="PRADate2" ma:readOnly="false">
      <xsd:simpleType>
        <xsd:restriction base="dms:DateTime"/>
      </xsd:simpleType>
    </xsd:element>
    <xsd:element name="PRADate3" ma:index="25" nillable="true" ma:displayName="PRADate3" ma:format="DateOnly" ma:hidden="true" ma:internalName="PRADate3" ma:readOnly="false">
      <xsd:simpleType>
        <xsd:restriction base="dms:DateTime"/>
      </xsd:simpleType>
    </xsd:element>
    <xsd:element name="PRADateDisposal" ma:index="26" nillable="true" ma:displayName="PRADateDisposal" ma:format="DateOnly" ma:hidden="true" ma:internalName="PRADateDisposal" ma:readOnly="false">
      <xsd:simpleType>
        <xsd:restriction base="dms:DateTime"/>
      </xsd:simpleType>
    </xsd:element>
    <xsd:element name="PRADateTrigger" ma:index="27" nillable="true" ma:displayName="PRADateTrigger" ma:format="DateOnly" ma:hidden="true" ma:internalName="PRADateTrigger" ma:readOnly="false">
      <xsd:simpleType>
        <xsd:restriction base="dms:DateTime"/>
      </xsd:simpleType>
    </xsd:element>
    <xsd:element name="PRAText1" ma:index="28" nillable="true" ma:displayName="PRAText1" ma:hidden="true" ma:internalName="PRAText1" ma:readOnly="false">
      <xsd:simpleType>
        <xsd:restriction base="dms:Text">
          <xsd:maxLength value="255"/>
        </xsd:restriction>
      </xsd:simpleType>
    </xsd:element>
    <xsd:element name="PRAText2" ma:index="29" nillable="true" ma:displayName="PRAText2" ma:hidden="true" ma:internalName="PRAText2" ma:readOnly="false">
      <xsd:simpleType>
        <xsd:restriction base="dms:Text">
          <xsd:maxLength value="255"/>
        </xsd:restriction>
      </xsd:simpleType>
    </xsd:element>
    <xsd:element name="PRAText3" ma:index="30" nillable="true" ma:displayName="PRAText3" ma:hidden="true" ma:internalName="PRAText3" ma:readOnly="false">
      <xsd:simpleType>
        <xsd:restriction base="dms:Text">
          <xsd:maxLength value="255"/>
        </xsd:restriction>
      </xsd:simpleType>
    </xsd:element>
    <xsd:element name="PRAText4" ma:index="31" nillable="true" ma:displayName="PRAText4" ma:hidden="true" ma:internalName="PRAText4" ma:readOnly="false">
      <xsd:simpleType>
        <xsd:restriction base="dms:Text">
          <xsd:maxLength value="255"/>
        </xsd:restriction>
      </xsd:simpleType>
    </xsd:element>
    <xsd:element name="PRAText5" ma:index="32" nillable="true" ma:displayName="PRAText5" ma:hidden="true" ma:internalName="PRAText5" ma:readOnly="false">
      <xsd:simpleType>
        <xsd:restriction base="dms:Text">
          <xsd:maxLength value="255"/>
        </xsd:restriction>
      </xsd:simpleType>
    </xsd:element>
    <xsd:element name="AggregationStatus" ma:index="33" nillable="true" ma:displayName="Aggregation Status" ma:default="NA" ma:format="Dropdown" ma:hidden="true" ma:internalName="AggregationStatus" ma:readOnly="false">
      <xsd:simpleType>
        <xsd:union memberTypes="dms:Text">
          <xsd:simpleType>
            <xsd:restriction base="dms:Choice">
              <xsd:enumeration value="Delete Soon"/>
              <xsd:enumeration value="Transfer Soon"/>
              <xsd:enumeration value="Appraise Soon"/>
              <xsd:enumeration value="Delete"/>
              <xsd:enumeration value="Transfer"/>
              <xsd:enumeration value="Hold"/>
              <xsd:enumeration value="Normal"/>
              <xsd:enumeration value="Archive"/>
              <xsd:enumeration value="NA"/>
            </xsd:restriction>
          </xsd:simpleType>
        </xsd:union>
      </xsd:simpleType>
    </xsd:element>
    <xsd:element name="SecurityClassification" ma:index="34" nillable="true" ma:displayName="Security Classification" ma:format="Dropdown" ma:hidden="true" ma:internalName="SecurityClassification" ma:readOnly="false">
      <xsd:simpleType>
        <xsd:restriction base="dms:Choice">
          <xsd:enumeration value="Confidential"/>
          <xsd:enumeration value="Restricted"/>
          <xsd:enumeration value="Unrestricted"/>
        </xsd:restriction>
      </xsd:simpleType>
    </xsd:element>
    <xsd:element name="Category" ma:index="35" nillable="true" ma:displayName="Category" ma:hidden="true" ma:internalName="Category"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00a4233-bc04-41a4-a85b-bb7a7ddd9915" elementFormDefault="qualified">
    <xsd:import namespace="http://schemas.microsoft.com/office/2006/documentManagement/types"/>
    <xsd:import namespace="http://schemas.microsoft.com/office/infopath/2007/PartnerControls"/>
    <xsd:element name="KnowHowType" ma:index="3" nillable="true" ma:displayName="Know How Type" ma:default="NA" ma:format="Dropdown" ma:internalName="KnowHowType">
      <xsd:simpleType>
        <xsd:restriction base="dms:Choice">
          <xsd:enumeration value="NA"/>
          <xsd:enumeration value="Tall Poppy"/>
          <xsd:enumeration value="Design Bank"/>
        </xsd:restriction>
      </xsd:simpleType>
    </xsd:element>
    <xsd:element name="MediaServiceMetadata" ma:index="38" nillable="true" ma:displayName="MediaServiceMetadata" ma:hidden="true" ma:internalName="MediaServiceMetadata" ma:readOnly="true">
      <xsd:simpleType>
        <xsd:restriction base="dms:Note"/>
      </xsd:simpleType>
    </xsd:element>
    <xsd:element name="MediaServiceFastMetadata" ma:index="39" nillable="true" ma:displayName="MediaServiceFastMetadata" ma:hidden="true" ma:internalName="MediaServiceFastMetadata" ma:readOnly="true">
      <xsd:simpleType>
        <xsd:restriction base="dms:Note"/>
      </xsd:simpleType>
    </xsd:element>
    <xsd:element name="MediaServiceAutoKeyPoints" ma:index="40" nillable="true" ma:displayName="MediaServiceAutoKeyPoints" ma:hidden="true" ma:internalName="MediaServiceAutoKeyPoints" ma:readOnly="true">
      <xsd:simpleType>
        <xsd:restriction base="dms:Note"/>
      </xsd:simpleType>
    </xsd:element>
    <xsd:element name="MediaServiceKeyPoints" ma:index="41" nillable="true" ma:displayName="KeyPoints" ma:internalName="MediaServiceKeyPoints" ma:readOnly="true">
      <xsd:simpleType>
        <xsd:restriction base="dms:Note">
          <xsd:maxLength value="255"/>
        </xsd:restriction>
      </xsd:simpleType>
    </xsd:element>
    <xsd:element name="MediaServiceDateTaken" ma:index="44" nillable="true" ma:displayName="MediaServiceDateTaken" ma:hidden="true" ma:internalName="MediaServiceDateTaken" ma:readOnly="true">
      <xsd:simpleType>
        <xsd:restriction base="dms:Text"/>
      </xsd:simpleType>
    </xsd:element>
    <xsd:element name="MediaServiceAutoTags" ma:index="45" nillable="true" ma:displayName="Tags" ma:internalName="MediaServiceAutoTags" ma:readOnly="true">
      <xsd:simpleType>
        <xsd:restriction base="dms:Text"/>
      </xsd:simpleType>
    </xsd:element>
    <xsd:element name="MediaServiceOCR" ma:index="46" nillable="true" ma:displayName="Extracted Text" ma:internalName="MediaServiceOCR" ma:readOnly="true">
      <xsd:simpleType>
        <xsd:restriction base="dms:Note">
          <xsd:maxLength value="255"/>
        </xsd:restriction>
      </xsd:simpleType>
    </xsd:element>
    <xsd:element name="MediaServiceGenerationTime" ma:index="47" nillable="true" ma:displayName="MediaServiceGenerationTime" ma:hidden="true" ma:internalName="MediaServiceGenerationTime" ma:readOnly="true">
      <xsd:simpleType>
        <xsd:restriction base="dms:Text"/>
      </xsd:simpleType>
    </xsd:element>
    <xsd:element name="MediaServiceEventHashCode" ma:index="48" nillable="true" ma:displayName="MediaServiceEventHashCode" ma:hidden="true" ma:internalName="MediaServiceEventHashCode" ma:readOnly="true">
      <xsd:simpleType>
        <xsd:restriction base="dms:Text"/>
      </xsd:simpleType>
    </xsd:element>
    <xsd:element name="n51335f522bd4a88816049693073ab0c" ma:index="51" nillable="true" ma:taxonomy="true" ma:internalName="n51335f522bd4a88816049693073ab0c" ma:taxonomyFieldName="KnowHow" ma:displayName="Know How Keywords" ma:default="" ma:fieldId="{751335f5-22bd-4a88-8160-49693073ab0c}" ma:taxonomyMulti="true" ma:sspId="1e1448ac-df74-448c-9070-5e7d79c1c3cc" ma:termSetId="bb9090e4-5c06-4d0f-91e5-5dee27e1fbb2" ma:anchorId="00000000-0000-0000-0000-000000000000" ma:open="false" ma:isKeyword="false">
      <xsd:complexType>
        <xsd:sequence>
          <xsd:element ref="pc:Terms" minOccurs="0" maxOccurs="1"/>
        </xsd:sequence>
      </xsd:complexType>
    </xsd:element>
    <xsd:element name="MediaLengthInSeconds" ma:index="54" nillable="true" ma:displayName="Length (seconds)" ma:internalName="MediaLengthInSeconds" ma:readOnly="true">
      <xsd:simpleType>
        <xsd:restriction base="dms:Unknown"/>
      </xsd:simpleType>
    </xsd:element>
    <xsd:element name="aac413ffee81458bbe757fac3005e24d" ma:index="55" nillable="true" ma:taxonomy="true" ma:internalName="aac413ffee81458bbe757fac3005e24d" ma:taxonomyFieldName="Topic" ma:displayName="Topics" ma:default="" ma:fieldId="{aac413ff-ee81-458b-be75-7fac3005e24d}" ma:taxonomyMulti="true" ma:sspId="1e1448ac-df74-448c-9070-5e7d79c1c3cc" ma:termSetId="d1a4dfda-4288-4fdd-aebe-b9a855c09b4b" ma:anchorId="00000000-0000-0000-0000-000000000000" ma:open="false" ma:isKeyword="false">
      <xsd:complexType>
        <xsd:sequence>
          <xsd:element ref="pc:Terms" minOccurs="0" maxOccurs="1"/>
        </xsd:sequence>
      </xsd:complexType>
    </xsd:element>
    <xsd:element name="MediaServiceLocation" ma:index="5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a5c946-c890-4f42-a964-915df518d0a8" elementFormDefault="qualified">
    <xsd:import namespace="http://schemas.microsoft.com/office/2006/documentManagement/types"/>
    <xsd:import namespace="http://schemas.microsoft.com/office/infopath/2007/PartnerControls"/>
    <xsd:element name="Narrative" ma:index="6" nillable="true" ma:displayName="Narrative" ma:internalName="Narrative" ma:readOnly="false">
      <xsd:simpleType>
        <xsd:restriction base="dms:Note">
          <xsd:maxLength value="255"/>
        </xsd:restriction>
      </xsd:simpleType>
    </xsd:element>
    <xsd:element name="BusinessValue" ma:index="8" nillable="true" ma:displayName="Business Value" ma:default="" ma:internalName="BusinessValue">
      <xsd:simpleType>
        <xsd:restriction base="dms:Choice">
          <xsd:enumeration value="Normal"/>
          <xsd:enumeration value="Working"/>
          <xsd:enumeration value="Superseded"/>
          <xsd:enumeration value="Archived"/>
        </xsd:restriction>
      </xsd:simpleType>
    </xsd:element>
    <xsd:element name="Activity" ma:index="9" nillable="true" ma:displayName="Activity" ma:default="Know how Development and Dissemination" ma:format="Dropdown" ma:internalName="Activity">
      <xsd:simpleType>
        <xsd:union memberTypes="dms:Text">
          <xsd:simpleType>
            <xsd:restriction base="dms:Choice">
              <xsd:enumeration value="Know how Development and Dissemination"/>
            </xsd:restriction>
          </xsd:simpleType>
        </xsd:union>
      </xsd:simpleType>
    </xsd:element>
    <xsd:element name="Function" ma:index="12" nillable="true" ma:displayName="Function" ma:default="Product and IP Management" ma:format="Dropdown" ma:hidden="true" ma:internalName="Function" ma:readOnly="false">
      <xsd:simpleType>
        <xsd:union memberTypes="dms:Text">
          <xsd:simpleType>
            <xsd:restriction base="dms:Choice">
              <xsd:enumeration value="Product and IP Management"/>
            </xsd:restriction>
          </xsd:simpleType>
        </xsd:union>
      </xsd:simpleType>
    </xsd:element>
    <xsd:element name="Subactivity" ma:index="14" nillable="true" ma:displayName="Subactivity" ma:default="" ma:format="Dropdown" ma:hidden="true" ma:internalName="Subactivity" ma:readOnly="false">
      <xsd:simpleType>
        <xsd:union memberTypes="dms:Text">
          <xsd:simpleType>
            <xsd:restriction base="dms:Choice">
              <xsd:enumeration value=""/>
            </xsd:restriction>
          </xsd:simpleType>
        </xsd:union>
      </xsd:simpleType>
    </xsd:element>
    <xsd:element name="Case" ma:index="15" nillable="true" ma:displayName="Case" ma:default="" ma:format="Dropdown" ma:hidden="true" ma:internalName="Case" ma:readOnly="false">
      <xsd:simpleType>
        <xsd:union memberTypes="dms:Text">
          <xsd:simpleType>
            <xsd:restriction base="dms:Choice">
              <xsd:enumeration value=""/>
            </xsd:restriction>
          </xsd:simpleType>
        </xsd:union>
      </xsd:simpleType>
    </xsd:element>
    <xsd:element name="CategoryValue" ma:index="16" nillable="true" ma:displayName="Category Value" ma:hidden="true" ma:internalName="CategoryValue" ma:readOnly="false">
      <xsd:simpleType>
        <xsd:restriction base="dms:Text"/>
      </xsd:simpleType>
    </xsd:element>
    <xsd:element name="SharedWithUsers" ma:index="4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43" nillable="true" ma:displayName="Shared With Details" ma:internalName="SharedWithDetails" ma:readOnly="true">
      <xsd:simpleType>
        <xsd:restriction base="dms:Note">
          <xsd:maxLength value="255"/>
        </xsd:restriction>
      </xsd:simpleType>
    </xsd:element>
    <xsd:element name="TaxCatchAll" ma:index="52" nillable="true" ma:displayName="Taxonomy Catch All Column" ma:hidden="true" ma:list="{9adcd210-9ead-4667-b7d4-19fb8954d613}" ma:internalName="TaxCatchAll" ma:showField="CatchAllData" ma:web="3ca5c946-c890-4f42-a964-915df518d0a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ca99ea3-4789-4f43-8aed-1c65d96f0505" elementFormDefault="qualified">
    <xsd:import namespace="http://schemas.microsoft.com/office/2006/documentManagement/types"/>
    <xsd:import namespace="http://schemas.microsoft.com/office/infopath/2007/PartnerControls"/>
    <xsd:element name="KnowHowNarrative" ma:index="5" nillable="true" ma:displayName="Know How Narrative" ma:internalName="KnowHowNarrativ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c9a4658-7e95-473b-836e-48847d6a934b" elementFormDefault="qualified">
    <xsd:import namespace="http://schemas.microsoft.com/office/2006/documentManagement/types"/>
    <xsd:import namespace="http://schemas.microsoft.com/office/infopath/2007/PartnerControls"/>
    <xsd:element name="Channel" ma:index="36" nillable="true" ma:displayName="Channel" ma:hidden="true" ma:internalName="Channel" ma:readOnly="false">
      <xsd:simpleType>
        <xsd:restriction base="dms:Text">
          <xsd:maxLength value="255"/>
        </xsd:restriction>
      </xsd:simpleType>
    </xsd:element>
    <xsd:element name="Team" ma:index="37" nillable="true" ma:displayName="Team" ma:default="Know How Hub" ma:hidden="true" ma:internalName="Team" ma:readOnly="fals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ADB977-AE65-4A0F-9C90-73C3C68266AF}">
  <ds:schemaRefs>
    <ds:schemaRef ds:uri="http://purl.org/dc/dcmitype/"/>
    <ds:schemaRef ds:uri="http://schemas.microsoft.com/office/infopath/2007/PartnerControls"/>
    <ds:schemaRef ds:uri="http://schemas.openxmlformats.org/package/2006/metadata/core-properties"/>
    <ds:schemaRef ds:uri="3ca5c946-c890-4f42-a964-915df518d0a8"/>
    <ds:schemaRef ds:uri="http://purl.org/dc/elements/1.1/"/>
    <ds:schemaRef ds:uri="4ca99ea3-4789-4f43-8aed-1c65d96f0505"/>
    <ds:schemaRef ds:uri="http://www.w3.org/XML/1998/namespace"/>
    <ds:schemaRef ds:uri="http://schemas.microsoft.com/office/2006/documentManagement/types"/>
    <ds:schemaRef ds:uri="ec9a4658-7e95-473b-836e-48847d6a934b"/>
    <ds:schemaRef ds:uri="dab83077-2eb3-4237-9755-153d69cc1b8b"/>
    <ds:schemaRef ds:uri="200a4233-bc04-41a4-a85b-bb7a7ddd9915"/>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8A4D5290-AD89-4D3F-8440-F1EB43F12CC0}">
  <ds:schemaRefs>
    <ds:schemaRef ds:uri="http://schemas.microsoft.com/sharepoint/v3/contenttype/forms"/>
  </ds:schemaRefs>
</ds:datastoreItem>
</file>

<file path=customXml/itemProps3.xml><?xml version="1.0" encoding="utf-8"?>
<ds:datastoreItem xmlns:ds="http://schemas.openxmlformats.org/officeDocument/2006/customXml" ds:itemID="{83BE51BF-7DE5-4326-87FF-E2546CE96057}">
  <ds:schemaRefs>
    <ds:schemaRef ds:uri="200a4233-bc04-41a4-a85b-bb7a7ddd9915"/>
    <ds:schemaRef ds:uri="3ca5c946-c890-4f42-a964-915df518d0a8"/>
    <ds:schemaRef ds:uri="4ca99ea3-4789-4f43-8aed-1c65d96f0505"/>
    <ds:schemaRef ds:uri="dab83077-2eb3-4237-9755-153d69cc1b8b"/>
    <ds:schemaRef ds:uri="ec9a4658-7e95-473b-836e-48847d6a93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12357</TotalTime>
  <Words>4592</Words>
  <Application>Microsoft Office PowerPoint</Application>
  <PresentationFormat>Widescreen</PresentationFormat>
  <Paragraphs>742</Paragraphs>
  <Slides>100</Slides>
  <Notes>62</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100</vt:i4>
      </vt:variant>
    </vt:vector>
  </HeadingPairs>
  <TitlesOfParts>
    <vt:vector size="116" baseType="lpstr">
      <vt:lpstr>Apex New Bold</vt:lpstr>
      <vt:lpstr>Apex New Book</vt:lpstr>
      <vt:lpstr>Apex New Book Italic</vt:lpstr>
      <vt:lpstr>Apex New Medium</vt:lpstr>
      <vt:lpstr>Arial</vt:lpstr>
      <vt:lpstr>Arial Narrow</vt:lpstr>
      <vt:lpstr>Calibri</vt:lpstr>
      <vt:lpstr>Futura PT Book</vt:lpstr>
      <vt:lpstr>Futura PT Demi</vt:lpstr>
      <vt:lpstr>Gill Sans SemiBold</vt:lpstr>
      <vt:lpstr>Segoe UI</vt:lpstr>
      <vt:lpstr>SFMono-Regular</vt:lpstr>
      <vt:lpstr>Tw Cen MT Condensed</vt:lpstr>
      <vt:lpstr>Webdings</vt:lpstr>
      <vt:lpstr>Wingdings</vt:lpstr>
      <vt:lpstr>IL - Master</vt:lpstr>
      <vt:lpstr>PowerPoint Presentation</vt:lpstr>
      <vt:lpstr>PowerPoint Presentation</vt:lpstr>
      <vt:lpstr>WHAT?</vt:lpstr>
      <vt:lpstr>Hopes and dreams</vt:lpstr>
      <vt:lpstr>Hopes and dreams</vt:lpstr>
      <vt:lpstr>Cover Story…</vt:lpstr>
      <vt:lpstr>PowerPoint Presentation</vt:lpstr>
      <vt:lpstr>PowerPoint Presentation</vt:lpstr>
      <vt:lpstr>PowerPoint Presentation</vt:lpstr>
      <vt:lpstr>PowerPoint Presentation</vt:lpstr>
      <vt:lpstr>PowerPoint Presentation</vt:lpstr>
      <vt:lpstr>Ways this group will be involved?</vt:lpstr>
      <vt:lpstr>How could we stuff this up?</vt:lpstr>
      <vt:lpstr>Pre-mortem</vt:lpstr>
      <vt:lpstr>Pre-mortem</vt:lpstr>
      <vt:lpstr>PowerPoint Presentation</vt:lpstr>
      <vt:lpstr>PowerPoint Presentation</vt:lpstr>
      <vt:lpstr>PowerPoint Presentation</vt:lpstr>
      <vt:lpstr>Microsoft 365</vt:lpstr>
      <vt:lpstr>PowerPoint Presentation</vt:lpstr>
      <vt:lpstr>PowerPoint Presentation</vt:lpstr>
      <vt:lpstr>Go Live</vt:lpstr>
      <vt:lpstr>Reduce publishing friction</vt:lpstr>
      <vt:lpstr>Two way model</vt:lpstr>
      <vt:lpstr>Go Live</vt:lpstr>
      <vt:lpstr>SharePoint and Teams... Better together</vt:lpstr>
      <vt:lpstr>PowerPoint Presentation</vt:lpstr>
      <vt:lpstr>PowerPoint Presentation</vt:lpstr>
      <vt:lpstr>PowerPoint Presentation</vt:lpstr>
      <vt:lpstr>PowerPoint Presentation</vt:lpstr>
      <vt:lpstr>PowerPoint Presentation</vt:lpstr>
      <vt:lpstr>PowerPoint Presentation</vt:lpstr>
      <vt:lpstr>News Digest</vt:lpstr>
      <vt:lpstr>PowerPoint Presentation</vt:lpstr>
      <vt:lpstr>PowerPoint Presentation</vt:lpstr>
      <vt:lpstr>PowerPoint Presentation</vt:lpstr>
      <vt:lpstr>PowerPoint Presentation</vt:lpstr>
      <vt:lpstr>Lets target your business priorities</vt:lpstr>
      <vt:lpstr>HW Richardson Single Source of Truth, Support ongoing growth &amp; alignment</vt:lpstr>
      <vt:lpstr>Under the hood IA for complex organisations</vt:lpstr>
      <vt:lpstr>A day in the life… with your Digital Workplace</vt:lpstr>
      <vt:lpstr>PowerPoint Presentation</vt:lpstr>
      <vt:lpstr>PowerPoint Presentation</vt:lpstr>
      <vt:lpstr>Shop Front / Back Office</vt:lpstr>
      <vt:lpstr>PowerPoint Presentation</vt:lpstr>
      <vt:lpstr>What about metadata</vt:lpstr>
      <vt:lpstr>Business Metadata matrix</vt:lpstr>
      <vt:lpstr>Categories + Topics</vt:lpstr>
      <vt:lpstr>Categories and Topics</vt:lpstr>
      <vt:lpstr>Intranet Taxonomy…why do we need one??</vt:lpstr>
      <vt:lpstr>PowerPoint Presentation</vt:lpstr>
      <vt:lpstr>Search</vt:lpstr>
      <vt:lpstr>Shop Front / Back Office?</vt:lpstr>
      <vt:lpstr>Shop Front / Back Office</vt:lpstr>
      <vt:lpstr>PowerPoint Presentation</vt:lpstr>
      <vt:lpstr>What does that mean for?</vt:lpstr>
      <vt:lpstr>EXERCISE</vt:lpstr>
      <vt:lpstr>Audience targeting</vt:lpstr>
      <vt:lpstr>How do you like your coffee?</vt:lpstr>
      <vt:lpstr>What are personas?</vt:lpstr>
      <vt:lpstr>EXERCISE</vt:lpstr>
      <vt:lpstr>Primary intranet personas..</vt:lpstr>
      <vt:lpstr>EXERCISE</vt:lpstr>
      <vt:lpstr>User stories…</vt:lpstr>
      <vt:lpstr>Understanding needs &amp; pain points</vt:lpstr>
      <vt:lpstr>EXERCISE</vt:lpstr>
      <vt:lpstr>MoSCoW</vt:lpstr>
      <vt:lpstr>Value staircase Tactics</vt:lpstr>
      <vt:lpstr>PowerPoint Presentation</vt:lpstr>
      <vt:lpstr>PowerPoint Presentation</vt:lpstr>
      <vt:lpstr>EXERCISE</vt:lpstr>
      <vt:lpstr>PowerPoint Presentation</vt:lpstr>
      <vt:lpstr>PowerPoint Presentation</vt:lpstr>
      <vt:lpstr>Key Elements - Global Navigation Example</vt:lpstr>
      <vt:lpstr>PowerPoint Presentation</vt:lpstr>
      <vt:lpstr>EXERCISE</vt:lpstr>
      <vt:lpstr>PowerPoint Presentation</vt:lpstr>
      <vt:lpstr>How can we communicate our brand?</vt:lpstr>
      <vt:lpstr>Antarctica NZ| Homepage</vt:lpstr>
      <vt:lpstr>Wakatū | Intranet pages</vt:lpstr>
      <vt:lpstr>Kelston and van Asch Deaf Education | Intranet pages</vt:lpstr>
      <vt:lpstr>PowerPoint Presentation</vt:lpstr>
      <vt:lpstr>PowerPoint Presentation</vt:lpstr>
      <vt:lpstr>PowerPoint Presentation</vt:lpstr>
      <vt:lpstr>Anatomy of a page</vt:lpstr>
      <vt:lpstr>PowerPoint Presentation</vt:lpstr>
      <vt:lpstr>EXERCISE</vt:lpstr>
      <vt:lpstr>PowerPoint Presentation</vt:lpstr>
      <vt:lpstr>PowerPoint Presentation</vt:lpstr>
      <vt:lpstr>PowerPoint Presentation</vt:lpstr>
      <vt:lpstr>PowerPoint Presentation</vt:lpstr>
      <vt:lpstr>Critical LOB on different devices/use cases</vt:lpstr>
      <vt:lpstr>PowerPoint Presentation</vt:lpstr>
      <vt:lpstr>PowerPoint Presentation</vt:lpstr>
      <vt:lpstr>PowerPoint Presentation</vt:lpstr>
      <vt:lpstr>PowerPoint Presentation</vt:lpstr>
      <vt:lpstr>Principles</vt:lpstr>
      <vt:lpstr>Roles and Responsibilities </vt:lpstr>
      <vt:lpstr>Controlling the Sprawl </vt:lpstr>
      <vt:lpstr>Governance - Control Processes and Documentation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Katherine Deacon</dc:creator>
  <cp:lastModifiedBy>Peter Cuttriss</cp:lastModifiedBy>
  <cp:revision>10</cp:revision>
  <dcterms:created xsi:type="dcterms:W3CDTF">2020-06-25T21:47:54Z</dcterms:created>
  <dcterms:modified xsi:type="dcterms:W3CDTF">2022-08-29T00:39:27Z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0x0101004F03D3018512FB4F8149B77F91E9B0FD003730E99470784548B930D0B6C93F4E9F</vt:lpwstr>
  </property>
  <property fmtid="{D5CDD505-2E9C-101B-9397-08002B2CF9AE}" pid="3" name="KnowHow">
    <vt:lpwstr>7;#Intranet|ca79fe3d-5488-4024-a3a8-c4465ceaa7fa</vt:lpwstr>
  </property>
  <property fmtid="{D5CDD505-2E9C-101B-9397-08002B2CF9AE}" pid="4" name="Topic">
    <vt:lpwstr>29;#Intranets|b0816f7f-6f6e-4f6e-9bee-f7357dad2b13;#30;#Personas|e1497c17-0244-4fe3-b7ff-75db126c58ef</vt:lpwstr>
  </property>
</Properties>
</file>